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01" r:id="rId19"/>
    <p:sldId id="274" r:id="rId20"/>
    <p:sldId id="275" r:id="rId21"/>
    <p:sldId id="276" r:id="rId22"/>
    <p:sldId id="277" r:id="rId23"/>
    <p:sldId id="299" r:id="rId24"/>
    <p:sldId id="278" r:id="rId25"/>
    <p:sldId id="280" r:id="rId26"/>
    <p:sldId id="281" r:id="rId27"/>
    <p:sldId id="279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302" r:id="rId36"/>
  </p:sldIdLst>
  <p:sldSz cx="9144000" cy="6858000" type="screen4x3"/>
  <p:notesSz cx="6669088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B97E4-FBD0-443D-9DF2-3A911B764BE6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9B419-53C2-45AB-8DB5-B73D8570FD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64C8A-1B4B-4C03-A675-F0D654F1D67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5F3A8-B577-4C6C-8719-DF20814250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佛教何南金中學</a:t>
            </a:r>
            <a:endParaRPr lang="zh-TW" altLang="en-US" sz="7000" b="1" dirty="0">
              <a:solidFill>
                <a:schemeClr val="accent6">
                  <a:lumMod val="75000"/>
                </a:schemeClr>
              </a:solidFill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99792" y="1628800"/>
            <a:ext cx="46908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6000" b="1" dirty="0" smtClean="0">
                <a:latin typeface="方正粗圓" pitchFamily="65" charset="-120"/>
                <a:ea typeface="方正粗圓" pitchFamily="65" charset="-120"/>
              </a:rPr>
              <a:t>Band 3</a:t>
            </a:r>
          </a:p>
          <a:p>
            <a:pPr>
              <a:buNone/>
            </a:pPr>
            <a:r>
              <a:rPr lang="en-US" altLang="zh-TW" sz="6000" b="1" dirty="0" smtClean="0">
                <a:latin typeface="方正粗圓" pitchFamily="65" charset="-120"/>
                <a:ea typeface="方正粗圓" pitchFamily="65" charset="-120"/>
              </a:rPr>
              <a:t>Bottom 10%</a:t>
            </a:r>
          </a:p>
          <a:p>
            <a:pPr>
              <a:buNone/>
            </a:pPr>
            <a:r>
              <a:rPr lang="en-US" altLang="zh-TW" sz="6000" b="1" dirty="0" smtClean="0">
                <a:latin typeface="方正粗圓" pitchFamily="65" charset="-120"/>
                <a:ea typeface="方正粗圓" pitchFamily="65" charset="-120"/>
              </a:rPr>
              <a:t>SEN</a:t>
            </a:r>
          </a:p>
          <a:p>
            <a:pPr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港大牙科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492897"/>
            <a:ext cx="8229600" cy="1080120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開設應用學習科事件</a:t>
            </a:r>
            <a:endParaRPr lang="zh-TW" altLang="en-US" sz="6000" b="1" dirty="0">
              <a:solidFill>
                <a:srgbClr val="FF0000"/>
              </a:solidFill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反思三</a:t>
            </a:r>
            <a:endParaRPr lang="zh-TW" altLang="en-US" sz="7000" b="1" dirty="0">
              <a:solidFill>
                <a:schemeClr val="accent6">
                  <a:lumMod val="75000"/>
                </a:schemeClr>
              </a:solidFill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852936"/>
            <a:ext cx="8229600" cy="29417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成績分班不是標籤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972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>
                <a:latin typeface="方正粗圓" pitchFamily="65" charset="-120"/>
                <a:ea typeface="方正粗圓" pitchFamily="65" charset="-120"/>
              </a:rPr>
              <a:t>差異</a:t>
            </a: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不可太大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9672" y="2492896"/>
            <a:ext cx="6624736" cy="1008112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舊生回校當導師</a:t>
            </a:r>
            <a:endParaRPr lang="zh-TW" altLang="en-US" sz="6000" b="1" dirty="0">
              <a:solidFill>
                <a:srgbClr val="FF0000"/>
              </a:solidFill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反思四</a:t>
            </a:r>
            <a:endParaRPr lang="zh-TW" altLang="en-US" sz="7000" b="1" dirty="0">
              <a:solidFill>
                <a:schemeClr val="accent6">
                  <a:lumMod val="75000"/>
                </a:schemeClr>
              </a:solidFill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1252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給他們多點時間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324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求拉近</a:t>
            </a:r>
            <a:r>
              <a:rPr lang="en-US" altLang="zh-TW" sz="6000" b="1" dirty="0" smtClean="0">
                <a:latin typeface="方正粗圓" pitchFamily="65" charset="-120"/>
                <a:ea typeface="方正粗圓" pitchFamily="65" charset="-120"/>
              </a:rPr>
              <a:t>,</a:t>
            </a: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不求劃一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79712" y="2636912"/>
            <a:ext cx="5832648" cy="1008112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時間表加一堂</a:t>
            </a:r>
            <a:endParaRPr lang="zh-TW" altLang="en-US" sz="6000" b="1" dirty="0">
              <a:solidFill>
                <a:srgbClr val="FF0000"/>
              </a:solidFill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反思五</a:t>
            </a:r>
            <a:endParaRPr lang="zh-TW" altLang="en-US" sz="7000" b="1" dirty="0">
              <a:solidFill>
                <a:schemeClr val="accent6">
                  <a:lumMod val="75000"/>
                </a:schemeClr>
              </a:solidFill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不是加時減量便成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2276872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方正粗圓" pitchFamily="65" charset="-120"/>
                <a:ea typeface="方正粗圓" pitchFamily="65" charset="-120"/>
                <a:cs typeface="+mn-cs"/>
              </a:rPr>
              <a:t>心態及方法更重要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粗圓" pitchFamily="65" charset="-120"/>
              <a:ea typeface="方正粗圓" pitchFamily="65" charset="-120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5736" y="2276872"/>
            <a:ext cx="4680520" cy="1008112"/>
          </a:xfr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補課大逃亡</a:t>
            </a:r>
            <a:endParaRPr lang="zh-TW" altLang="en-US" sz="6000" b="1" dirty="0">
              <a:solidFill>
                <a:srgbClr val="FF0000"/>
              </a:solidFill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7000" b="1" dirty="0" smtClean="0">
                <a:solidFill>
                  <a:schemeClr val="accent6">
                    <a:lumMod val="75000"/>
                  </a:schemeClr>
                </a:solidFill>
                <a:latin typeface="MS UI Gothic" pitchFamily="34" charset="-128"/>
                <a:ea typeface="MS UI Gothic" pitchFamily="34" charset="-128"/>
              </a:rPr>
              <a:t>DON’T</a:t>
            </a:r>
            <a:r>
              <a:rPr lang="en-US" altLang="zh-TW" sz="7000" b="1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 </a:t>
            </a:r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期望</a:t>
            </a:r>
            <a:endParaRPr lang="zh-TW" altLang="en-US" sz="7000" b="1" dirty="0">
              <a:solidFill>
                <a:schemeClr val="accent6">
                  <a:lumMod val="75000"/>
                </a:schemeClr>
              </a:solidFill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11760" y="1412776"/>
            <a:ext cx="56269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理論</a:t>
            </a:r>
            <a:endParaRPr lang="en-US" altLang="zh-TW" sz="6000" b="1" dirty="0" smtClean="0">
              <a:latin typeface="方正粗圓" pitchFamily="65" charset="-120"/>
              <a:ea typeface="方正粗圓" pitchFamily="65" charset="-120"/>
            </a:endParaRPr>
          </a:p>
          <a:p>
            <a:pPr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解決良方</a:t>
            </a:r>
            <a:endParaRPr lang="en-US" altLang="zh-TW" sz="6000" b="1" dirty="0" smtClean="0">
              <a:latin typeface="方正粗圓" pitchFamily="65" charset="-120"/>
              <a:ea typeface="方正粗圓" pitchFamily="65" charset="-120"/>
            </a:endParaRPr>
          </a:p>
          <a:p>
            <a:pPr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照顧你們的差異</a:t>
            </a:r>
            <a:endParaRPr lang="en-US" altLang="zh-TW" sz="6000" b="1" dirty="0" smtClean="0">
              <a:latin typeface="方正粗圓" pitchFamily="65" charset="-120"/>
              <a:ea typeface="方正粗圓" pitchFamily="65" charset="-120"/>
            </a:endParaRPr>
          </a:p>
          <a:p>
            <a:pPr>
              <a:buNone/>
            </a:pPr>
            <a:r>
              <a:rPr lang="zh-TW" altLang="en-US" sz="6000" b="1" dirty="0">
                <a:latin typeface="方正粗圓" pitchFamily="65" charset="-120"/>
                <a:ea typeface="方正粗圓" pitchFamily="65" charset="-120"/>
              </a:rPr>
              <a:t>直接</a:t>
            </a: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套用</a:t>
            </a:r>
            <a:endParaRPr lang="en-US" altLang="zh-TW" sz="6000" b="1" dirty="0" smtClean="0">
              <a:latin typeface="方正粗圓" pitchFamily="65" charset="-120"/>
              <a:ea typeface="方正粗圓" pitchFamily="65" charset="-120"/>
            </a:endParaRPr>
          </a:p>
          <a:p>
            <a:pPr>
              <a:buNone/>
            </a:pPr>
            <a:r>
              <a:rPr lang="zh-TW" altLang="en-US" sz="6000" b="1" dirty="0">
                <a:latin typeface="方正粗圓" pitchFamily="65" charset="-120"/>
                <a:ea typeface="方正粗圓" pitchFamily="65" charset="-120"/>
              </a:rPr>
              <a:t>準時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反思六</a:t>
            </a:r>
            <a:endParaRPr lang="zh-TW" altLang="en-US" sz="7000" b="1" dirty="0">
              <a:solidFill>
                <a:schemeClr val="accent6">
                  <a:lumMod val="75000"/>
                </a:schemeClr>
              </a:solidFill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125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用真的幫到學生的方法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4048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個別照顧</a:t>
            </a:r>
            <a:endParaRPr lang="en-US" altLang="zh-TW" sz="6000" b="1" dirty="0" smtClean="0">
              <a:latin typeface="方正粗圓" pitchFamily="65" charset="-120"/>
              <a:ea typeface="方正粗圓" pitchFamily="65" charset="-120"/>
            </a:endParaRPr>
          </a:p>
          <a:p>
            <a:pPr algn="ctr">
              <a:buNone/>
            </a:pPr>
            <a:endParaRPr lang="en-US" altLang="zh-TW" sz="6000" b="1" dirty="0" smtClean="0">
              <a:latin typeface="方正粗圓" pitchFamily="65" charset="-120"/>
              <a:ea typeface="方正粗圓" pitchFamily="65" charset="-120"/>
            </a:endParaRPr>
          </a:p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不需補課  要補習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47864" y="1600201"/>
            <a:ext cx="2592288" cy="964704"/>
          </a:xfr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latin typeface="方正彩雲" pitchFamily="65" charset="-120"/>
                <a:ea typeface="方正彩雲" pitchFamily="65" charset="-120"/>
              </a:rPr>
              <a:t>我讚</a:t>
            </a:r>
            <a:endParaRPr lang="zh-TW" altLang="en-US" sz="6000" b="1" dirty="0">
              <a:solidFill>
                <a:srgbClr val="FF0000"/>
              </a:solidFill>
              <a:latin typeface="方正彩雲" pitchFamily="65" charset="-120"/>
              <a:ea typeface="方正彩雲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 descr="未命名 -1拷貝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280920" cy="62646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反思七</a:t>
            </a:r>
            <a:endParaRPr lang="zh-TW" altLang="en-US" sz="7000" b="1" dirty="0">
              <a:solidFill>
                <a:schemeClr val="accent6">
                  <a:lumMod val="75000"/>
                </a:schemeClr>
              </a:solidFill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1108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哀莫大於心死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無人想自己差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91680" y="2564904"/>
            <a:ext cx="6120680" cy="1036712"/>
          </a:xfr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一起讀書的球隊</a:t>
            </a:r>
            <a:endParaRPr lang="zh-TW" altLang="en-US" sz="6000" dirty="0">
              <a:solidFill>
                <a:srgbClr val="FF0000"/>
              </a:solidFill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000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反思八</a:t>
            </a:r>
            <a:endParaRPr lang="zh-TW" altLang="en-US" sz="7000" dirty="0">
              <a:solidFill>
                <a:schemeClr val="accent6">
                  <a:lumMod val="75000"/>
                </a:schemeClr>
              </a:solidFill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1180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切入點要準確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1972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學習不是唯一的東西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91680" y="2636912"/>
            <a:ext cx="6048672" cy="1080120"/>
          </a:xfr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出版舊生名人錄</a:t>
            </a:r>
            <a:endParaRPr lang="zh-TW" altLang="en-US" sz="6000" b="1" dirty="0">
              <a:solidFill>
                <a:srgbClr val="FF0000"/>
              </a:solidFill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31840" y="1700808"/>
            <a:ext cx="34667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真人真事</a:t>
            </a:r>
            <a:endParaRPr lang="en-US" altLang="zh-TW" sz="6000" b="1" dirty="0" smtClean="0">
              <a:latin typeface="方正粗圓" pitchFamily="65" charset="-120"/>
              <a:ea typeface="方正粗圓" pitchFamily="65" charset="-120"/>
            </a:endParaRPr>
          </a:p>
          <a:p>
            <a:pPr>
              <a:buNone/>
            </a:pPr>
            <a:endParaRPr lang="en-US" altLang="zh-TW" sz="6000" b="1" dirty="0" smtClean="0">
              <a:latin typeface="方正粗圓" pitchFamily="65" charset="-120"/>
              <a:ea typeface="方正粗圓" pitchFamily="65" charset="-120"/>
            </a:endParaRPr>
          </a:p>
          <a:p>
            <a:pPr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反</a:t>
            </a:r>
            <a:r>
              <a:rPr lang="zh-TW" altLang="en-US" sz="6000" b="1" dirty="0">
                <a:latin typeface="方正粗圓" pitchFamily="65" charset="-120"/>
                <a:ea typeface="方正粗圓" pitchFamily="65" charset="-120"/>
              </a:rPr>
              <a:t>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反思九</a:t>
            </a:r>
            <a:endParaRPr lang="zh-TW" altLang="en-US" sz="7000" b="1" dirty="0">
              <a:solidFill>
                <a:schemeClr val="accent6">
                  <a:lumMod val="75000"/>
                </a:schemeClr>
              </a:solidFill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892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非學業的成就也是成功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1324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有自信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564904"/>
            <a:ext cx="7632848" cy="1152128"/>
          </a:xfr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校董問點解唔升</a:t>
            </a:r>
            <a:r>
              <a:rPr lang="en-US" altLang="zh-TW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Band</a:t>
            </a:r>
            <a:endParaRPr lang="zh-TW" altLang="en-US" sz="6000" b="1" dirty="0">
              <a:solidFill>
                <a:srgbClr val="FF0000"/>
              </a:solidFill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反思</a:t>
            </a:r>
            <a:r>
              <a:rPr lang="zh-TW" altLang="en-US" sz="7000" b="1" dirty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7486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不要用同一把尺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堅持你們的信念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57200" y="1600201"/>
            <a:ext cx="8229600" cy="1324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方正粗圓" pitchFamily="65" charset="-120"/>
                <a:ea typeface="方正粗圓" pitchFamily="65" charset="-120"/>
                <a:cs typeface="+mn-cs"/>
              </a:rPr>
              <a:t>多謝！</a:t>
            </a:r>
            <a:endParaRPr kumimoji="0" lang="zh-TW" alt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粗圓" pitchFamily="65" charset="-120"/>
              <a:ea typeface="方正粗圓" pitchFamily="65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5736" y="1916832"/>
            <a:ext cx="4824536" cy="100811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早會宣佈學生</a:t>
            </a:r>
            <a:endParaRPr lang="zh-TW" altLang="en-US" sz="6000" b="1" dirty="0">
              <a:solidFill>
                <a:srgbClr val="FF0000"/>
              </a:solidFill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反思一</a:t>
            </a:r>
            <a:endParaRPr lang="zh-TW" altLang="en-US" sz="7000" b="1" dirty="0">
              <a:solidFill>
                <a:schemeClr val="accent6">
                  <a:lumMod val="75000"/>
                </a:schemeClr>
              </a:solidFill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2780928"/>
            <a:ext cx="6707088" cy="1108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老師的期望有差異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63688" y="1844824"/>
            <a:ext cx="56269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只爭取成功機會</a:t>
            </a:r>
            <a:endParaRPr lang="en-US" altLang="zh-TW" sz="6000" b="1" dirty="0" smtClean="0">
              <a:latin typeface="方正粗圓" pitchFamily="65" charset="-120"/>
              <a:ea typeface="方正粗圓" pitchFamily="65" charset="-120"/>
            </a:endParaRPr>
          </a:p>
          <a:p>
            <a:pPr>
              <a:buNone/>
            </a:pPr>
            <a:endParaRPr lang="en-US" altLang="zh-TW" sz="6000" b="1" dirty="0" smtClean="0">
              <a:latin typeface="方正粗圓" pitchFamily="65" charset="-120"/>
              <a:ea typeface="方正粗圓" pitchFamily="65" charset="-120"/>
            </a:endParaRPr>
          </a:p>
          <a:p>
            <a:pPr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不強求學業成績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2636913"/>
            <a:ext cx="6840760" cy="936103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altLang="zh-TW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VA</a:t>
            </a:r>
            <a:r>
              <a:rPr lang="zh-TW" altLang="en-US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會考</a:t>
            </a:r>
            <a:r>
              <a:rPr lang="en-US" altLang="zh-TW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100%</a:t>
            </a:r>
            <a:r>
              <a:rPr lang="zh-TW" altLang="en-US" sz="6000" b="1" dirty="0" smtClean="0">
                <a:solidFill>
                  <a:srgbClr val="FF0000"/>
                </a:solidFill>
                <a:latin typeface="方正粗圓" pitchFamily="65" charset="-120"/>
                <a:ea typeface="方正粗圓" pitchFamily="65" charset="-120"/>
              </a:rPr>
              <a:t>合格</a:t>
            </a:r>
            <a:endParaRPr lang="zh-TW" altLang="en-US" sz="6000" b="1" dirty="0">
              <a:solidFill>
                <a:srgbClr val="FF0000"/>
              </a:solidFill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000" dirty="0" smtClean="0">
                <a:solidFill>
                  <a:schemeClr val="accent6">
                    <a:lumMod val="75000"/>
                  </a:schemeClr>
                </a:solidFill>
                <a:latin typeface="華康海報體W9(P)" pitchFamily="82" charset="-120"/>
                <a:ea typeface="華康海報體W9(P)" pitchFamily="82" charset="-120"/>
              </a:rPr>
              <a:t>反思二</a:t>
            </a:r>
            <a:endParaRPr lang="zh-TW" altLang="en-US" sz="7000" dirty="0">
              <a:solidFill>
                <a:schemeClr val="accent6">
                  <a:lumMod val="75000"/>
                </a:schemeClr>
              </a:solidFill>
              <a:latin typeface="華康海報體W9(P)" pitchFamily="82" charset="-120"/>
              <a:ea typeface="華康海報體W9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不要輕言放棄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1468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000" b="1" dirty="0" smtClean="0">
                <a:latin typeface="方正粗圓" pitchFamily="65" charset="-120"/>
                <a:ea typeface="方正粗圓" pitchFamily="65" charset="-120"/>
              </a:rPr>
              <a:t>接納及鼓勵</a:t>
            </a:r>
            <a:endParaRPr lang="zh-TW" altLang="en-US" sz="6000" b="1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274</TotalTime>
  <Words>201</Words>
  <Application>Microsoft Office PowerPoint</Application>
  <PresentationFormat>如螢幕大小 (4:3)</PresentationFormat>
  <Paragraphs>59</Paragraphs>
  <Slides>35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6" baseType="lpstr">
      <vt:lpstr>Office 佈景主題</vt:lpstr>
      <vt:lpstr>佛教何南金中學</vt:lpstr>
      <vt:lpstr>DON’T 期望</vt:lpstr>
      <vt:lpstr>投影片 3</vt:lpstr>
      <vt:lpstr>投影片 4</vt:lpstr>
      <vt:lpstr>反思一</vt:lpstr>
      <vt:lpstr>投影片 6</vt:lpstr>
      <vt:lpstr>投影片 7</vt:lpstr>
      <vt:lpstr>反思二</vt:lpstr>
      <vt:lpstr>投影片 9</vt:lpstr>
      <vt:lpstr>投影片 10</vt:lpstr>
      <vt:lpstr>反思三</vt:lpstr>
      <vt:lpstr>投影片 12</vt:lpstr>
      <vt:lpstr>投影片 13</vt:lpstr>
      <vt:lpstr>反思四</vt:lpstr>
      <vt:lpstr>投影片 15</vt:lpstr>
      <vt:lpstr>投影片 16</vt:lpstr>
      <vt:lpstr>反思五</vt:lpstr>
      <vt:lpstr>投影片 18</vt:lpstr>
      <vt:lpstr>投影片 19</vt:lpstr>
      <vt:lpstr>反思六</vt:lpstr>
      <vt:lpstr>投影片 21</vt:lpstr>
      <vt:lpstr>投影片 22</vt:lpstr>
      <vt:lpstr>投影片 23</vt:lpstr>
      <vt:lpstr>反思七</vt:lpstr>
      <vt:lpstr>投影片 25</vt:lpstr>
      <vt:lpstr>投影片 26</vt:lpstr>
      <vt:lpstr>反思八</vt:lpstr>
      <vt:lpstr>投影片 28</vt:lpstr>
      <vt:lpstr>投影片 29</vt:lpstr>
      <vt:lpstr>反思九</vt:lpstr>
      <vt:lpstr>投影片 31</vt:lpstr>
      <vt:lpstr>投影片 32</vt:lpstr>
      <vt:lpstr>反思十</vt:lpstr>
      <vt:lpstr>投影片 34</vt:lpstr>
      <vt:lpstr>投影片 35</vt:lpstr>
    </vt:vector>
  </TitlesOfParts>
  <Company>Buddhist Ho Nam Kam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LSS</dc:creator>
  <cp:lastModifiedBy>Yuffie Leung</cp:lastModifiedBy>
  <cp:revision>28</cp:revision>
  <dcterms:created xsi:type="dcterms:W3CDTF">2013-03-04T01:31:08Z</dcterms:created>
  <dcterms:modified xsi:type="dcterms:W3CDTF">2013-03-25T16:36:45Z</dcterms:modified>
</cp:coreProperties>
</file>