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72" r:id="rId9"/>
    <p:sldId id="283" r:id="rId10"/>
    <p:sldId id="300" r:id="rId11"/>
    <p:sldId id="312" r:id="rId12"/>
    <p:sldId id="320" r:id="rId13"/>
    <p:sldId id="274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B244-5F86-4CD9-9F23-F3C2D133444A}" type="datetimeFigureOut">
              <a:rPr lang="zh-TW" altLang="en-US" smtClean="0"/>
              <a:pPr/>
              <a:t>2013/3/25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6AB4-3603-4F6D-BA2D-7AB7FBA939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孺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368" y="1177421"/>
            <a:ext cx="4443760" cy="3691739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3755" y="1120371"/>
            <a:ext cx="2980213" cy="1156501"/>
          </a:xfrm>
          <a:prstGeom prst="rect">
            <a:avLst/>
          </a:prstGeom>
        </p:spPr>
      </p:pic>
      <p:pic>
        <p:nvPicPr>
          <p:cNvPr id="10" name="圖片 9" descr="圖片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284984"/>
            <a:ext cx="1950559" cy="725364"/>
          </a:xfrm>
          <a:prstGeom prst="rect">
            <a:avLst/>
          </a:prstGeom>
        </p:spPr>
      </p:pic>
      <p:pic>
        <p:nvPicPr>
          <p:cNvPr id="9" name="圖片 8" descr="圖片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204864"/>
            <a:ext cx="7375551" cy="114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 descr="圖片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5085184"/>
            <a:ext cx="3943786" cy="109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10 Energy Roof 1, Perugia (Coop Himmelblau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0066"/>
                </a:solidFill>
              </a:rPr>
              <a:t>Energy Roof </a:t>
            </a:r>
            <a:r>
              <a:rPr lang="en-US" altLang="en-US" sz="1400" b="1"/>
              <a:t>(design), Perugia, 2010 </a:t>
            </a:r>
            <a:r>
              <a:rPr lang="en-US" altLang="en-US" sz="1400"/>
              <a:t>(Coop Himmelblau, Austrian architects)</a:t>
            </a:r>
            <a:endParaRPr lang="en-US" altLang="zh-TW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圖片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5528615" cy="4553336"/>
          </a:xfrm>
          <a:prstGeom prst="rect">
            <a:avLst/>
          </a:prstGeom>
        </p:spPr>
      </p:pic>
      <p:pic>
        <p:nvPicPr>
          <p:cNvPr id="3" name="圖片 2" descr="圖片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84784"/>
            <a:ext cx="2439154" cy="345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圖片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675" y="972515"/>
            <a:ext cx="8594650" cy="491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569b2f66742008c3b4218a61461ea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4428827" cy="4462294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圖片 4" descr="圖片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9686" y="2636912"/>
            <a:ext cx="5710786" cy="1440160"/>
          </a:xfrm>
          <a:prstGeom prst="rect">
            <a:avLst/>
          </a:prstGeom>
        </p:spPr>
      </p:pic>
      <p:pic>
        <p:nvPicPr>
          <p:cNvPr id="7" name="圖片 6" descr="圖片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861048"/>
            <a:ext cx="1737217" cy="82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圖片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37" y="294619"/>
            <a:ext cx="8356926" cy="902133"/>
          </a:xfrm>
          <a:prstGeom prst="rect">
            <a:avLst/>
          </a:prstGeom>
        </p:spPr>
      </p:pic>
      <p:pic>
        <p:nvPicPr>
          <p:cNvPr id="12" name="圖片 11" descr="圖片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9804"/>
            <a:ext cx="7655815" cy="1435100"/>
          </a:xfrm>
          <a:prstGeom prst="rect">
            <a:avLst/>
          </a:prstGeom>
        </p:spPr>
      </p:pic>
      <p:pic>
        <p:nvPicPr>
          <p:cNvPr id="15" name="圖片 14" descr="圖片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366" y="1910647"/>
            <a:ext cx="7918050" cy="425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圖片 15" descr="孺子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8552" y="4653136"/>
            <a:ext cx="1357784" cy="1128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圖片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328258"/>
            <a:ext cx="8229600" cy="115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圖片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577" y="957586"/>
            <a:ext cx="7377015" cy="103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 descr="圖片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239" y="1552151"/>
            <a:ext cx="6967153" cy="454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 descr="圖片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540000">
            <a:off x="2424774" y="3482976"/>
            <a:ext cx="4425797" cy="67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 descr="圖片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540000">
            <a:off x="3355952" y="3475791"/>
            <a:ext cx="3614061" cy="465480"/>
          </a:xfrm>
          <a:prstGeom prst="rect">
            <a:avLst/>
          </a:prstGeom>
        </p:spPr>
      </p:pic>
      <p:pic>
        <p:nvPicPr>
          <p:cNvPr id="15" name="圖片 14" descr="圖片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5420110"/>
            <a:ext cx="6229597" cy="45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圖片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29600" cy="112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 descr="圖片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871939"/>
            <a:ext cx="7070776" cy="5114122"/>
          </a:xfrm>
          <a:prstGeom prst="rect">
            <a:avLst/>
          </a:prstGeom>
        </p:spPr>
      </p:pic>
      <p:pic>
        <p:nvPicPr>
          <p:cNvPr id="13" name="圖片 12" descr="圖片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530" y="1710070"/>
            <a:ext cx="1572638" cy="3437860"/>
          </a:xfrm>
          <a:prstGeom prst="rect">
            <a:avLst/>
          </a:prstGeom>
        </p:spPr>
      </p:pic>
      <p:pic>
        <p:nvPicPr>
          <p:cNvPr id="16" name="圖片 15" descr="圖片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720000">
            <a:off x="3922839" y="4264216"/>
            <a:ext cx="1883508" cy="792415"/>
          </a:xfrm>
          <a:prstGeom prst="rect">
            <a:avLst/>
          </a:prstGeom>
        </p:spPr>
      </p:pic>
      <p:pic>
        <p:nvPicPr>
          <p:cNvPr id="17" name="圖片 16" descr="圖片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>
            <a:off x="6085500" y="4276954"/>
            <a:ext cx="2310193" cy="865561"/>
          </a:xfrm>
          <a:prstGeom prst="rect">
            <a:avLst/>
          </a:prstGeom>
        </p:spPr>
      </p:pic>
      <p:pic>
        <p:nvPicPr>
          <p:cNvPr id="19" name="圖片 18" descr="圖片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917" y="1754440"/>
            <a:ext cx="2870979" cy="4266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圖片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444" y="208549"/>
            <a:ext cx="8241111" cy="1420251"/>
          </a:xfrm>
          <a:prstGeom prst="rect">
            <a:avLst/>
          </a:prstGeom>
        </p:spPr>
      </p:pic>
      <p:pic>
        <p:nvPicPr>
          <p:cNvPr id="8" name="內容版面配置區 7" descr="圖片2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6216" y="1600200"/>
            <a:ext cx="8191568" cy="4525963"/>
          </a:xfrm>
        </p:spPr>
      </p:pic>
      <p:pic>
        <p:nvPicPr>
          <p:cNvPr id="10" name="圖片 9" descr="圖片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5248298"/>
            <a:ext cx="3261091" cy="70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圖片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156" y="260648"/>
            <a:ext cx="6107687" cy="1103285"/>
          </a:xfrm>
          <a:prstGeom prst="rect">
            <a:avLst/>
          </a:prstGeom>
        </p:spPr>
      </p:pic>
      <p:pic>
        <p:nvPicPr>
          <p:cNvPr id="9" name="圖片 8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3487790" cy="1315069"/>
          </a:xfrm>
          <a:prstGeom prst="rect">
            <a:avLst/>
          </a:prstGeom>
        </p:spPr>
      </p:pic>
      <p:pic>
        <p:nvPicPr>
          <p:cNvPr id="10" name="圖片 9" descr="圖片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068960"/>
            <a:ext cx="3487790" cy="1307921"/>
          </a:xfrm>
          <a:prstGeom prst="rect">
            <a:avLst/>
          </a:prstGeom>
        </p:spPr>
      </p:pic>
      <p:pic>
        <p:nvPicPr>
          <p:cNvPr id="11" name="圖片 10" descr="圖片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509120"/>
            <a:ext cx="3487790" cy="132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圖片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107687" cy="1103285"/>
          </a:xfrm>
          <a:prstGeom prst="rect">
            <a:avLst/>
          </a:prstGeom>
        </p:spPr>
      </p:pic>
      <p:pic>
        <p:nvPicPr>
          <p:cNvPr id="8" name="圖片 7" descr="圖片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7515206" cy="93610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 descr="圖片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107687" cy="1615307"/>
          </a:xfrm>
          <a:prstGeom prst="rect">
            <a:avLst/>
          </a:prstGeom>
        </p:spPr>
      </p:pic>
      <p:pic>
        <p:nvPicPr>
          <p:cNvPr id="11" name="圖片 10" descr="圖片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8892480" cy="57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圖片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107687" cy="1615307"/>
          </a:xfrm>
          <a:prstGeom prst="rect">
            <a:avLst/>
          </a:prstGeom>
        </p:spPr>
      </p:pic>
      <p:pic>
        <p:nvPicPr>
          <p:cNvPr id="8" name="圖片 7" descr="圖片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977" y="1512164"/>
            <a:ext cx="7790045" cy="4797156"/>
          </a:xfrm>
          <a:prstGeom prst="rect">
            <a:avLst/>
          </a:prstGeom>
        </p:spPr>
      </p:pic>
      <p:pic>
        <p:nvPicPr>
          <p:cNvPr id="9" name="圖片 8" descr="圖片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977" y="1512164"/>
            <a:ext cx="7790045" cy="479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15</Words>
  <Application>Microsoft Office PowerPoint</Application>
  <PresentationFormat>如螢幕大小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Leung Wai Kit</dc:creator>
  <cp:lastModifiedBy>Yuffie Leung</cp:lastModifiedBy>
  <cp:revision>104</cp:revision>
  <dcterms:created xsi:type="dcterms:W3CDTF">2012-03-04T04:20:54Z</dcterms:created>
  <dcterms:modified xsi:type="dcterms:W3CDTF">2013-03-24T17:53:34Z</dcterms:modified>
</cp:coreProperties>
</file>