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6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D3B-69F6-4882-BDCA-F5DA7DE74D8F}" type="datetimeFigureOut">
              <a:rPr lang="zh-TW" altLang="en-US" smtClean="0"/>
              <a:pPr/>
              <a:t>21/02/2013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CBDB-95AC-493C-AED9-5F8EADE8F9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D3B-69F6-4882-BDCA-F5DA7DE74D8F}" type="datetimeFigureOut">
              <a:rPr lang="zh-TW" altLang="en-US" smtClean="0"/>
              <a:pPr/>
              <a:t>21/02/2013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CBDB-95AC-493C-AED9-5F8EADE8F9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D3B-69F6-4882-BDCA-F5DA7DE74D8F}" type="datetimeFigureOut">
              <a:rPr lang="zh-TW" altLang="en-US" smtClean="0"/>
              <a:pPr/>
              <a:t>21/02/2013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CBDB-95AC-493C-AED9-5F8EADE8F9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D3B-69F6-4882-BDCA-F5DA7DE74D8F}" type="datetimeFigureOut">
              <a:rPr lang="zh-TW" altLang="en-US" smtClean="0"/>
              <a:pPr/>
              <a:t>21/02/2013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CBDB-95AC-493C-AED9-5F8EADE8F9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D3B-69F6-4882-BDCA-F5DA7DE74D8F}" type="datetimeFigureOut">
              <a:rPr lang="zh-TW" altLang="en-US" smtClean="0"/>
              <a:pPr/>
              <a:t>21/02/2013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CBDB-95AC-493C-AED9-5F8EADE8F9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D3B-69F6-4882-BDCA-F5DA7DE74D8F}" type="datetimeFigureOut">
              <a:rPr lang="zh-TW" altLang="en-US" smtClean="0"/>
              <a:pPr/>
              <a:t>21/02/2013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CBDB-95AC-493C-AED9-5F8EADE8F9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D3B-69F6-4882-BDCA-F5DA7DE74D8F}" type="datetimeFigureOut">
              <a:rPr lang="zh-TW" altLang="en-US" smtClean="0"/>
              <a:pPr/>
              <a:t>21/02/2013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CBDB-95AC-493C-AED9-5F8EADE8F9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D3B-69F6-4882-BDCA-F5DA7DE74D8F}" type="datetimeFigureOut">
              <a:rPr lang="zh-TW" altLang="en-US" smtClean="0"/>
              <a:pPr/>
              <a:t>21/02/2013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CBDB-95AC-493C-AED9-5F8EADE8F9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D3B-69F6-4882-BDCA-F5DA7DE74D8F}" type="datetimeFigureOut">
              <a:rPr lang="zh-TW" altLang="en-US" smtClean="0"/>
              <a:pPr/>
              <a:t>21/02/2013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CBDB-95AC-493C-AED9-5F8EADE8F9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D3B-69F6-4882-BDCA-F5DA7DE74D8F}" type="datetimeFigureOut">
              <a:rPr lang="zh-TW" altLang="en-US" smtClean="0"/>
              <a:pPr/>
              <a:t>21/02/2013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CBDB-95AC-493C-AED9-5F8EADE8F9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D3B-69F6-4882-BDCA-F5DA7DE74D8F}" type="datetimeFigureOut">
              <a:rPr lang="zh-TW" altLang="en-US" smtClean="0"/>
              <a:pPr/>
              <a:t>21/02/2013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CBDB-95AC-493C-AED9-5F8EADE8F9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0BD3B-69F6-4882-BDCA-F5DA7DE74D8F}" type="datetimeFigureOut">
              <a:rPr lang="zh-TW" altLang="en-US" smtClean="0"/>
              <a:pPr/>
              <a:t>21/02/2013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BCBDB-95AC-493C-AED9-5F8EADE8F9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http://www.pptbackground.net/plog-content/thumbs/powerpoint/education-backgrounds/large/249-school-board-powerpoint-background-edu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4429" cy="6858000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1357290" y="1071546"/>
            <a:ext cx="6579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The Education Profession:</a:t>
            </a:r>
          </a:p>
        </p:txBody>
      </p:sp>
      <p:sp>
        <p:nvSpPr>
          <p:cNvPr id="6" name="副標題 2"/>
          <p:cNvSpPr>
            <a:spLocks noGrp="1"/>
          </p:cNvSpPr>
          <p:nvPr>
            <p:ph type="subTitle" idx="1"/>
          </p:nvPr>
        </p:nvSpPr>
        <p:spPr>
          <a:xfrm>
            <a:off x="1643042" y="5500702"/>
            <a:ext cx="6400800" cy="714380"/>
          </a:xfrm>
        </p:spPr>
        <p:txBody>
          <a:bodyPr>
            <a:normAutofit/>
          </a:bodyPr>
          <a:lstStyle/>
          <a:p>
            <a:r>
              <a:rPr lang="en-US" altLang="zh-TW" sz="1800" dirty="0" err="1" smtClean="0">
                <a:ln w="18415" cmpd="sng">
                  <a:noFill/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rlin Sans FB Demi" pitchFamily="34" charset="0"/>
              </a:rPr>
              <a:t>Choi</a:t>
            </a:r>
            <a:r>
              <a:rPr lang="en-US" altLang="zh-TW" sz="1800" dirty="0" smtClean="0">
                <a:ln w="18415" cmpd="sng">
                  <a:noFill/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rlin Sans FB Demi" pitchFamily="34" charset="0"/>
              </a:rPr>
              <a:t> Yuen Wan</a:t>
            </a:r>
          </a:p>
          <a:p>
            <a:r>
              <a:rPr lang="en-US" altLang="zh-TW" sz="1800" dirty="0" smtClean="0">
                <a:ln w="18415" cmpd="sng">
                  <a:noFill/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rlin Sans FB Demi" pitchFamily="34" charset="0"/>
              </a:rPr>
              <a:t>Hon. General Secretary, Breakthrough</a:t>
            </a:r>
            <a:endParaRPr lang="zh-TW" altLang="en-US" sz="1800" dirty="0">
              <a:ln w="18415" cmpd="sng">
                <a:noFill/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71538" y="2143116"/>
            <a:ext cx="742955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altLang="zh-TW" sz="36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Partnership to </a:t>
            </a:r>
            <a:r>
              <a:rPr lang="en-US" altLang="zh-TW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nurture</a:t>
            </a:r>
          </a:p>
          <a:p>
            <a:pPr lvl="0" algn="ctr"/>
            <a:r>
              <a:rPr lang="en-US" altLang="zh-TW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 a </a:t>
            </a:r>
            <a:r>
              <a:rPr lang="en-US" altLang="zh-TW" sz="36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generation of </a:t>
            </a:r>
          </a:p>
          <a:p>
            <a:pPr lvl="0" algn="ctr"/>
            <a:r>
              <a:rPr lang="en-US" altLang="zh-TW" sz="36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“Soulful-excellent” servant </a:t>
            </a:r>
            <a:r>
              <a:rPr lang="en-US" altLang="zh-TW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leaders</a:t>
            </a:r>
            <a:endParaRPr lang="zh-TW" altLang="en-US" sz="36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55399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3000" b="1" dirty="0" smtClean="0">
                <a:latin typeface="Bookman Old Style" pitchFamily="18" charset="0"/>
              </a:rPr>
              <a:t>(1)  The Goal of Education</a:t>
            </a:r>
            <a:endParaRPr lang="zh-TW" altLang="en-US" sz="3000" b="1" dirty="0">
              <a:latin typeface="Bookman Old Style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857224" y="928670"/>
            <a:ext cx="7505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>
                <a:latin typeface="Bookman Old Style" pitchFamily="18" charset="0"/>
              </a:rPr>
              <a:t>“Soulful-Excellent” servant leaders in the 21</a:t>
            </a:r>
            <a:r>
              <a:rPr lang="en-US" altLang="zh-TW" sz="2000" b="1" baseline="30000" dirty="0" smtClean="0">
                <a:latin typeface="Bookman Old Style" pitchFamily="18" charset="0"/>
              </a:rPr>
              <a:t>st</a:t>
            </a:r>
            <a:r>
              <a:rPr lang="en-US" altLang="zh-TW" sz="2000" b="1" dirty="0" smtClean="0">
                <a:latin typeface="Bookman Old Style" pitchFamily="18" charset="0"/>
              </a:rPr>
              <a:t> Century</a:t>
            </a:r>
            <a:endParaRPr lang="zh-TW" altLang="en-US" sz="2000" b="1" dirty="0">
              <a:latin typeface="Bookman Old Style" pitchFamily="18" charset="0"/>
            </a:endParaRPr>
          </a:p>
        </p:txBody>
      </p:sp>
      <p:pic>
        <p:nvPicPr>
          <p:cNvPr id="4098" name="Picture 2" descr="http://people.seas.harvard.edu/~lewis/Excellence%20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785926"/>
            <a:ext cx="3112032" cy="4208014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4714876" y="1885315"/>
            <a:ext cx="361028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Goudy Stout" pitchFamily="18" charset="0"/>
              </a:rPr>
              <a:t>G</a:t>
            </a:r>
            <a:r>
              <a:rPr lang="en-US" altLang="zh-TW" sz="2400" b="1" dirty="0" smtClean="0">
                <a:latin typeface="Bookman Old Style" pitchFamily="18" charset="0"/>
              </a:rPr>
              <a:t>lobalization</a:t>
            </a:r>
          </a:p>
          <a:p>
            <a:endParaRPr lang="en-US" altLang="zh-TW" sz="2400" b="1" dirty="0" smtClean="0">
              <a:latin typeface="Bookman Old Style" pitchFamily="18" charset="0"/>
            </a:endParaRPr>
          </a:p>
          <a:p>
            <a:r>
              <a:rPr lang="en-US" altLang="zh-TW" sz="3200" b="1" dirty="0">
                <a:solidFill>
                  <a:srgbClr val="FF0000"/>
                </a:solidFill>
                <a:latin typeface="Goudy Stout" pitchFamily="18" charset="0"/>
              </a:rPr>
              <a:t>B</a:t>
            </a:r>
            <a:r>
              <a:rPr lang="en-US" altLang="zh-TW" sz="2400" b="1" dirty="0" smtClean="0">
                <a:latin typeface="Bookman Old Style" pitchFamily="18" charset="0"/>
              </a:rPr>
              <a:t>iotech Century</a:t>
            </a:r>
          </a:p>
          <a:p>
            <a:endParaRPr lang="en-US" altLang="zh-TW" sz="2400" b="1" dirty="0" smtClean="0">
              <a:latin typeface="Bookman Old Style" pitchFamily="18" charset="0"/>
            </a:endParaRPr>
          </a:p>
          <a:p>
            <a:r>
              <a:rPr lang="en-US" altLang="zh-TW" sz="3200" b="1" dirty="0" smtClean="0">
                <a:solidFill>
                  <a:srgbClr val="FF0000"/>
                </a:solidFill>
                <a:latin typeface="Goudy Stout" pitchFamily="18" charset="0"/>
              </a:rPr>
              <a:t>C</a:t>
            </a:r>
            <a:r>
              <a:rPr lang="en-US" altLang="zh-TW" sz="2400" b="1" dirty="0" smtClean="0">
                <a:latin typeface="Bookman Old Style" pitchFamily="18" charset="0"/>
              </a:rPr>
              <a:t>lash </a:t>
            </a:r>
            <a:r>
              <a:rPr lang="en-US" altLang="zh-TW" sz="2400" b="1" dirty="0" smtClean="0">
                <a:latin typeface="Bookman Old Style" pitchFamily="18" charset="0"/>
              </a:rPr>
              <a:t>of Civilization</a:t>
            </a:r>
          </a:p>
          <a:p>
            <a:endParaRPr lang="en-US" altLang="zh-TW" sz="2400" b="1" dirty="0" smtClean="0">
              <a:latin typeface="Bookman Old Style" pitchFamily="18" charset="0"/>
            </a:endParaRPr>
          </a:p>
          <a:p>
            <a:r>
              <a:rPr lang="en-US" altLang="zh-TW" sz="3200" b="1" dirty="0">
                <a:solidFill>
                  <a:srgbClr val="FF0000"/>
                </a:solidFill>
                <a:latin typeface="Goudy Stout" pitchFamily="18" charset="0"/>
              </a:rPr>
              <a:t>D</a:t>
            </a:r>
            <a:r>
              <a:rPr lang="en-US" altLang="zh-TW" sz="2400" b="1" dirty="0" smtClean="0">
                <a:latin typeface="Bookman Old Style" pitchFamily="18" charset="0"/>
              </a:rPr>
              <a:t>ragon Century</a:t>
            </a:r>
          </a:p>
          <a:p>
            <a:endParaRPr lang="en-US" altLang="zh-TW" sz="2400" b="1" dirty="0" smtClean="0">
              <a:latin typeface="Bookman Old Style" pitchFamily="18" charset="0"/>
            </a:endParaRPr>
          </a:p>
          <a:p>
            <a:r>
              <a:rPr lang="en-US" altLang="zh-TW" sz="3200" b="1" dirty="0">
                <a:solidFill>
                  <a:srgbClr val="FF0000"/>
                </a:solidFill>
                <a:latin typeface="Goudy Stout" pitchFamily="18" charset="0"/>
              </a:rPr>
              <a:t>E</a:t>
            </a:r>
            <a:r>
              <a:rPr lang="en-US" altLang="zh-TW" sz="2400" b="1" dirty="0" smtClean="0">
                <a:latin typeface="Bookman Old Style" pitchFamily="18" charset="0"/>
              </a:rPr>
              <a:t>-generation</a:t>
            </a:r>
          </a:p>
          <a:p>
            <a:endParaRPr lang="zh-TW" altLang="en-US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8596" y="1428736"/>
            <a:ext cx="3929090" cy="48320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US" altLang="zh-TW" sz="2800" b="1" dirty="0" smtClean="0">
              <a:latin typeface="Bookman Old Style" pitchFamily="18" charset="0"/>
            </a:endParaRPr>
          </a:p>
          <a:p>
            <a:r>
              <a:rPr lang="en-US" altLang="zh-TW" sz="2800" b="1" dirty="0" smtClean="0">
                <a:latin typeface="Cambria" pitchFamily="18" charset="0"/>
              </a:rPr>
              <a:t>“ To create </a:t>
            </a:r>
            <a:r>
              <a:rPr lang="en-US" altLang="zh-TW" sz="2800" b="1" dirty="0" smtClean="0">
                <a:solidFill>
                  <a:srgbClr val="FF0000"/>
                </a:solidFill>
                <a:latin typeface="Cambria" pitchFamily="18" charset="0"/>
              </a:rPr>
              <a:t>SPACE</a:t>
            </a:r>
            <a:r>
              <a:rPr lang="en-US" altLang="zh-TW" sz="2800" b="1" dirty="0" smtClean="0">
                <a:latin typeface="Cambria" pitchFamily="18" charset="0"/>
              </a:rPr>
              <a:t>,</a:t>
            </a:r>
            <a:br>
              <a:rPr lang="en-US" altLang="zh-TW" sz="2800" b="1" dirty="0" smtClean="0">
                <a:latin typeface="Cambria" pitchFamily="18" charset="0"/>
              </a:rPr>
            </a:br>
            <a:r>
              <a:rPr lang="en-US" altLang="zh-TW" sz="2800" b="1" dirty="0" smtClean="0">
                <a:latin typeface="Cambria" pitchFamily="18" charset="0"/>
              </a:rPr>
              <a:t/>
            </a:r>
            <a:br>
              <a:rPr lang="en-US" altLang="zh-TW" sz="2800" b="1" dirty="0" smtClean="0">
                <a:latin typeface="Cambria" pitchFamily="18" charset="0"/>
              </a:rPr>
            </a:br>
            <a:r>
              <a:rPr lang="en-US" altLang="zh-TW" sz="2800" b="1" dirty="0" smtClean="0">
                <a:latin typeface="Cambria" pitchFamily="18" charset="0"/>
              </a:rPr>
              <a:t>  </a:t>
            </a:r>
            <a:r>
              <a:rPr lang="en-US" altLang="zh-TW" sz="2800" b="1" u="sng" dirty="0" smtClean="0">
                <a:latin typeface="Cambria" pitchFamily="18" charset="0"/>
              </a:rPr>
              <a:t>obedience</a:t>
            </a:r>
            <a:r>
              <a:rPr lang="en-US" altLang="zh-TW" sz="2800" b="1" dirty="0" smtClean="0">
                <a:latin typeface="Cambria" pitchFamily="18" charset="0"/>
              </a:rPr>
              <a:t> to </a:t>
            </a:r>
            <a:r>
              <a:rPr lang="en-US" altLang="zh-TW" sz="2800" b="1" dirty="0" smtClean="0">
                <a:solidFill>
                  <a:srgbClr val="FF0000"/>
                </a:solidFill>
                <a:latin typeface="Cambria" pitchFamily="18" charset="0"/>
              </a:rPr>
              <a:t>TRUTH</a:t>
            </a:r>
            <a:r>
              <a:rPr lang="en-US" altLang="zh-TW" sz="2800" b="1" dirty="0" smtClean="0">
                <a:latin typeface="Cambria" pitchFamily="18" charset="0"/>
              </a:rPr>
              <a:t/>
            </a:r>
            <a:br>
              <a:rPr lang="en-US" altLang="zh-TW" sz="2800" b="1" dirty="0" smtClean="0">
                <a:latin typeface="Cambria" pitchFamily="18" charset="0"/>
              </a:rPr>
            </a:br>
            <a:r>
              <a:rPr lang="en-US" altLang="zh-TW" sz="2800" b="1" dirty="0" smtClean="0">
                <a:latin typeface="Cambria" pitchFamily="18" charset="0"/>
              </a:rPr>
              <a:t/>
            </a:r>
            <a:br>
              <a:rPr lang="en-US" altLang="zh-TW" sz="2800" b="1" dirty="0" smtClean="0">
                <a:latin typeface="Cambria" pitchFamily="18" charset="0"/>
              </a:rPr>
            </a:br>
            <a:r>
              <a:rPr lang="en-US" altLang="zh-TW" sz="2800" b="1" dirty="0" smtClean="0">
                <a:latin typeface="Cambria" pitchFamily="18" charset="0"/>
              </a:rPr>
              <a:t>  is </a:t>
            </a:r>
            <a:r>
              <a:rPr lang="en-US" altLang="zh-TW" sz="2800" b="1" dirty="0" smtClean="0">
                <a:solidFill>
                  <a:srgbClr val="FF0000"/>
                </a:solidFill>
                <a:latin typeface="Cambria" pitchFamily="18" charset="0"/>
              </a:rPr>
              <a:t>PRACTICED</a:t>
            </a:r>
            <a:r>
              <a:rPr lang="en-US" altLang="zh-TW" sz="2800" b="1" dirty="0" smtClean="0">
                <a:latin typeface="Cambria" pitchFamily="18" charset="0"/>
              </a:rPr>
              <a:t>”</a:t>
            </a:r>
          </a:p>
          <a:p>
            <a:endParaRPr lang="en-US" altLang="zh-TW" sz="2800" b="1" dirty="0">
              <a:latin typeface="Bookman Old Style" pitchFamily="18" charset="0"/>
            </a:endParaRPr>
          </a:p>
          <a:p>
            <a:endParaRPr lang="en-US" altLang="zh-TW" sz="2800" b="1" dirty="0" smtClean="0">
              <a:latin typeface="Bookman Old Style" pitchFamily="18" charset="0"/>
            </a:endParaRPr>
          </a:p>
          <a:p>
            <a:endParaRPr lang="en-US" altLang="zh-TW" sz="2800" b="1" dirty="0">
              <a:latin typeface="Bookman Old Style" pitchFamily="18" charset="0"/>
            </a:endParaRPr>
          </a:p>
          <a:p>
            <a:endParaRPr lang="en-US" altLang="zh-TW" sz="2800" b="1" dirty="0" smtClean="0">
              <a:latin typeface="Bookman Old Style" pitchFamily="18" charset="0"/>
            </a:endParaRPr>
          </a:p>
          <a:p>
            <a:endParaRPr lang="en-US" altLang="zh-TW" sz="2800" b="1" dirty="0">
              <a:latin typeface="Bookman Old Style" pitchFamily="18" charset="0"/>
            </a:endParaRPr>
          </a:p>
        </p:txBody>
      </p:sp>
      <p:pic>
        <p:nvPicPr>
          <p:cNvPr id="4" name="Picture 2" descr="http://brownsbookstore-oakland.com/wp-content/uploads/2012/08/To-Know-as-We-Are-Kno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714884"/>
            <a:ext cx="1048630" cy="13842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5" name="矩形 4"/>
          <p:cNvSpPr/>
          <p:nvPr/>
        </p:nvSpPr>
        <p:spPr>
          <a:xfrm>
            <a:off x="857224" y="5214950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>
              <a:buClr>
                <a:schemeClr val="accent2"/>
              </a:buClr>
              <a:buSzPct val="80000"/>
            </a:pPr>
            <a:r>
              <a:rPr lang="en-US" altLang="zh-TW" b="1" i="1" dirty="0" smtClean="0">
                <a:latin typeface="Book Antiqua" pitchFamily="18" charset="0"/>
              </a:rPr>
              <a:t>Parker Palmer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429124" y="1785926"/>
            <a:ext cx="500066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latin typeface="Cambria" pitchFamily="18" charset="0"/>
              </a:rPr>
              <a:t>Physical-psycho-socio-spiritual </a:t>
            </a:r>
            <a:endParaRPr lang="en-US" altLang="zh-TW" sz="2400" b="1" dirty="0">
              <a:latin typeface="Cambria" pitchFamily="18" charset="0"/>
            </a:endParaRPr>
          </a:p>
          <a:p>
            <a:endParaRPr lang="en-US" altLang="zh-TW" sz="1200" b="1" dirty="0" smtClean="0">
              <a:latin typeface="Cambria" pitchFamily="18" charset="0"/>
            </a:endParaRPr>
          </a:p>
          <a:p>
            <a:endParaRPr lang="en-US" altLang="zh-TW" sz="2400" b="1" dirty="0">
              <a:latin typeface="Cambria" pitchFamily="18" charset="0"/>
            </a:endParaRPr>
          </a:p>
          <a:p>
            <a:r>
              <a:rPr lang="en-US" altLang="zh-TW" sz="2400" b="1" dirty="0">
                <a:latin typeface="Cambria" pitchFamily="18" charset="0"/>
              </a:rPr>
              <a:t>“Truth-oriented”</a:t>
            </a:r>
          </a:p>
          <a:p>
            <a:endParaRPr lang="en-US" altLang="zh-TW" sz="2000" b="1" dirty="0" smtClean="0">
              <a:latin typeface="Cambria" pitchFamily="18" charset="0"/>
            </a:endParaRPr>
          </a:p>
          <a:p>
            <a:endParaRPr lang="en-US" altLang="zh-TW" sz="2000" b="1" dirty="0">
              <a:latin typeface="Cambria" pitchFamily="18" charset="0"/>
            </a:endParaRPr>
          </a:p>
          <a:p>
            <a:r>
              <a:rPr lang="en-US" altLang="zh-TW" sz="2400" b="1" dirty="0">
                <a:latin typeface="Cambria" pitchFamily="18" charset="0"/>
              </a:rPr>
              <a:t>“Service leaning”</a:t>
            </a:r>
            <a:endParaRPr lang="zh-TW" altLang="en-US" sz="2400" b="1" dirty="0">
              <a:latin typeface="Cambria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0" y="0"/>
            <a:ext cx="9144000" cy="55399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3000" b="1" dirty="0" smtClean="0">
                <a:latin typeface="Bookman Old Style" pitchFamily="18" charset="0"/>
              </a:rPr>
              <a:t>(2)  The Soul of Education</a:t>
            </a:r>
            <a:endParaRPr lang="zh-TW" altLang="en-US" sz="30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Picture 24" descr="http://us.cdn4.123rf.com/168nwm/irstone/irstone1108/irstone110800704/10375358-city-illustrati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096" y="5429264"/>
            <a:ext cx="1324284" cy="1142984"/>
          </a:xfrm>
          <a:prstGeom prst="rect">
            <a:avLst/>
          </a:prstGeom>
          <a:noFill/>
        </p:spPr>
      </p:pic>
      <p:sp>
        <p:nvSpPr>
          <p:cNvPr id="3" name="文字方塊 2"/>
          <p:cNvSpPr txBox="1"/>
          <p:nvPr/>
        </p:nvSpPr>
        <p:spPr>
          <a:xfrm>
            <a:off x="2214546" y="571480"/>
            <a:ext cx="4684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chemeClr val="tx2"/>
                </a:solidFill>
                <a:latin typeface="Berlin Sans FB Demi" pitchFamily="34" charset="0"/>
              </a:rPr>
              <a:t>Teachers, parents, youth workers</a:t>
            </a:r>
            <a:endParaRPr lang="zh-TW" altLang="en-US" sz="2400" b="1" dirty="0" smtClean="0">
              <a:solidFill>
                <a:schemeClr val="tx2"/>
              </a:solidFill>
              <a:latin typeface="Berlin Sans FB Demi" pitchFamily="34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0" y="0"/>
            <a:ext cx="9144000" cy="55399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3000" b="1" dirty="0" smtClean="0">
                <a:latin typeface="Bookman Old Style" pitchFamily="18" charset="0"/>
              </a:rPr>
              <a:t>(3)  The </a:t>
            </a:r>
            <a:r>
              <a:rPr lang="en-US" altLang="zh-TW" sz="3000" b="1" dirty="0" smtClean="0">
                <a:latin typeface="Bookman Old Style" pitchFamily="18" charset="0"/>
              </a:rPr>
              <a:t>Partnership for </a:t>
            </a:r>
            <a:r>
              <a:rPr lang="en-US" altLang="zh-TW" sz="3000" b="1" dirty="0" smtClean="0">
                <a:latin typeface="Bookman Old Style" pitchFamily="18" charset="0"/>
              </a:rPr>
              <a:t>Education</a:t>
            </a:r>
            <a:endParaRPr lang="zh-TW" altLang="en-US" sz="3000" b="1" dirty="0">
              <a:latin typeface="Bookman Old Style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143372" y="2643182"/>
            <a:ext cx="10001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Berlin Sans FB Demi" pitchFamily="34" charset="0"/>
              </a:rPr>
              <a:t>Youth</a:t>
            </a:r>
            <a:endParaRPr lang="zh-TW" altLang="en-US" dirty="0" smtClean="0">
              <a:latin typeface="Berlin Sans FB Demi" pitchFamily="34" charset="0"/>
            </a:endParaRPr>
          </a:p>
        </p:txBody>
      </p:sp>
      <p:pic>
        <p:nvPicPr>
          <p:cNvPr id="1034" name="Picture 10" descr="https://encrypted-tbn3.gstatic.com/images?q=tbn:ANd9GcR0rYyn3DbOLT1PHQAuPZxS_1PtzEua0FbklSTYYVHwwh5JMwgb4w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1214422"/>
            <a:ext cx="572705" cy="642942"/>
          </a:xfrm>
          <a:prstGeom prst="rect">
            <a:avLst/>
          </a:prstGeom>
          <a:noFill/>
        </p:spPr>
      </p:pic>
      <p:pic>
        <p:nvPicPr>
          <p:cNvPr id="1036" name="Picture 12" descr="https://encrypted-tbn2.gstatic.com/images?q=tbn:ANd9GcR30ZDKLDaBkVPKuruLslmnxAvhmoLZQ56m9dacUrEEVu9l7b9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285860"/>
            <a:ext cx="561317" cy="561317"/>
          </a:xfrm>
          <a:prstGeom prst="rect">
            <a:avLst/>
          </a:prstGeom>
          <a:noFill/>
        </p:spPr>
      </p:pic>
      <p:sp>
        <p:nvSpPr>
          <p:cNvPr id="12" name="文字方塊 11"/>
          <p:cNvSpPr txBox="1"/>
          <p:nvPr/>
        </p:nvSpPr>
        <p:spPr>
          <a:xfrm>
            <a:off x="2643174" y="1428736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Home</a:t>
            </a:r>
            <a:endParaRPr lang="zh-TW" altLang="en-US" dirty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500694" y="142873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School</a:t>
            </a:r>
            <a:endParaRPr lang="zh-TW" altLang="en-US" dirty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  <p:pic>
        <p:nvPicPr>
          <p:cNvPr id="1030" name="Picture 6" descr="http://images.sharefaithfun.com/images/3/f0918712aa/img_large_watermarked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2602"/>
          <a:stretch>
            <a:fillRect/>
          </a:stretch>
        </p:blipFill>
        <p:spPr bwMode="auto">
          <a:xfrm>
            <a:off x="3714744" y="2960366"/>
            <a:ext cx="1571636" cy="754386"/>
          </a:xfrm>
          <a:prstGeom prst="rect">
            <a:avLst/>
          </a:prstGeom>
          <a:noFill/>
        </p:spPr>
      </p:pic>
      <p:sp>
        <p:nvSpPr>
          <p:cNvPr id="14" name="文字方塊 13"/>
          <p:cNvSpPr txBox="1"/>
          <p:nvPr/>
        </p:nvSpPr>
        <p:spPr>
          <a:xfrm>
            <a:off x="2627429" y="1785926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u="sng" dirty="0" smtClean="0">
                <a:solidFill>
                  <a:schemeClr val="tx2"/>
                </a:solidFill>
                <a:latin typeface="Berlin Sans FB Demi" pitchFamily="34" charset="0"/>
              </a:rPr>
              <a:t>parents</a:t>
            </a:r>
            <a:endParaRPr lang="zh-TW" altLang="en-US" b="1" u="sng" dirty="0" smtClean="0">
              <a:solidFill>
                <a:schemeClr val="tx2"/>
              </a:solidFill>
              <a:latin typeface="Berlin Sans FB Demi" pitchFamily="34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5455139" y="1785926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u="sng" dirty="0" smtClean="0">
                <a:solidFill>
                  <a:schemeClr val="tx2"/>
                </a:solidFill>
                <a:latin typeface="Berlin Sans FB Demi" pitchFamily="34" charset="0"/>
              </a:rPr>
              <a:t>teachers</a:t>
            </a:r>
            <a:endParaRPr lang="zh-TW" altLang="en-US" b="1" u="sng" dirty="0">
              <a:solidFill>
                <a:schemeClr val="tx2"/>
              </a:solidFill>
              <a:latin typeface="Berlin Sans FB Demi" pitchFamily="34" charset="0"/>
            </a:endParaRPr>
          </a:p>
        </p:txBody>
      </p:sp>
      <p:sp>
        <p:nvSpPr>
          <p:cNvPr id="17" name="向右箭號 16"/>
          <p:cNvSpPr/>
          <p:nvPr/>
        </p:nvSpPr>
        <p:spPr>
          <a:xfrm>
            <a:off x="5500694" y="3181563"/>
            <a:ext cx="1000133" cy="42862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向右箭號 17"/>
          <p:cNvSpPr/>
          <p:nvPr/>
        </p:nvSpPr>
        <p:spPr>
          <a:xfrm rot="10800000">
            <a:off x="2428859" y="3110125"/>
            <a:ext cx="1000133" cy="42862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6572443" y="3211597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Berlin Sans FB Demi" pitchFamily="34" charset="0"/>
              </a:rPr>
              <a:t>Culture</a:t>
            </a:r>
            <a:endParaRPr lang="zh-TW" altLang="en-US" dirty="0">
              <a:latin typeface="Berlin Sans FB Demi" pitchFamily="34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511621" y="3131106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Berlin Sans FB Demi" pitchFamily="34" charset="0"/>
              </a:rPr>
              <a:t>Nature</a:t>
            </a:r>
            <a:endParaRPr lang="zh-TW" altLang="en-US" dirty="0">
              <a:latin typeface="Berlin Sans FB Demi" pitchFamily="34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3779445" y="4214818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u="sng" dirty="0" smtClean="0">
                <a:solidFill>
                  <a:schemeClr val="tx2"/>
                </a:solidFill>
                <a:latin typeface="Berlin Sans FB Demi" pitchFamily="34" charset="0"/>
              </a:rPr>
              <a:t>youth workers</a:t>
            </a:r>
            <a:endParaRPr lang="zh-TW" altLang="en-US" b="1" u="sng" dirty="0" smtClean="0">
              <a:solidFill>
                <a:schemeClr val="tx2"/>
              </a:solidFill>
              <a:latin typeface="Berlin Sans FB Demi" pitchFamily="34" charset="0"/>
            </a:endParaRPr>
          </a:p>
        </p:txBody>
      </p:sp>
      <p:sp>
        <p:nvSpPr>
          <p:cNvPr id="23" name="向右箭號 22"/>
          <p:cNvSpPr/>
          <p:nvPr/>
        </p:nvSpPr>
        <p:spPr>
          <a:xfrm rot="5400000">
            <a:off x="4168775" y="4767869"/>
            <a:ext cx="868821" cy="45281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3857620" y="5357826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Community</a:t>
            </a:r>
            <a:endParaRPr lang="zh-TW" altLang="en-US" dirty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  <p:cxnSp>
        <p:nvCxnSpPr>
          <p:cNvPr id="31" name="直線單箭頭接點 30"/>
          <p:cNvCxnSpPr>
            <a:stCxn id="14" idx="3"/>
            <a:endCxn id="16" idx="1"/>
          </p:cNvCxnSpPr>
          <p:nvPr/>
        </p:nvCxnSpPr>
        <p:spPr>
          <a:xfrm>
            <a:off x="3591154" y="1970592"/>
            <a:ext cx="1863985" cy="1588"/>
          </a:xfrm>
          <a:prstGeom prst="straightConnector1">
            <a:avLst/>
          </a:prstGeom>
          <a:ln w="63500">
            <a:solidFill>
              <a:schemeClr val="accent2">
                <a:lumMod val="50000"/>
              </a:schemeClr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endCxn id="16" idx="2"/>
          </p:cNvCxnSpPr>
          <p:nvPr/>
        </p:nvCxnSpPr>
        <p:spPr>
          <a:xfrm flipV="1">
            <a:off x="4643438" y="2155258"/>
            <a:ext cx="1329632" cy="487924"/>
          </a:xfrm>
          <a:prstGeom prst="straightConnector1">
            <a:avLst/>
          </a:prstGeom>
          <a:ln w="63500">
            <a:solidFill>
              <a:schemeClr val="accent2">
                <a:lumMod val="50000"/>
              </a:schemeClr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>
            <a:off x="3143240" y="2143116"/>
            <a:ext cx="1285884" cy="500066"/>
          </a:xfrm>
          <a:prstGeom prst="straightConnector1">
            <a:avLst/>
          </a:prstGeom>
          <a:ln w="63500">
            <a:solidFill>
              <a:schemeClr val="accent2">
                <a:lumMod val="50000"/>
              </a:schemeClr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rot="16200000" flipV="1">
            <a:off x="4277197" y="3991452"/>
            <a:ext cx="571502" cy="18105"/>
          </a:xfrm>
          <a:prstGeom prst="straightConnector1">
            <a:avLst/>
          </a:prstGeom>
          <a:ln w="63500">
            <a:solidFill>
              <a:schemeClr val="accent2">
                <a:lumMod val="50000"/>
              </a:schemeClr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44" name="AutoShape 20" descr="data:image/jpeg;base64,/9j/4AAQSkZJRgABAQAAAQABAAD/2wCEAAkGBhQSERUUExMUFRUWGCAYGBgYGR4YHBoWGBkYGBsdGh0bHCYeHB4jIB0eIC8hIycpLC0tFh8xNTAqNSYrLCkBCQoKDgwOGg8PGiwkHyUvLCwsLDUvLCwvLCwsKi8sLCwsLCwsLCksLCwsLCwsLCwsLCksLCwpLCwsLCwsLCwsLP/AABEIALMBGgMBIgACEQEDEQH/xAAbAAACAwEBAQAAAAAAAAAAAAAFBgADBAcCAf/EAFUQAAIBAwIEAwQFBgcKDAcAAAECAwQREgAhBRMiMQZBURQjMmEzQlJxkQeBkqGxwRUkU2JyotEWQ0RUgpOys9LwNDVjZHN0g6PC0+HxJYSUw8TU4//EABkBAAMBAQEAAAAAAAAAAAAAAAIDBAEABf/EADERAAICAQMCAwgCAgMBAQAAAAECABEDEiExBEFRgfATIjJhcZGh4bHRFEIzwfEjBf/aAAwDAQACEQMRAD8Aq5GpyNEORqcjXuap4umD+RqcjRen4W7/AArt69hr3UcFdLXF7/Zufx21ntBdXN0HmoF5GpyNM3COEdWUibW2B9fmNbzwSIjddz53t+Fth+GgOYA1DGEkXErkanI0ZqeEMlzbpvsfl5XHlrNyNGHviAUrmD+RqcjRDkanI1uqZpg/kanI0Q5GpyNdqnaYP5GpyNEPZ9LD+M0ubQuVBIyyAuFJBIH5tYXqaEJ4hfkanI0Q5Gl/i/iVYyyRDOVWxNwQqkY3yO19jsFOuL1OCEwhyNTkas4bOZFGa4SYI7L8pEDqynzUg3H4GxBGrayojiXKV1RSbXY2372/V+rXDICLnFCDUzcjU5Gqv7o6T/GIv0r6K8jXBweJxQjmD+RqcjRDkanI1uqZpg/kanI0Q5GpyNdqnaYP5GpyNEORrXBwKVxcIbepIX9ttYXA5mhCeIE5GpyNE2oSGK2NwbWG++mag8PQmFRIpEhN2Nzcb9hvYeW9j5/KwtlCwlxFojcjU5Gm/i/h2ILeHK9/hJyv92176BSUhU2IIPodauUNxMbGV5g3kanI0Q5GpyNFqg6YP5GpyNEORqcjXap2mD+RqcjRDkanI12qdphuLhy93cfcDfV9MIlNlVmJ8yL/AIf+2vYQD6v46t9oPkNRkkysACbVpz6AfgNeBrGalvTWaXiuPe4/MdL0mM1CH440x6r5fs15kRLbE3+egB4mbXs1v6J1l/h4E2AYn5AnW+zM7WIbq5QF6he/l66wTSRsPgIt6WGpE7MLkW+R7/hr0YT/ALjRgVAY3M0kcfkjfj/76rWMeaX/ADka1+zn/ca+8jR3AqIPi7iEgqXWGSSJUgU4q5HWTKbm1vIL+GnPivC46apgEWZzgkZxJLJKCytTgG0jkAjJu32tJnHIMqirPe2KfhAh/a5088dfKviH2aaU/jNAP3aS3IjRwZmkHnYC2+wtrk0EP8VyPnGW/EFv36d+I+MPcO8dNOwMZYMzRoACpN7Zknbe1tLs9HhQn+bB/wDb03V/EACp0Lka5xNBlUVJ/wCcOPwsP3ad/FVZJG0EcbFDIzliAL4ol7C4Nupl30pcGpyVkJJJM0lyTcnrIuT5nbWhrMwChHmpiBPD9hdeGoL/ANIxW/0DpT8Y1CtPBGrqSBIzKCCR9GBcDt9b8Do9X8SKckBGe/D4UGJUWb3nfJhYdtxftpXh4WEaMBVBCEEgAXI5YvtpeK9IHrmG9arjbwd8eA1S/aaQfjy01ueDc/foXTtbhrR/amx/GpRdaPE/EZYTEsIjvIWuZAxACgHYKwuTf11ymiZj+8BNfI17FGT2t+I0L8OV80kzxzMjARhxghSxyxPd2vpkSEDvvpmuBomAULXtb9etlPwPLu1vza0I2PZbajVLeh0BZu0IKveXnhyIBioYj1G/33OtVLUFWyNtCZqwqLnYazjiwJsDc+g0GknmM1AcRmavG+w37330MqJbXIIt6fLSxxyrE0Rj5zwm4OabMMTfYntuB+zz0LThVdKRyuISCMd2eNGJ+4BQP1nWaCvabrB7xubiY9dUySq5uRf5/LQ+k4DMrAy1ck6/YeOMC/kekXH46Kez6YKiyZjaEX7H7teeR9+t5g15Wl+ZOj1RdTEYfl+v/wBNfeX8hra1NfWRKuPnGEZcwfI2+HP4vUCx/ONYWA5mhSeJ4MPyGvnI0Q5GpyNbqmaYR5GpyNEDBqoi/wAG/wA/qj8/n9w/VqfVH6ZiKjLG4yIvbzsPPXrk6W67jIjripnzkQYlEppXC3VnCnDIkkEG+W223exVPFKdN4agXZVyMUiqC7BRcuqkC5Hlrtc3RN/I1XIQpUHuxIH3gXOruLSvFBLIAt442cA3NyqkgHtYXGkmuFW00ZblBgTZlSc97DpvOoHrsF7el9dqnaY6cjQfxBXywmNYVjZnyJ5hYAKmA+ruTdhqrgnHphzlqFdyj2jK08q5JgreWdjkSu53te+qUoJWKyzOzPy8bOUVUyxZrBEHmo7k9taDcwipiPFK4/WpF+6KRv2yjRzw7USSwZS4Fw7pdFKg4OyDYsxHb10O4RCXDZMjdR7E3tf0Pl6b6sXw8QConqVUszYpKUF3Ys26AN3J89EflBHzgCqgy9qb7U8o/RblD/Q0X4zWgVcxLAEUL43IF2aXYC/c3A17ruErFTMFBABHcljdpASSWJJJJJuT56pj4ZHU1Du8aOY1jxLKCVOUzbE9uw7emuIsTgagTj1DhRzKoJtEVAG/1cRr1x6jC0svoEI/N204fwfrJxXgHPgkivjzFK5Wva/nbz0RPMEXtMviqnvWwL9mKVv0pIFH7DoB4bp705b1klP/AHzj92mqDg0nN5s0xlfARjoVAFDFjsvck+Z9NU8K8PGCn5ZORGZva18nd+1/nb82sU1CYQXGuZT+bTwr/Vc/v1W9L75f+jf/AEotb/DMHMRj6CNfwhQ/v1uNB/GAPSI/rdP7NaDQqCQSbi/JMwhCoAze0XCk4g4VOdibG2y97HWviMstRJEWiSNY8ybSFyS6gDblra1vXWCjOVSif84k/U0x03/wfrSACJgJ3i7wmsjhriJZI4wabYuyoCeaNhkRc2040sscgvG6SDtdGDC/3qToc/Cg3dQfvAP7dVcFlgp6qoV5IYrxwmzMsdzlUC+5F9gP1aWxreMUXtDnI1ORpcq6T2uaV1qZuUjKiCCcohtFG7G8Zsxyci9/K3lq3gyClqhG80mE0RK86Zn95E63sZGNiVk7D+T1mo8za7Q9yNfBSgdgB+bV5rof5aL9NT+oHQio8ZQq7KIql8Ta6xdJt9lmZQR8xtrNc7TNz0Sk3KqT6kA698jQyl8Zws+LpLACCQ8oQKSLdIKSMct7gEC9j6aKy8TiUAlm37dDknz2AUk+u2sOUDkwlxluBc88jU5GgzceqpZZkghhCxsFDzGUFgVDZBBGCBvb4u6nVUq8Rb/CKaL+hTlv9ZKf2a0NfEwrWxh7kanI0rc6opZoJKmvLxPLy3DpFCgDRSkG4AtZlXudMc/iOlEbutTTvipawmjucQTYdXc2trtU7TLRF/v92lCpmMdY0gUMbyWBNrkJFCBext1D0Otfhnj8r1FSJgFiSIThVu5BkkkJ3wDE2strfV276y1q5VEGxGYmksRY25pmFwexsBqd8oZQVlCYirFWjLwubnQpJa2a3t3trVyNDPB9cphghscuRzL7WtzWS3rfbTHydPV7EQyUSIvvRTlWKV0RZQbKKaIdVrgHIsRc218g8YBYYUqVMc7Qo0okKQHIrZrKW5gXIHdUPaw+S/xXi6yszUiTQgLESEkWJXtK0J2glKH6VTdrEcr57W0fClVs5aWAuXVCZTk+T2xyzjJPxDzPxC176gfOVbTUvHTNVmUQV1MkzvK1kknLFkWdogXjIVA5jGRsoNwLXBPdRpimeGaLCKoK3ZMWeKVgGWRWUFmC9yAN287X7aG+JeD+0rGsXs8YsASisLOJqQoSABeyzNbbcSsNr7aqDhIMBh54dZo+6wXsGcIGF57XDWINiCRtex0z2jXVQPZppsneXccyK2nrosXYJy4ljjvke15Hkb8/f0tr5VUksrGRGikKDNY0cZHHqIUAdRNhbLa/psQu8P4LJC3aDqydbRH0EhFgwAsWxHUb2B9ba4uP1Bq6SMmMKKlLFYit+6NZmY26WsRsbSDtoNeTV4CJc412JmrhfiyOcAtFhuFzL4jqt5geVwWFziDe1taKPxCkuXLVS65AB+axyXYDpiK7m/UrEW9e2t8MitGcihsgxsCSGVUyuCACbFO1z+bbStVx2rfUsl/vJlqSWte3kPP01gzZL0zcuhd6hrg/EUjmenmaNJBZhldLhlXtkot27HuCDc72PGogBsZor+ma39O17659xdBJWo8auQEAJjDix5cRs2HYgkmxvvfbe+iCVNOspYq7zFVBMcxyLKqi7IknMPYndTYk6auVuJ2TGqIG5+UZ/EVGrUzdaqHCsHPw2Dowt65bAW730E8FsvMdblzJY3A6VKBja/Zgb9x57WGg9Lw14YyWilxzzvJJyE7htzUGMmzAN57gbakMq8sQc1Y6ckswiV5AWs1jzCgQb22UuL7+W/NmI7xORQvvX68I+NURb7k45E2R2ACGzbhSO+3z8r69QzRMrMHFkNnvdcSe2QYAi/l66QqP8qK0saQOgCdQzCm62tgxVBgQd7hWuPO3mO4n4thWaKpDL0mxVrjLfpIAIJAN2B3tle3ca72zc1BJIo1zOlvVwDcyxgb75bdOzb9rA7E+V9eq8Ii2JGTAhQLsScSey3Nrb37dvXSxP+USKpVgEZMH5ewdg17YFCI8TlcdJIYb9NgSBETvw9lnMclg5DXCyKkRNksATLtsNvUA7C+uOYg1Uxm0tVQz4OT2eAipV4mZlIzRgApijRcjay7q3e1vO1xdjmpkSou8iKcAoUsA1y7EG3z7D5g6Sm8ZvxGNU5JSWQYsuPSLC7MGZrlCva6ggsB1DfWmj8T/AMFK/NiLoWXFgQGsTgRbJhdFOwBUWB9DrTmJbecDTaDAHhxweJx59KmSZgW6QRaexBawIvtfXSlqkKllWRlAvdUYgi+IsbWa57Wvtv230ucKgNXUD2qLINEZY0uqhUbG9yDmGAYDcdifO4Gzi9GyXaJuSwN1VN0FhYAggZLbuNhuSLHfWt1BO8AMFWzDlC0cwbA3KmzAixB+YPkfI9j5a9VHh+KQ3eKNyNrsisbelyDpDo6wtWJ9IjujI3LZ1Fxi1yyEErtYZW+LW/jnH0puky1Ektto1qJr79i2LkgHyABY+QIBIFc9iMxMHFxyp+DqgCoiqPRQFG/yAtpUn4iapLx0oaO5xaaKRy1iRkirBImJ8mubjyGgvh72iaYyVr1iwDYU4eQiS435geUnAdsN8t7kj4n7+6iED4JtvIRMf2C2lZeoYbKJcnSkiyDE6Hgs6EtFRqpPdlQqT+lHHt8u2sXHqqspYzJJT2WxNgFdsVF2ayz3xUdzawuPXVFZxmc8RkqYpKiND0rHhcsFXl3ETkB1upJ7EFgbi27XwX2isUylsIyvs/MdAJnCHGa0TDGEvIGByyNo0GItlpLZGG547wD0a+J39eEFUNK1TRxTKmJljDM8lx3+rGg3wHzIv3u3fWbwWmKTrJMV5LMqBFHwmR2c7q218e1vIb6ZeDIBwykA7CBQPuttpP4fTvnUukrRqjOXKKWbE9RsbEC2J72/pDQOzM5Va47yxOnxYsa5DYs0SDvVE14cgTRx7g8kk9OryyKrS8s3c5WKObgfDYEDR3gNGqMsClzjMwBN2LdORDG4AHcCwPb79c7q+I+9glhDM13MbMcnZuRLhsGL7tYWYn5HvoxU0lohNWM3NKWkVWIBd8L7RkFnJUAYn5b6o6dMjADw38BJnTGtmje43JJ/I/XznT6zgauhDxCQDfFlBBI7fECL/P565qtNAUqDPTQP/F2ZeWsFo2dCQDaxyBHcE2A9daoPAEMFFUVdcHjPLLJGHc8kW6cuo5SsSLg3UdvU68wcBRlm6qiNZV5ZK08jl16uoFoCQLuQMcSVUMQCxAdlYydcRZhRqUcOgRq5pJqiCnJRYokdnXmYSOu5UqWN+6XA6lBDaPcQpl57WqqHm00Thl6yY48QHLDm32Frk+ulXidIss0TyU1UWglezCGRUcGRnVhYXFyFNiOxIOmKlak5ksz0ziSoRklZo5rskgAZSLWF7DtbtqdmC0JZjRntjzATcPWOITJXQJGxKrIssqgm5JVWNSNr3OA287a0RcJrGUMtbKVIuCGmIIO4IPtG40cpIeFPCIZqYLCr5RxFJek2NybX3JZtr9remjFN4v4SiKiTqqqoVQEfZQLAfD5DQEMfgaODIvxpElpyJepy7SN1MSrZMKpCSCgCldum22IGiHE/EC0qwnko/MnQdVzjK4uHJI3ZQCD8wADtodUcFcTKZnaaUdZ98kcaISxSxjBJJKG91sLbnte+WiM6qcIVAviS0lQSCCvxMyixG4KjzB0RxlsmrtDbq19noUb+Xy/qN/GeJRxNAJHiiGXYEbWmgdiQPIBAb7dzsLaw8Q8TPHNEC1TYlTmuSxyL03ReZio9TIQFspF9zZF4rX1Kw8mVA7OLBREEhjK2OXQtnbvg2ed7ggEgGzwvw9mne8LzhWIAWNZkN7kFTdghBsL3QEbt1bBoWeeXsxl4pOGcFJISwRlxEplsbEL0U8cjA9RBue3YjuRldwqT3csHPM8bhgeUEjjAOVwkrZyHpQWAF7edgCSm4y4JjhjRmXYorCUqfR8CIUPyM2X806D8RXiHxT1tNQx/eMvzbL+AY6aEJim0nmCquSpkcvGkuVMgUym6yNjIvw5BMFtcAjlsRle+Juyw1MYjDySqzWszR08RYgMfincvEpPc2cAFjb10s1bUqqGnqqyq9CSKeM/0Wk94fvjy1jTjDPvT0EaNuQ8qmd7D6wknyYjzuIwB6jQlam7mNJ4vDJ0xQrOR5e94g1/6K+5Q/wDaW1TxfitZAgzdIFbYQNOsElv+ipYyy37WLMfu0B8O8VrKgzxTVlSrqR/F1kxzuDiI8c5CD/ySFbFSSBY6KV1LS0AJqJFgLIbxIMqos1rG6Sll2vZpJApPdPIgaGxPrym6CeTFOs4u7ylCTFILdK3QqD2Ad1adib9kHnsNeeLQPCjGV+VIR0rISZWPl0HOUX9ZOUN+x7aKU1A9ZUiqgdeHRFMA3NXmutyCwVAgUkbbBRt9Y3JbvD3hOigN42V5POR2ya/rc7Le/la9x301MN78D8wbVeOYgwcFq5wGEQpo72LMbyE2B2uLg2IsbL3FyddN4f4CpaNTIVUYjqllNyAPPJtl/NbWanlinqkjR/dtKwLjsCq0YHxWuC5CfPPbTlxOl6izMXO1rhQFsSbqFUWJPmbnYb6LWMd1ByN7tmU8ESJqQS4L8TEyMgXNVclZLkXxtaxP2fQDQDi3GIi4QMGzF1I6lN72GQuLm2hnHJGfpjM0vKF+UgaZQvkMVBCk327dh5DQmgmSbCJ4ir3PukVo5JGubh2crYAkXFxY237DUeR9W8HHg/yQe0PcF4vypOWWRYeoktYBT5WY9rsLWvbvqcW4nG3MBNgoNy2ylRYEg9rb/ftftY6G1TK7RCGNEkZHwihTqUqVHviWAZGv8RwAtcFtjpn4d4UUuJahULC2EKX5Mduxsbcxx9tgLWFgLX0nI4QU0z/C90hm3gTwxFVK/PhpDKgUiJpZRD8VwWAbqZCCbA2uTe/Y628ToeKTbimS97ge0RqBt5Yi5+5r+e++zxHrTHoFzE7ShcKqK5+s5xR+Ga9WzakLNYjprI0FibkDFA34se2iEPCayMMV4fGncsRURC/mSxtc/edO1dxSOBA0hO5xVQCzO3kqKN2b5D7zYAnS7xarzxNYGKufc0EdnaVhv72xtJbuVuIk7sX2Onhh3jseQ4hSADyEU4fFhYuORbG2/MuGDC4ZCEsymxsw2NtrjfVU/ixcWZ0cBWChI23cspYFnsCq7EdIvsd/LRPj/A56icnmj22VV/i0KK8cMS3waeVtwBc3YAFuyKbX0lvBKk00ZkS8U3KZsD1mN50GChi4ZhcWUk9R320RFG+09TFmXLj0i9f4hCu4i5Qo9qZDvyoVAkJXJ2vfZiVXL3hBBzsHFrv/AAbxBHFw/mE5FqiQKgsGkmnmaRI1BsMm5i/IC57C+kWk4CiDOU4LtsW3J2xLG5CkeSpuO2RvbWugW1WYVF8zaCMKAkbh6OV5WIHkFuWO+yqNzusumX3O3j9IjPhbCus83x33v+oTqeLiLhVLzJFjvAvSDY7Lc79z2Pbv6HWPwJxlRTzxRAyzSlWSMbWV1LZSHcRoAwux79gGO2hvjPgRqjwqnixX3DZn7Am5cYdgu+5Bte18DvsSGrhDwcOpXQjlKhtd7GRykYvfHdyAL7XABsNl1YmO2vtPMyKCN7J/6+nriLfCvBFPwuPnSyBpUbIyAFRYxmPADe4uxtYAscfS2tdNHIs61dVHPClMOdZo7gBnVEWzDEzNvc36A4sQQW1ngaasljqSJFiQmSMxAS8oIt7vYFDUMWUKl7p2sDc6I+MPyhx1FNNCImCuyRo175OJEZha2wAVgb/Z/MHO4+FeJwWtzCs3imGqAFRTTMoIYRe4KZDsXvP1kdwLBQfI2B1tbjZf4Kab9KnH/wCRoZ4X8PxRtXTGKIkLhHdFNmRWkY4kWPxIP8k9tAOH8VkeSFWajJYqJE9mhy95JglhsVW1rsbks64jE56l948xisCLojz/AFGiennbtSTfp0//AOxoTV8KqT/gsv6UP/nacKzwlGJVdaeEriUYctR8RUhh02NsbW22Ym5sBrnfHqsrVzQokamOTpQQQsZkEXMKRZKG5gt3OQs4+sFVwIuPBrvK6vgVSf8ABn/Si/8AM0PPh6q/kG/Sj/29PXDuCI8KM0URY3ueWg7MR5KB5a9/3PR/yUf6C/2alYkGqliURdwZU8OkjTKtmpqYOwc+0TKWZlGxwjUCQj1Lk6zy1sZHuXq6tvLlRJSw/nknVnt80y0uNWSEmeOnVL96utfJz91zt8lDW9BofxKbJS1TUSSqLXyyiiF+1okGbX8iyqD9rXqaUX9TyAHbiEOJcUjUn2mqiit2ihJqpB6XeUOFb+iiatjqZGjuI6lojtzK+qdYyD5cpWxYfzdKXLFYfZ6eJe/SWITf1ijT/wATSG17EaZKTwKbCOeV5miH0aWJjUduY5IWJR/yjiw7DXFwO1TtPzlNV4txHLWaSQrsIqVPZox8g2Jkt+r56WJkmSoapeN0Tbmcs5vGrWUEmTIoSbWJIuTYEX10fhfBYAt0MYjDYFkLCPMjIKJFAmqXsQQlOqg3+PWvjPA2PDahp0ihRElKlwB9rl8uG/KgdhiMjnKSxFwbHSXzAc+vKGqeEDcJ4HGTFIInAnUskjhpppALbhfpCD2vaNR/KWtdjrOEQ0yNJWzpTQF1eNTYzkpiRbC63yF7qsj2NjJbSX4c8W1VPw6NIII6RRcTV0y3yuzFeWpHWwWwAAc7bBRvqrhXgeTicqSzNMIpMiJ5jlPNy7BsVuVjTq2729W8h0Ox3Nfz+puoATzJxN2q6luFvOrVIClABmiqFBeaZyxRmYFrKS3VuwO2jHhD8ncSVKtU+/lDxE5boTI0uVwfj+Abt3udtOw4TS8MpicRFGvkBdnc9gPN3P8AvYDYT4U43z6iSaRVhRHh7tfFFFQ13Y2UH1tsPU99UFUQV3idRLQrF4cSojeUIgPMmQFt7FJ5l2AUWH59wo21i4lwKNFtHmjC9nDuSCbD7W4Nhcdvu1PC/FCtO0dNE2Uk0kjSTE8oZOQGjFzJJdQGt0gknq0H8YQVPMA58NQQpypohJE9jYkv1SL2Gwdlv2AJOkO5PBgt07udtvn63mHw+k3tgZIY6gI7FmZiFYkR45uQceW8YcKM2v5Dc62+JeNV/tBScYoAThSupuuJbruwkU4gkC4JxON+2sfDuLtJSvKkiwJGQuA2LdYjxMgI5Que6g2Hn5aKwxx8xcF5MU4VMVU5tNaSRpFVSMXUANzSwBEZIEhtoAS4oyv2SYqs35c+U88IrjjTovu6ea4CQErLbp3ugv8AWG0XV53IvrxScDeSWNFFqin65EUlVRHQMDPIq4hsQBjGSz9BOON1+1fD/ZYQsBVY2hZLF+t5ZBTnDI3k5eEjtZAFBVS3lrHT8ECCUPA5cPKrOkiqWxkddyjR3AAsBiBYAAW207Di9pajmJ6vq/ZAN4mV+GeHcuGJo6qaF50R2Ucs5MUUmweNjt6XsPK2j1NVyNjjxCQ53xstOb4/Fb3Pl+8eusPCoVEVMXgcskahDePvyxe3vB3AJ7dhohT0kS4Wp5RyySuxaxYWJ2Y3223vYdtegenwncoPtPBGfLfxH8evCeo66TDmDib4WLX5dORipCk/Q9gSAfv1tVJGJDcRqLgqpCciMhnAKg4w5AkEEbjvrxDBCFCciQKEMYAiktgbXHSvnYb9/nrQIICzNypsnZXYiKcEshJU3Cjtf8Nu2l+wxDhRHrmyHuYq1PH0oeIzxZs0rpFy5ah5JhGhVjISepzc49CWBsLlQNFaTi6BWkilYBzy5a+VLyysDblUkWNzY3AAXBT2Vzc6O8Oq7T1DCKbdk7Rkdok+1a3fz0qTcBJhkrBUVCyS1hhC3TojlrmidUbAvHcFicHFyd768zqcCq2sHk+v4+k9DC5YUYQpq6pctTcOU07A5OTjJIHP98rZXDqrHvyVzlNtzGBbQHg1GYmr5pTzpo5ZSz2CZYtJkVUbJkyk7ett7DTtR8Zip4hDRLGkaHEy2LRqxPwoq9VRKT9Ve57sSMSucLpyaavZsyWSZiXAVyefWqcgBYN07gCwOgCl0FjYkfaX9Ll0MWHIB+85hV8fmrJY2c2XJGCA9KjmEfuG5098WnqE4hTw0wu0lShYDYlESFyC31UspLfJfzFf8NeDCY4p6kNHGSOTCv0szqWYWv5W3LHYC52Guj+G6+EmbicnTGEWNSd8XKrzQm12YtjGLDuhA+ParKil0C9riEZijl/9iD89r/uTgqLSzTRNmqraRpH7vgLZC+WKkqQI+k4IlrgHIXxDhddxNFlWnKxyOOVkY1KQAklmJOYZ7C4FtiBva5N1/iuJRmnvKmTaOIKykXBsBmqk3tYv5myja2jngLL2TNixMkjOGIxzBxAZR5K1rjvtv56BcpZjjA2Hfx/U1sY0gk+Uzv4AhFGaUTTBTIJGfLqOJuFv2CDy+65udIHEqSCDh0kseZjkcQ0QY3JiSaJp6hrAbOY1ANvhWP7Zuz+P+JzySikjkCU8zRwTuFGac51uFbLzQm91sAe9768z8CSupmDThIpYlhhAhsY6ZCGQoOYApewY3HwiMGxXRsQs5PeFDiD+H+MY3EzRE4u0kiFgACLXFxfbyuD/ADvLVfAvExWoiVWiZXfukUKhQlwQSgJYvdXVhYAAg3N7Cn/J6I43X2hStPIrplH9IASDkA4AU/K/byINmVPA08a2jrIQ2RY9DLGSTv7tew+Qbvv8tIIqyplINgKwO0Ra2njxrOVFMWp5KlbByVZC4KyEk5AQK5LW2J5V75HXUPElWkUsSRQ0l2T4pYeYelgouwdTYIDubkkAedwsH8mbnIu8Du2d35sqG8l89hHaxvuOx7a31fB6qV1SX2dnKMQVwICoUDWM0LMrEuDe9u+21yWo1AKqN6MZPDXETUSTJZOXGqGNkjaMMrgm4DOwKm2zDYjcXvo3/Bvy0gQ8E4nASYJMb22BprXF7bctQFsfhFr9++rFq+PDbKI28ylPc/M2mAv9wH3DW6VPMV7Vh2P2nKvCPLImSqNVJNCOXBFEdw3UDeU35aKQNkIvc7N2040nhlqyaCGrjWCFIJJYo6dQvWhgV2curcx2DXyI7j79JnhM1sck/wDB9NmJmskzJdURWcAqz2S+9uq/btfTFwzgc0dVG7VFVU1Tf8IaCQK0aHuod+lvmCVF1AGiZS3eo0ugXTVnx7eQl0ng1JqOqqryIYYBLCp5TMEeBZgzusQuTc2tYrY2NydMndoUgtKpU4B4MYmYlSHpaMFS+O/v5ziM75t20GqY6iOJo2nqKeOaGOCYy0vMRYxHLG3XGXACjEBsgTzLk9OvHhisqq2J4o4DBEY1R5zIxeSRQAXkZlLSLa+MF1QBrNddDoa9j+orUIwVHHo6cu0Ea1le7Ys2avZrKuOQxDYgDJIlVFAsxXYsF41G6VPMq5pKuV0IgoRjYZABmey4Rp3uQOxKl5AGJLqogkemoEEtW1jUVDi4iv2MpHdvswrsPQAbieHcVgileOkSSuqWPvpyQqlv58puAB5KgI22udMx4UX3j94LMzbCa6Lw609RFNXFZpMulLe6iAViFRTsdwLlrk2GiHirxFJRNTGNA8rtVhQQWsGmiIYIu77XAFwN7k2B1lq/CXEJisy18Ubqp6FjKIob4sXORvbbNluLeVzpXpOMRQSFWLSTN2YEymaxIukrbOtwd7gCx7azNlA+ARmLAW2Y167RhovDdVXOJa2oZSB0IArsL+u3LQfzUFztdtBOK8LWmd2jl9tVCOYVXBYyGxXuxjdgW7rutzcjRatecctqjD2aQ25cTMbWUsxn6QWQAb2OI+sCN9b4qACtaOjgTHlxrJEBjC3M5hdnNiqHEpsASwNsTsyoC6uY4IuNrX+4Ioa2WppXmSbkqq5KiglpPRWcMChYkDo3F+7dtGKfhnNEXJijiaIuHmGKorjFUBkA98hJYlRe+18G3Aei8Nez1FVTqOaqOhWMseUOYpkuQxLOqtYAMTe17X0xS1MUNhWsZGMbusaCyqiKLqLEXuele1yxHzDkw0N5Nm6rU2lfR+UVPE/Dkh4gnLc8ubkyzMqYAZSzJM6RnZGAjG7XINzffV/BeIRiUAKkrxzpKzs5CxrJEcncg2cWOAubEuNthlo8Q083EqileGmZTJAj4GxVUWokdGkYgKAw7ix7kDLzOcB8JyR1XMXlyTc18izLgjrEFyKqC4IBUhcgSGBPLv0mBvtJ1DM5v1sP3MfHqNvZc5l5LmwguSZWyipY3simyKDHkWe5UWuEO+s8VB9IGildubMC+agsRNILt7xST+bRvxrxWlhgaAOKmrqmWEvs1utTZrHFI1vtEve/Yks2gfD4CsTMYQMWlZhDK8YGMshIVLgKBawFzsBvqnphRO0k6/dR6/qexTIrQLy6hbEjZn8onGwSQ/q16lx5NT1VQ+MC4mI+iUb3Ujv660S07iWLoqh8Z+kRuy22zkPr568OG5E+9ULu4+GFh8WO9lJ/DVDGSIt167wgZ1Eqrz6gKVcm6G91aMD4ob/WOt8ckf8AjNR+j/8Ax1lMr+0L11H0cnenBO7w+Sp/v+fRCCsdr2lnNiQbUrdx3Hw6UTKFT16E9QRxXJElYxY3OKz72AH1IwOwGufV9Cxo1ZhUcqSt/vs4FPiaqRjmpkLL23JTvcnXSomlJHVVn7oYU/1i/v1zGp4YRRUskixxxyVYJllmZ1teeS7w2CDtfZu4276myMB3A8r+0qVdv3GXh1cWKcglV+FJljBkkFt0oYWuES3eZx279IDKX8EUN4pLqTdH6XbMkisr9ma5yO4Bbe/ffQWgfNsUEmLLk5duXLNEL9dQ9h7LSjeyKAzb7fEpY/AdSkVKsjMixiGRyyjFAi1M7XUb2SxuBvYW0urG/wCefPw+kdgOkbfqKXFpjeGoZ2aYhJGKC5RZo3WKCBTcCRy/QN7YtI9wBfRJRtBTxUAV5KmZmqTDBYrCigsFXJgBGHCLcnqYu25Jvv4L4aNMsc0paWQA+zU7AKVke/U5395ywiljcRKjAXAGvM0h4eXlEhmrqki5xBDsB0xotskhHYC99xc3I0GXKmIAHk7Co9VZzfhNFJwKonmXmLKiIMGaVQmUPcouDt1MSbkWstxfqtpp4/xmOjppJ5NkiW9htfyVV+ZNlH3jQ3xZ47josQY2bJM2bdY0Xe2ThG6msbKAfhPba6i1OtZUX4rK0MU1OtRDTtOYUitKyqD1KGkCWdidwXI2sNNUAQCYpQO8ssYqGK+0VHtE942ljU5A2YX2AXptv8AFrE2eVjokUKnEpABsMoSf2RrpQHDYTUysxkTh5OEFSaqRQ8iWDWLSdalshkBj0gXN9evDtHGtPVS1SsSqGopEasljaaDq7Wl32X0vc9tbkRH5nY8rIaXaWzSK4lvXwpcMyZqewZuhxmLEixGIYfvt4J4tmqJCHqKOIYhhlJYHqIPc3B7WBttue41VSSrMxEVBkFTmSD22qZoluQEkJsqu1iV3IIFxcEXrqK/hzgCKmlmk5YkkXOZhCLXPNYsbW7bK1/IbjSTjxtvGf5OVOxP2hev8TNE4TnU0hK5XWYBbEkAZMMb7HYEm2+scvi6RG5xVCkaOGKTI9sjGfq/0f1jQjxHwqPhcyzZU6u0UgEUascZBy2QOzEli1/MJsDt56Oz+O6eaJ6OoR1zZVeNVaTGBYxIrsY1AJaQqtgLgDftvKqIxBU7G99x/Mo/yMuncfgQkniiU9ky+aSRsP9PtrJL48KsVMcoKkg/B3Gx+voP4N4Pw5p5OYHgjEcJhyklgHOMC+0DmErdg3ll62FtMEnCOGEkl4Cb9zUsSfvPN31QnTKeTFZOvK/6+vxLKWKWrQRwA01GNg3Z5B54+gPmfO5uTuNHUhgooSemONe58yf2sx1bxjjEdKmT7k7Ii/Ex9FH7/AC/AaHcO4BJUOKitG43jg+rGPVh5t9/5/QPiJmjpZuIENJlDS91QbPKPIsfJf9xf4tZfEHiyCC9NFPHTpGLSyr1NGPOOBBcvMb7t8KXuxyIGqPHvjZxJ7DQm9Q20kg7Qr57+T/P6v9Ii3jwdw+GhQxRIZ52+kta5J/lGPTGnoCbnuAx0JYDaMXGWF9oCXxOJ4+RSD2el3uFbKaW/xGaQHYt5hTc+bW21vp+LRUkeKoSVXIRRLk1vUgfCP5zWH36L+IvA0MnKnmSKNjKsbezqIVRZVdFJZQHkbmmPqaw9FW5uufk5lMDukvRJG5ExY75KTcsTv28z5ane7sm5dhK6Sqij/ML08B4nCTPUNFEBmEhxZAFBPvMged27HEbbAd9COJ8P9opo2ZcK6CMTRqqlhJCy5Ht2jIB6jYIysp77muB0ZnTmoWgSoSRqh3HxvMWfKBDvkFYqXIwIVSA2J03cENOIqqmgUhkjKuWJZ2IV4+tj3IxIAvYAbWFtGouJd6429czntFxozJBI7mBFQ4qjdbc3C5LAdAsv1d7Em69tNPh5JpFVEjWmgW1ltuRZTuAV22IPYG++WkXwtUxpDTsVyldVVFUZO7LsAo/ebAeZGrK3jD1VRV0fMwDRoVLMxDANAwRUFt2Ba9tzlY7C4FfwJZnCooPc1+Re8N8dZkqq5aVwGFPTtExZSLCOwOTdNsQeo/fr5BwET10E3OamipYWlM0vUWVm7h5RYjqvm4scukOBo/4a4TT39pqKcc+0cUVIrcwryV2ulljBBJN26YwBcqQbSCg5dcWrSrsf4yXAusL3GGbMMcVSJxmQoFjYKbNqoGwKniezAZiYe4ZSlkJjD0tMSS8khIqajyDFm6olPkze8tYARgC+TjtZT06ZQqkZ5ZjS7legnfCPILuxsZGKHq+LtdX8U+OoaqYxK8sBVbwSM0qCSRsjcRohuDYYmQXO9ha9xPCuGzysQhbnMVJmYO7KuNz2N0uSVBPVsALLdVUzkNtx3PraOC0N+ZikHNhM8sSqS4YqwxUK0qbHIEquIC7lth3IsAVCxGlcgUqgrIVBhOwJcgLJcKwA7EC3bVvH6JqcfS4iARM7FCFyeYFcgwB6Al8EFyHuSuxMpeOQPRsBXx5mJyUziHUwYkBWXMC57XJ+eq8TKSa8JD1QJr6zcFj50eJpvhf4Klk/kx9Ubd/2+mrlpmMD2SQ3lYdNSzd6nHs1r/f+fW5lLzpaogkGEm7IGHxwfZkA/wDY6zpw28A6KNrzjfl2O9X63bb92msZKg4m8UsvtA6Kv6Ju0kJO7x/abttrRwqnltJ01v0r9mpvtH1PfVMfCh7R/wAHpNovJyo3c+kPfbVnDaVAr5Q0g97J8VSV7SMP5LtpJMpVYWSjl+xV/wCVPGg/OYjfXKTR4UfDpJFSMPKGWV5ZJ/7zM4tDja5NsQDuwUW30+cS49Q06lpP4MuATYS899vRFiyOkaPhccUHCy5Q8xSxSni5c5LUxKqXEhY5FrFugb3utrhDvR2O/wBLPlHMu28YOHDmA7FIFcGQye8LTXAXmhf+EVJNgsC3jj2uCQqa9+CamWuwjaCWOnp2fN5LfxhueXjVbDEgOCz2uLoF7Mb5WryFjbFQAMYI4wTHHHcKzLja8YvZpekyk8tCqksSnDK54ac0ULuZncwwMQLIxF5N1UL7gEufWwA1yfP+/ue5hIDpuU0XGZ5pKib2lIyMhFGYQwwU3VASQ3WQCSpFyR6KAKpODTVfMlLGWbl5yKgxAjw5kdOMrgO7gADfBQ5bqc3Zo/ycTRqqrU07hcAM6UXIjUKAzLJc37n189L7eOEpVMNHgZ5JMOZKGbmFb8ycgMERQbsqC98uwudK021sN5QDttM/CaCatqbVdyI3Ek4IkTKYAGOHls2GCDFjZewQXN20O8Y8SFdXkgAxwDkoe+RDEyN+drqPkgPnojxHjHstIVie80pwVr3bOTJpJW/nAZPf7RGhvh/hNgAFNhsNBlNDQIfTpXvGF+AcHII3uiklUt8LOEDEH54DYW89buDStBXtTU7klgSVdorZspIsGxZo0yJ5adRKyXYBQHO8J4YcTvhseq18dvise9u/5tJvg3hp5DCTB+ekZkZqeSZlbNmYqcGykszOS9gHlsBZCCeMdzMyHehD/GvCEYp5opIGneONlppUODsMThHJyytgr7WYGPHHsbjSLxGOq4fAzS5NLJIjNUZKyc52Zrut7hISSUXHEyMXPZAOgT18gOIeVY02X+LOzsLd2PKCqB2AVb7XJ3sFDxVTJUN1c0hmBJkjmIRUC2WOMKF6iCSW9T32AU2JOO3r8fKcLgyaYM3sVRzKuBwZ+jlJNDJl9IjWVCHuQVbv3v6iqOES1TJGJ6VSplYZESsMgihnO7bDmMe2UjAbAWJwQ8vpg5CAncCGRLj1JLXvby7aJv4SFTiZCA6/DJFlGwU9x3a/4+Z/Po03xtC0HTzvMXh6FhWtE4kqkiUSBiod15gKcttuu5xZb/CAx2BY66IKZf8AFW/Qj/29Z/CfhdKZWVL9TZFiSWc2Au5NyT37WFvIb3bxS6bzA4i1wPw2wf2ipbmVDfoxj7KDtt6/h5kg/wApnj/2NfZ6c3qpANxvylbYMf5xv0j8/pc/428V+xRKI15lTMcKeIblnO1yPsrcX9dh53HCq2nlSeZahs51qbSve+Tqy33t2v21uR9AuFgxe1bT5w54a4SyjqYrkbuQfeOfVn8vuXf+d310XgcaooVFCqPIC258/vPrpEoa0LiOpmbZUUFnY+iqNz/ve2nDhvBJZSBUy+zqe1PEwM77MwDyA2jyCNsm5sRmDqNGJ3M9LqCmIaYdruOROHpFhasldSrwR9lVh/fpPhhHzJy7WBOkjg/g+KN4nkQtNapjkVpGlTOknjjjIDWy6T57XsQF7Drvh+gghgjFMipEyh1CiwOQBufMkgi5JJPrpFrOitx/5xV/1xRy/wDi1Q5pDIMHvZhcrgklcc2ZhGkZcybllaHAKyvsBiSHNgCbOlt+rW2h8VUyVFLTwq871CBuYBiEib3WbZbliy2Ite5NyL2KrxbxNJU8MqZUXlQlHEV/pGMMkAZj9UKeZjiLnY77jWLwdNy6GmqI4HEqoYWqWVnKpz3bGnQgqz2a/MYYLYL1Hp0YYtyK+UFlVTsb+cG+BuHyz+y+zh2mhztjYBQ+UZMjkERra+4BY/VBI05P4Bicv7Peaq3E1Qp5cSMoULFEb3LLjjiD5nmOuy6ZOFcC9ysKRtSUYH0QOM0/YZTsu6A+ag5tfqKi6a98d8WQUQjhRC8rC0NNCvUQNhZRsiD1O2xte2nLiABLcQM3UHJQA8POhUp4PSrw2B56yaMvgM5SDmC3U6Z3u4Mm6qFFzc2ux1z7xH4+nq5h7mRaZeqJMgMnF7PMO+2zKqkBTYkkjTP4k4O8kTz1RZnxxiiMLFI2aw92FcXcbnNjuFPYCwHwcMWKTloH93kJGZywurEAdsMtrsUIAIIxG7NodG91YkAjcxZ4dSSOFeVyoPU4IkLu/Zum2QayI5a7E2F+k4jetdHJUxBZ5E5xxQCNWs4PZgVDD0N8rXANhsCXiHiIpoZC8TF5Y8YXSbEKHUFC62A+I5Hc7Bb9tZuH0HOdFhkACD3ksQsqLIqlo4sgSrZZWIIIDO5JaQa2v9RGHizLOJwvypmWUskTKHmEYu785LxxobpYE3cgAFlC2+Mhl4TwlKqPJBSN68/h65eouBKoNxvcbHQvxHVwQ+y07BUjyvjcBVRLIpK+YBYHf7JO5GvsHjoU87rEkVTHioyilSP3gyy+kbr6cBddgVI331J1OPuvIiQWL0BtLvFHgEx0tRPy+FgRQSNZKHEmy5bHnkBumwaxtkdtJv5Y+BU1MqLBDFGxZPhUA25b3+dibfn07+JvF89VTSUyxQU6zR4tLPUI1ldRkFSMbsL2uTbbz0j+PeKe2Rh3dFZzGbIQVsOYEyNs1KjNsWI2e5AOwJASwHhcM7C+0p/I7wWGdrTQxyfxlF60DdJpa5iOodslU29UHprpPhf8n8DUNLJ0hmhRj/FqQ7lQe7UxY/eST6k6WfyecANMqzQ1lG4dxKBJdCCsU8OJAfb6Un71Hrp34XW1cEEcKx0U6xIqBkqjGSFAG6NEwB/y9c9m6m0Zi474fMVLUYTuo5Ml1WKnQEcttjhAD+Gkytoo6SCgeVIWHs7SmONOQ0t44lwZyzczIsLqAtxl64l9rxW1KPGKaCFXUoZJalXADjG4WNCWO+wutz56Sn8LR0zmnE0ksS2gmmkexadgjlIlNwiRqqhiDcNKq320jpsbgnXsD94JUHep0nw5wZ4oC1RY1M9mmx2C7WSKO3ZIwbCx75N3bWPwJwFFeWqUERsWSmBNwIcgZJB/0zjIHzRIzfc6tq6R8Y6JZmcyFlLmwkSlWwc3W12AKxB7A3lUm5BuzIyKBGmIxFggtsosBYDsBsPw1eQFGkTh4wT4zrZo6Kd6dS0wWyWBJBZgpYAAklQSw2Pw65P4S4DNV8VhTiUOca0rmNJY8RihSMdOK9rjcjXQPEP5RIoGwjVpXsx7MEtGCzWYKb2AO4Fuk79gcXhXxAtbxOGUI0bDh7l427oZKmMC/rcIWHa6spsL6Aje7jLpaqHX/J3w7/EKb/NjVD+AaAdqOEf0QV/YRoT+U/iBYGGJVMkUZmZzJjyR5SLa/WuOx7gSbdyVcIGvGh9VU/1RrQQYgmAv7kKVfhjdP6M8y/6Mo0I8R8IVfZwk1WnMqoYiRVTm6O9mHVKfK+mbi7uIZDGQHxON7fF5Dfbc7b+ZGlni3OeCklRXqGiqklZRgjskbSbWuEDC6ggHuD376KACebgiqowGKj+GdnKgrMWBTORVccxCSCqg/nPpc/OGeF/aQxFTxGLHE+95TXzXLY8oA27d79jYXGvsrVYLYRcQjDM7EIYQSXbK7EVfU1ti1hcKtserLNIawlmtxEMRa94j2d3Fx7WAQA5W33a7SO4mtkPZpdP+T6ZTdOISj+lDG39mqP7nq+P4eIIf6VMn7jqmanqGOR/hAPa2RWMm13I/wuw2cg427C1hcaI0Nc8aFXjrJSWJydUvYgbfTHa4J/PohjTwiGz5Bw0HVvE+LU0bOKqmcKL25ABO4G22iZ45xcbe1Un/ANP/AOusfFKt5k5Yp6gZMoJYIFADqSTaQm1gew0UOiCLJ26nKO8G+CY5qniLVtWoEkkIaBO/JhLlVUX8yN79+o/aI0O4t4OSolrZuY6OOJcsgWKlXlp1vYi4IzJ72NhcaceGP/8AESPSmU/jLJ/ZrBL0rxA+nE0P/e0R1D1BpR9Z7CMVNgzZD4YjpoHFMpEjJ8ZPvHK74lzawb4bCwF7i3fQ162ON5OuWWQ9XJictIjRuWjym5nLV8AiH4nstgSNyarvE6RKWXFgrYmRiViV/s5AFpH8uXEGa+xx765T4Y4uYKiOmxvJI0YTcBQZypXIi5AGYPYnytcajwK9ajGqFYnWZ02r8bkxrDw9TcxkxBVEkrIBYMsbHGGMH68xHpgToPxjiyirjld1CmR3Zuy9dBQPt57nsO+4194DWy0s88zyBBPkjMkALSPFMyp7NGl82dWUXlDFW2JbsJwXh5eaSSGlhSdWVElkJmFJHFDFCqk3xlqLJfFSQhY5OOxvXFrXTfMWr+ycN4TDTcMEIWN6WQUZBZkZwssrswaNZsrCKNmOXLBBsCzW6lLXU+HHLxSSWd8lVkRisMMCEERxISMhcC5Iu1uyiyjBP4SkSZWSd3NmaWSY5rI97KGiBA+FnBIsLWA9AM8S+N6V0MUUyFItiFkQZFbBUxdSskfkRcAkAbi+qlxDGp1RRd8j7Qn4z/KQlOoSAq8z3AY/Rp8y2wY+ig/eR5pfDeB1E0nu5c6iezOzqrgqrKS7sRdEXb4bX6VAOw0GquLB8WkxZ5Ql1kjL7owyvgmKx3bLlx3J5K53JsemeF+PcPoqcR8yRXYDOaeJouYVG25GKqBsqX2ue5JJVm6gjGdrjFxDVVzZxDgtPT07c53IVTnI0jJsbZbRsLA2HSL+Q38x/heIzxygqcUkZBe1+WAtssbC/Va49PPuQXFeOmsk5jr/ABKLLmo11ZUySMO3msj3cKu2KqzdxozwDxIYuHqwweaZsY4wvLAMMccJ5igkqkRXfsT0gAFhqHoUyBizk2e3h+/4jc7KQAo8/GDvFfhCFmhiWacyoFKqXDJFEuwZgR8rKoIyIP1VYjJxLxJJRQ2EKoH3R7lgrPZmabpHVcnaw6gR21sqrRU8pd2Z5QQz/XkldSt/T7h2VV8gNeKviMk6QiNWEqlTI8pV1yUD4bEMVJ37BtrdyWHoufZ0JDlyHbf/AMi1QezuS7PFNKxuzOyM5J8zffb0UbWsBpySmgSESPaJzcIVXJnby6EBZ77GwFxc9t9XU3Cpn+OGkl+/Jf1Mjj9egFLQOskksFKEPMdGCKVZbMAY35N2BGIIsFBDA3bK4QVAFgkzsOIMfi+8O8KqUrEjXKNoyA8xGJvcbQm7swJO7dulcd8zZR42i1NdM65pjIFCm4IwAUko46c7XtYbY/PTPQSThSi0SgPfK6VDAlhYnFkwJ+baCz5T1bRjZ4bqzKwJsQjLGd3ACNnbqaxZhsBYczWlb+c3qcelTRA+n/kIcO4Wh7op+9Qf3aaOHeHoD3ghP3xof3aC8NgZeYr1lIrx26JIyGa6BjiOcrHe4FlIO1vMDf4emrYXEZSGcynmRh6h1IUrsofkMpLYO4W9wLj00sUpAPeJx4WAuevGdBRRJDT+z0izVLFVPJS6oFYu+wB/mg3G7XG40y+EEjioIYo0MYjQKyn7RUOWJ7NllmSLjqPppZkzr4KqukhCmMGnplQ842jlHNkVlHXm4xFh8MRt8RJ38Tqag0iU4hkM7ZRYIUu0UV0MlyQoRui/Y2lsLEi1KCjcq20gQVUcypFVViZAslOyRIoeS0SqzoThYZMzFjlcC4H1b6nCeHPDy2gRIwVOLNYOzvA7KkjAZGRQzSMB5qBcgLa+m4TxWeLFlSBbDESyYlMe2KU6WBGxGV7WFgNNkfh2L2aOCWNHCEtbcjMliSCTkT1EZHc3JPfS1Dk20PYTlE3Gonq5TIghip4gGCMZBdCXBZpLEHEFFUXuxS/w6t/J3xlKKqeonSUc6HtGjy4sZAVTa5sqBVF/TTb4g/JhTS08kVMsdM8jKzSBOYSEN8eptgTY7EdvPSzxDwLU00LyvxBCsalj/Fhc28h7wbk7DfuRqhAODBY+E2cY4zQkqYlqAWZzM7pJHJJzHjY79Jk2BUJ2s1rb6a3/ACj0x7RVh/8Aln1xh6+pxJPJeRWC4FISQrMq/wAtle5W6hSASLkbaZ6bhbPInMpq4v7O7sRPCQeuJVfHmhFUdYIAHxDY2JBHFp3o+Hn/AHF2GjZ4g8dI8DrFDViVh7vKBlBcEMBc7eWg3DfFHIUFaard1TGZAnSCCWDXvYGxt8Pr530l0PGOU4KxgqmSlso583eS8bSBZgqMt8clPa/YbacaCKqnpi4NIUlLIXjWVQ1mZDZyTe9jY27HRHGQASKviYKNqDtNI/KYsjokVNNkzW94LCwUtty+YSxNgBa29ybaJr4iZh/wOuB9OSD+sPoDHwWRHV1SAMjM64yyDqYgncxsSPiFiSAJX9RYqPFE6Gzx0gNr2573t9xhvbQBWHMxsSHiaDxZz2oq7/Mj/b1W1ZMe1DXf5pf/ADNUReP52vyaWKcILuYpmYIB3yPJtf5Xv+IvbV/lMnhh5zcOcxWvmHcLY9jkYLW+d9CXqLPTpKWqJybewV/+ZH7c7aBT+OIUZkaKoVlJVgUFwwNiD1+R07xflGmjdVqeGywBgWB50b7D5C3qNu/UNcl8QTLJVVDgEB5nYA9wGdiPPTFJIuYelxzqHCf+M3/6rH/rptY+M9MPFT6Viv8Ah7E2tnCP+M5PlTRfrlqP7NY+P1MePFYmdVZpQwy6QfcUjGzGykgDIgG4G5sNQZxaj6ywSnwrEsddWFo2qZoZsKUPfl08TrzSQxGMdy9ukFzbYEXOkPxRwYR8UJaoSILj724GDxpHJliCzqFLIqgglrEXuDrqFbx1QuZzSNyeWEUmeoP/ACKfEq2t1mxtuMRZ9VUvBea0ctVGiiO5hplsyxEm5aRv77KTuT8IO4uerR9Liy5ACwrbj/swWcCJ/Dqx6kLTFpILKzp7sROea0DlA5JMTMzMFbuwxv8AHu78EgWipSHfCNbsFZhjEn2b3/Odz1MbfPD4iqqSmzqZxdmZGAPUWkjUqnLX7Vjv+s2Gua8W4xU8RqEWRJBH8QhjscEvYMbkBnPYE7L6eWvQKpgGpolnLDfiMfiTxA9auJM9PRuQI3SIu1Rc4DcuoVGbYKbX2JPlpQ4PwGWX6AxF1V+auCxiMR3suZ+OR8elbXBsdu+jniyO4paQe2QkYH30iCyXKxLHubboxyZgFEfmdbaHwLHVNTTWMcUY2gID5FXYku17Ese5sbgDf0j1tka5q/KeqKjWNkeEO0McSyguJGwWTm75LExUELfrt2Fths08f4o1TRtR4IkrFCokdgb8xVAxaJTuTa/axO/lqyv8KTzFuVUckSIiMMMgcGdt+od8yNU+IeF1dPFLUVHEVWNgiMUh96wDlwkNyRzGJsPuudgdAwyatqr18pSCtb8wXX8Xi5cpCpHAjvKqWLNU1HMYCSUfYBQyY9vdqCbLY45OIRK5lBZ1KqZJi2f1C+THtiN1uo3PcEkk5YaUSSGZ41jZgQIk2VIz9RrfSMe7u1yzb+Q0AjpS8mPZVYmQKbo0uVwBtuI7AemV7DY3P2XsP/oft84rJlAWzDsdS1Q4cgqo+BT3APmf5x8/TYeRJYOEcPfO/TjvfvciwxFrbEW73N7nYbWw8Ko+2nLhVH21PZc6jPPQliSe8K8Ko+2hdZNGaqacWSKBDHI425rpu5byYQgYA97mQfVGtvHuJNCiQwm1RUXVDa/LQfSTEeiAiwPd2Qeukrx1VLDDFQRbBgGcXuRCh2BPmXcbk9wr376oX3RqMs2RbMBSeJKuquXmeONiSIo7R2U9lZlGZNrX6u99e1jeDGSPMIBi4iEYNshjbmCwtdu3r+cfeHUujR4Y7gKLYEbi9iTcEblW2+6x+flqXUWNmRY2Z2BYwhPwuWpUZuCzGzMQAeWofAAIALglWPYEg7220rycJkZAqoKpZpPYaWab6SLl5BZE23VfeEFbfRZG3n0fgFFII1ErKz+ZAsD6em9vkPuGraRedxB37pRJyl/6zOFeQ/ekXLX/ALZxp6CzLUuFqOhSmgjgiFkiQIv3KLXPzPc/MnQTgPFY71NfM4WLP2aAne6RMVYoBcsZJiwAAuRGnpqn8oPGngpH5P00hWGEeZklYKLfMC5H3aRPEHiuWlI4asDJDTLy43LpGJCqFGeRZYyCrNlYkhd7799UP7oqMUWY38V/KqY5WRKQyhbFgsq5rkQqggKVzZiAI1Yk3GmjhHGFqYEmQEB79LWurKxRlNiRcEEbHXE/B/h5+IYxiVEsr3axzjQvHJ7pFxVbs+0h3NjuQMR2HhXBBT0op1byYF1UJu17sqi4U73+/S1uNeuBMfFPG1LCJGZyVj2dlGSh72wBv1Pf6q3tY3tpcm8RR8Rp3ElMzU5IYlJ1VwEIYFt1VbEXsJD+OlGl8ET0fEAHWcU0QGFVBGXxJUHMx+8B3urALfudhoTRUxmuojhmq5JDKl3EcjtmXKyRsArA77ZAjaw6bE7MnJO1mo/8L8NU1TTQos3NpoXZ4QoKSK7Et7x73JGR+qt7gm+xO/iHhgSRvHz5wHiMJ3Q+7LB7fBc7jffcXF9Lnhbik0kgdhhI0wjnLtYvgGTlRRBiMYwN3PV0+d2OjfF1YSyO9OJ4hGixhn92rFzzHkTK9gCDspNkO4vtzOVTYE/KGtMbgzxFwiOWaF5fpY1xSGlRSWAORLhxYILXAawW2zE21upuLsyyWgqBHHcBhGXUOOohzmXJIKtdUJOZubg318BqqSNplNKlrqQ1IpSMhlAKEK9slKBjufpB2OpDNSwwzY0jvI8ryDnKSi5Pipa7GyqgUkDfpPnpJyMNlU/n+ahhRMdNxgSFQF+kXNMGWUlCL3ZYyWT/ACh8jY7aXzxmSJXSc0gdCWEfs4lNUXdntmRmtriMAbiwJuLaOtWqsc8CU8Eh5fu5oI44sZHzADkud1OLBlJIB3F7E56GOVcjIYwWt0RghVsLee5J27+mjQ5MraWWgO84hQLueuJrCRaOCwtawiA2uTbYfM/idJFbwyRoy6chEaYwcq+Lk3K3bsoHnY9l308SNrG8K5ZYrl2ysMrel++nnpVPeJ0iYlgBMDgEYQCNg1yxcKgY3PkSptYkWI7dtLdefeyf02/adNkjaUK5vev/AEz+06aUCLQhCda4N/xrL/1aL/Wz6IpGGl4iGVWHtCNZgGGQpKUg2ItcEX1NTU+L4pz8Rb/JxUNPTtVSkvUSu6vIe+CN0qPJVH2VsPO2mWdzqamvTwfCJM/M4jRVz1VXI87GRlcqt+yqCdlA2H5hpzj4LE7ByGDAY3R3jON726GF9zr7qajPvLvKamqn8MU7yZyIZWC2HOd5tr7C0jMNrn8T66cOHwqAAAAALADYADsAPLU1NKIA4mxgokHprl35S6pn4wkLMTHFTiRE8lkdiC3zNtrnt5amprE+MTTxAvGqhkpZWQ2YIbEeR1k4NweIxp0WOINwSpuQD3BB181NRf8A6rEFaMv6BFbVqFzPx3is1L9DK6/0mMn+nlroX5NOOzVAHNcN/kqv+iBr5qaHDugJkvUoqv7oqE6E58Rr3bdkeOFCfqxCFJMR6DJ2Y+pO/YaQeNOW4jVljciQIPkqxpYD5C5/E6mpqjN/xiQ9T/xwrw5dNHDl7a+6mp1k2ONPDEFxrkXC/GNVGJFSUANPMx6EJLNM9ySVuf7AB2GvmpqlJevEpn8RTzcSoBI+QR3dRioAdUurWC2JHlftroMviCY92U/eiH/w6+amjbmGOJW3iOf+U/qr/s6pfxDP9sfor/s6mprp0ofxBP8AbH6K/wCzrnf5S6lnqKSRj15EZqAjWDRkdS2OxJsfK+2pqa08Tow8DfkoHSweS7O5AZiWYseprmxJva9r763txyb7f9Vf7NTU0YmSl+NTfb/qr/Zqh+My/a/qr/ZqamiBnSh+Ly/a/qr/AGapfi0v2v6q/wBmpqaMEzpQ/FJPtfqH9mqG4nJ9r9Q/s191NECZkofiMn2v1D+zSHXcUl5r9Z+I/tOpqaDITU0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46" name="AutoShape 22" descr="data:image/jpeg;base64,/9j/4AAQSkZJRgABAQAAAQABAAD/2wCEAAkGBhQSERUUExMUFRUWGCAYGBgYGR4YHBoWGBkYGBsdGh0bHCYeHB4jIB0eIC8hIycpLC0tFh8xNTAqNSYrLCkBCQoKDgwOGg8PGiwkHyUvLCwsLDUvLCwvLCwsKi8sLCwsLCwsLCksLCwsLCwsLCwsLCksLCwpLCwsLCwsLCwsLP/AABEIALMBGgMBIgACEQEDEQH/xAAbAAACAwEBAQAAAAAAAAAAAAAFBgADBAcCAf/EAFUQAAIBAwIEAwQFBgcKDAcAAAECAwQREgAhBRMiMQZBURQjMmEzQlJxkQeBkqGxwRUkU2JyotEWQ0RUgpOys9LwNDVjZHN0g6PC0+HxJYSUw8TU4//EABkBAAMBAQEAAAAAAAAAAAAAAAIDBAEABf/EADERAAICAQMCAwgCAgMBAQAAAAECABEDEiExBEFRgfATIjJhcZGh4bHRFEIzwfEjBf/aAAwDAQACEQMRAD8Aq5GpyNEORqcjXuap4umD+RqcjRen4W7/AArt69hr3UcFdLXF7/Zufx21ntBdXN0HmoF5GpyNM3COEdWUibW2B9fmNbzwSIjddz53t+Fth+GgOYA1DGEkXErkanI0ZqeEMlzbpvsfl5XHlrNyNGHviAUrmD+RqcjRDkanI1uqZpg/kanI0Q5GpyNdqnaYP5GpyNEPZ9LD+M0ubQuVBIyyAuFJBIH5tYXqaEJ4hfkanI0Q5Gl/i/iVYyyRDOVWxNwQqkY3yO19jsFOuL1OCEwhyNTkas4bOZFGa4SYI7L8pEDqynzUg3H4GxBGrayojiXKV1RSbXY2372/V+rXDICLnFCDUzcjU5Gqv7o6T/GIv0r6K8jXBweJxQjmD+RqcjRDkanI1uqZpg/kanI0Q5GpyNdqnaYP5GpyNEORrXBwKVxcIbepIX9ttYXA5mhCeIE5GpyNE2oSGK2NwbWG++mag8PQmFRIpEhN2Nzcb9hvYeW9j5/KwtlCwlxFojcjU5Gm/i/h2ILeHK9/hJyv92176BSUhU2IIPodauUNxMbGV5g3kanI0Q5GpyNFqg6YP5GpyNEORqcjXap2mD+RqcjRDkanI12qdphuLhy93cfcDfV9MIlNlVmJ8yL/AIf+2vYQD6v46t9oPkNRkkysACbVpz6AfgNeBrGalvTWaXiuPe4/MdL0mM1CH440x6r5fs15kRLbE3+egB4mbXs1v6J1l/h4E2AYn5AnW+zM7WIbq5QF6he/l66wTSRsPgIt6WGpE7MLkW+R7/hr0YT/ALjRgVAY3M0kcfkjfj/76rWMeaX/ADka1+zn/ca+8jR3AqIPi7iEgqXWGSSJUgU4q5HWTKbm1vIL+GnPivC46apgEWZzgkZxJLJKCytTgG0jkAjJu32tJnHIMqirPe2KfhAh/a5088dfKviH2aaU/jNAP3aS3IjRwZmkHnYC2+wtrk0EP8VyPnGW/EFv36d+I+MPcO8dNOwMZYMzRoACpN7Zknbe1tLs9HhQn+bB/wDb03V/EACp0Lka5xNBlUVJ/wCcOPwsP3ad/FVZJG0EcbFDIzliAL4ol7C4Nupl30pcGpyVkJJJM0lyTcnrIuT5nbWhrMwChHmpiBPD9hdeGoL/ANIxW/0DpT8Y1CtPBGrqSBIzKCCR9GBcDt9b8Do9X8SKckBGe/D4UGJUWb3nfJhYdtxftpXh4WEaMBVBCEEgAXI5YvtpeK9IHrmG9arjbwd8eA1S/aaQfjy01ueDc/foXTtbhrR/amx/GpRdaPE/EZYTEsIjvIWuZAxACgHYKwuTf11ymiZj+8BNfI17FGT2t+I0L8OV80kzxzMjARhxghSxyxPd2vpkSEDvvpmuBomAULXtb9etlPwPLu1vza0I2PZbajVLeh0BZu0IKveXnhyIBioYj1G/33OtVLUFWyNtCZqwqLnYazjiwJsDc+g0GknmM1AcRmavG+w37330MqJbXIIt6fLSxxyrE0Rj5zwm4OabMMTfYntuB+zz0LThVdKRyuISCMd2eNGJ+4BQP1nWaCvabrB7xubiY9dUySq5uRf5/LQ+k4DMrAy1ck6/YeOMC/kekXH46Kez6YKiyZjaEX7H7teeR9+t5g15Wl+ZOj1RdTEYfl+v/wBNfeX8hra1NfWRKuPnGEZcwfI2+HP4vUCx/ONYWA5mhSeJ4MPyGvnI0Q5GpyNbqmaYR5GpyNEDBqoi/wAG/wA/qj8/n9w/VqfVH6ZiKjLG4yIvbzsPPXrk6W67jIjripnzkQYlEppXC3VnCnDIkkEG+W223exVPFKdN4agXZVyMUiqC7BRcuqkC5Hlrtc3RN/I1XIQpUHuxIH3gXOruLSvFBLIAt442cA3NyqkgHtYXGkmuFW00ZblBgTZlSc97DpvOoHrsF7el9dqnaY6cjQfxBXywmNYVjZnyJ5hYAKmA+ruTdhqrgnHphzlqFdyj2jK08q5JgreWdjkSu53te+qUoJWKyzOzPy8bOUVUyxZrBEHmo7k9taDcwipiPFK4/WpF+6KRv2yjRzw7USSwZS4Fw7pdFKg4OyDYsxHb10O4RCXDZMjdR7E3tf0Pl6b6sXw8QConqVUszYpKUF3Ys26AN3J89EflBHzgCqgy9qb7U8o/RblD/Q0X4zWgVcxLAEUL43IF2aXYC/c3A17ruErFTMFBABHcljdpASSWJJJJJuT56pj4ZHU1Du8aOY1jxLKCVOUzbE9uw7emuIsTgagTj1DhRzKoJtEVAG/1cRr1x6jC0svoEI/N204fwfrJxXgHPgkivjzFK5Wva/nbz0RPMEXtMviqnvWwL9mKVv0pIFH7DoB4bp705b1klP/AHzj92mqDg0nN5s0xlfARjoVAFDFjsvck+Z9NU8K8PGCn5ZORGZva18nd+1/nb82sU1CYQXGuZT+bTwr/Vc/v1W9L75f+jf/AEotb/DMHMRj6CNfwhQ/v1uNB/GAPSI/rdP7NaDQqCQSbi/JMwhCoAze0XCk4g4VOdibG2y97HWviMstRJEWiSNY8ybSFyS6gDblra1vXWCjOVSif84k/U0x03/wfrSACJgJ3i7wmsjhriJZI4wabYuyoCeaNhkRc2040sscgvG6SDtdGDC/3qToc/Cg3dQfvAP7dVcFlgp6qoV5IYrxwmzMsdzlUC+5F9gP1aWxreMUXtDnI1ORpcq6T2uaV1qZuUjKiCCcohtFG7G8Zsxyci9/K3lq3gyClqhG80mE0RK86Zn95E63sZGNiVk7D+T1mo8za7Q9yNfBSgdgB+bV5rof5aL9NT+oHQio8ZQq7KIql8Ta6xdJt9lmZQR8xtrNc7TNz0Sk3KqT6kA698jQyl8Zws+LpLACCQ8oQKSLdIKSMct7gEC9j6aKy8TiUAlm37dDknz2AUk+u2sOUDkwlxluBc88jU5GgzceqpZZkghhCxsFDzGUFgVDZBBGCBvb4u6nVUq8Rb/CKaL+hTlv9ZKf2a0NfEwrWxh7kanI0rc6opZoJKmvLxPLy3DpFCgDRSkG4AtZlXudMc/iOlEbutTTvipawmjucQTYdXc2trtU7TLRF/v92lCpmMdY0gUMbyWBNrkJFCBext1D0Otfhnj8r1FSJgFiSIThVu5BkkkJ3wDE2strfV276y1q5VEGxGYmksRY25pmFwexsBqd8oZQVlCYirFWjLwubnQpJa2a3t3trVyNDPB9cphghscuRzL7WtzWS3rfbTHydPV7EQyUSIvvRTlWKV0RZQbKKaIdVrgHIsRc218g8YBYYUqVMc7Qo0okKQHIrZrKW5gXIHdUPaw+S/xXi6yszUiTQgLESEkWJXtK0J2glKH6VTdrEcr57W0fClVs5aWAuXVCZTk+T2xyzjJPxDzPxC176gfOVbTUvHTNVmUQV1MkzvK1kknLFkWdogXjIVA5jGRsoNwLXBPdRpimeGaLCKoK3ZMWeKVgGWRWUFmC9yAN287X7aG+JeD+0rGsXs8YsASisLOJqQoSABeyzNbbcSsNr7aqDhIMBh54dZo+6wXsGcIGF57XDWINiCRtex0z2jXVQPZppsneXccyK2nrosXYJy4ljjvke15Hkb8/f0tr5VUksrGRGikKDNY0cZHHqIUAdRNhbLa/psQu8P4LJC3aDqydbRH0EhFgwAsWxHUb2B9ba4uP1Bq6SMmMKKlLFYit+6NZmY26WsRsbSDtoNeTV4CJc412JmrhfiyOcAtFhuFzL4jqt5geVwWFziDe1taKPxCkuXLVS65AB+axyXYDpiK7m/UrEW9e2t8MitGcihsgxsCSGVUyuCACbFO1z+bbStVx2rfUsl/vJlqSWte3kPP01gzZL0zcuhd6hrg/EUjmenmaNJBZhldLhlXtkot27HuCDc72PGogBsZor+ma39O17659xdBJWo8auQEAJjDix5cRs2HYgkmxvvfbe+iCVNOspYq7zFVBMcxyLKqi7IknMPYndTYk6auVuJ2TGqIG5+UZ/EVGrUzdaqHCsHPw2Dowt65bAW730E8FsvMdblzJY3A6VKBja/Zgb9x57WGg9Lw14YyWilxzzvJJyE7htzUGMmzAN57gbakMq8sQc1Y6ckswiV5AWs1jzCgQb22UuL7+W/NmI7xORQvvX68I+NURb7k45E2R2ACGzbhSO+3z8r69QzRMrMHFkNnvdcSe2QYAi/l66QqP8qK0saQOgCdQzCm62tgxVBgQd7hWuPO3mO4n4thWaKpDL0mxVrjLfpIAIJAN2B3tle3ca72zc1BJIo1zOlvVwDcyxgb75bdOzb9rA7E+V9eq8Ii2JGTAhQLsScSey3Nrb37dvXSxP+USKpVgEZMH5ewdg17YFCI8TlcdJIYb9NgSBETvw9lnMclg5DXCyKkRNksATLtsNvUA7C+uOYg1Uxm0tVQz4OT2eAipV4mZlIzRgApijRcjay7q3e1vO1xdjmpkSou8iKcAoUsA1y7EG3z7D5g6Sm8ZvxGNU5JSWQYsuPSLC7MGZrlCva6ggsB1DfWmj8T/AMFK/NiLoWXFgQGsTgRbJhdFOwBUWB9DrTmJbecDTaDAHhxweJx59KmSZgW6QRaexBawIvtfXSlqkKllWRlAvdUYgi+IsbWa57Wvtv230ucKgNXUD2qLINEZY0uqhUbG9yDmGAYDcdifO4Gzi9GyXaJuSwN1VN0FhYAggZLbuNhuSLHfWt1BO8AMFWzDlC0cwbA3KmzAixB+YPkfI9j5a9VHh+KQ3eKNyNrsisbelyDpDo6wtWJ9IjujI3LZ1Fxi1yyEErtYZW+LW/jnH0puky1Ektto1qJr79i2LkgHyABY+QIBIFc9iMxMHFxyp+DqgCoiqPRQFG/yAtpUn4iapLx0oaO5xaaKRy1iRkirBImJ8mubjyGgvh72iaYyVr1iwDYU4eQiS435geUnAdsN8t7kj4n7+6iED4JtvIRMf2C2lZeoYbKJcnSkiyDE6Hgs6EtFRqpPdlQqT+lHHt8u2sXHqqspYzJJT2WxNgFdsVF2ayz3xUdzawuPXVFZxmc8RkqYpKiND0rHhcsFXl3ETkB1upJ7EFgbi27XwX2isUylsIyvs/MdAJnCHGa0TDGEvIGByyNo0GItlpLZGG547wD0a+J39eEFUNK1TRxTKmJljDM8lx3+rGg3wHzIv3u3fWbwWmKTrJMV5LMqBFHwmR2c7q218e1vIb6ZeDIBwykA7CBQPuttpP4fTvnUukrRqjOXKKWbE9RsbEC2J72/pDQOzM5Va47yxOnxYsa5DYs0SDvVE14cgTRx7g8kk9OryyKrS8s3c5WKObgfDYEDR3gNGqMsClzjMwBN2LdORDG4AHcCwPb79c7q+I+9glhDM13MbMcnZuRLhsGL7tYWYn5HvoxU0lohNWM3NKWkVWIBd8L7RkFnJUAYn5b6o6dMjADw38BJnTGtmje43JJ/I/XznT6zgauhDxCQDfFlBBI7fECL/P565qtNAUqDPTQP/F2ZeWsFo2dCQDaxyBHcE2A9daoPAEMFFUVdcHjPLLJGHc8kW6cuo5SsSLg3UdvU68wcBRlm6qiNZV5ZK08jl16uoFoCQLuQMcSVUMQCxAdlYydcRZhRqUcOgRq5pJqiCnJRYokdnXmYSOu5UqWN+6XA6lBDaPcQpl57WqqHm00Thl6yY48QHLDm32Frk+ulXidIss0TyU1UWglezCGRUcGRnVhYXFyFNiOxIOmKlak5ksz0ziSoRklZo5rskgAZSLWF7DtbtqdmC0JZjRntjzATcPWOITJXQJGxKrIssqgm5JVWNSNr3OA287a0RcJrGUMtbKVIuCGmIIO4IPtG40cpIeFPCIZqYLCr5RxFJek2NybX3JZtr9remjFN4v4SiKiTqqqoVQEfZQLAfD5DQEMfgaODIvxpElpyJepy7SN1MSrZMKpCSCgCldum22IGiHE/EC0qwnko/MnQdVzjK4uHJI3ZQCD8wADtodUcFcTKZnaaUdZ98kcaISxSxjBJJKG91sLbnte+WiM6qcIVAviS0lQSCCvxMyixG4KjzB0RxlsmrtDbq19noUb+Xy/qN/GeJRxNAJHiiGXYEbWmgdiQPIBAb7dzsLaw8Q8TPHNEC1TYlTmuSxyL03ReZio9TIQFspF9zZF4rX1Kw8mVA7OLBREEhjK2OXQtnbvg2ed7ggEgGzwvw9mne8LzhWIAWNZkN7kFTdghBsL3QEbt1bBoWeeXsxl4pOGcFJISwRlxEplsbEL0U8cjA9RBue3YjuRldwqT3csHPM8bhgeUEjjAOVwkrZyHpQWAF7edgCSm4y4JjhjRmXYorCUqfR8CIUPyM2X806D8RXiHxT1tNQx/eMvzbL+AY6aEJim0nmCquSpkcvGkuVMgUym6yNjIvw5BMFtcAjlsRle+Juyw1MYjDySqzWszR08RYgMfincvEpPc2cAFjb10s1bUqqGnqqyq9CSKeM/0Wk94fvjy1jTjDPvT0EaNuQ8qmd7D6wknyYjzuIwB6jQlam7mNJ4vDJ0xQrOR5e94g1/6K+5Q/wDaW1TxfitZAgzdIFbYQNOsElv+ipYyy37WLMfu0B8O8VrKgzxTVlSrqR/F1kxzuDiI8c5CD/ySFbFSSBY6KV1LS0AJqJFgLIbxIMqos1rG6Sll2vZpJApPdPIgaGxPrym6CeTFOs4u7ylCTFILdK3QqD2Ad1adib9kHnsNeeLQPCjGV+VIR0rISZWPl0HOUX9ZOUN+x7aKU1A9ZUiqgdeHRFMA3NXmutyCwVAgUkbbBRt9Y3JbvD3hOigN42V5POR2ya/rc7Le/la9x301MN78D8wbVeOYgwcFq5wGEQpo72LMbyE2B2uLg2IsbL3FyddN4f4CpaNTIVUYjqllNyAPPJtl/NbWanlinqkjR/dtKwLjsCq0YHxWuC5CfPPbTlxOl6izMXO1rhQFsSbqFUWJPmbnYb6LWMd1ByN7tmU8ESJqQS4L8TEyMgXNVclZLkXxtaxP2fQDQDi3GIi4QMGzF1I6lN72GQuLm2hnHJGfpjM0vKF+UgaZQvkMVBCk327dh5DQmgmSbCJ4ir3PukVo5JGubh2crYAkXFxY237DUeR9W8HHg/yQe0PcF4vypOWWRYeoktYBT5WY9rsLWvbvqcW4nG3MBNgoNy2ylRYEg9rb/ftftY6G1TK7RCGNEkZHwihTqUqVHviWAZGv8RwAtcFtjpn4d4UUuJahULC2EKX5Mduxsbcxx9tgLWFgLX0nI4QU0z/C90hm3gTwxFVK/PhpDKgUiJpZRD8VwWAbqZCCbA2uTe/Y628ToeKTbimS97ge0RqBt5Yi5+5r+e++zxHrTHoFzE7ShcKqK5+s5xR+Ga9WzakLNYjprI0FibkDFA34se2iEPCayMMV4fGncsRURC/mSxtc/edO1dxSOBA0hO5xVQCzO3kqKN2b5D7zYAnS7xarzxNYGKufc0EdnaVhv72xtJbuVuIk7sX2Onhh3jseQ4hSADyEU4fFhYuORbG2/MuGDC4ZCEsymxsw2NtrjfVU/ixcWZ0cBWChI23cspYFnsCq7EdIvsd/LRPj/A56icnmj22VV/i0KK8cMS3waeVtwBc3YAFuyKbX0lvBKk00ZkS8U3KZsD1mN50GChi4ZhcWUk9R320RFG+09TFmXLj0i9f4hCu4i5Qo9qZDvyoVAkJXJ2vfZiVXL3hBBzsHFrv/AAbxBHFw/mE5FqiQKgsGkmnmaRI1BsMm5i/IC57C+kWk4CiDOU4LtsW3J2xLG5CkeSpuO2RvbWugW1WYVF8zaCMKAkbh6OV5WIHkFuWO+yqNzusumX3O3j9IjPhbCus83x33v+oTqeLiLhVLzJFjvAvSDY7Lc79z2Pbv6HWPwJxlRTzxRAyzSlWSMbWV1LZSHcRoAwux79gGO2hvjPgRqjwqnixX3DZn7Am5cYdgu+5Bte18DvsSGrhDwcOpXQjlKhtd7GRykYvfHdyAL7XABsNl1YmO2vtPMyKCN7J/6+nriLfCvBFPwuPnSyBpUbIyAFRYxmPADe4uxtYAscfS2tdNHIs61dVHPClMOdZo7gBnVEWzDEzNvc36A4sQQW1ngaasljqSJFiQmSMxAS8oIt7vYFDUMWUKl7p2sDc6I+MPyhx1FNNCImCuyRo175OJEZha2wAVgb/Z/MHO4+FeJwWtzCs3imGqAFRTTMoIYRe4KZDsXvP1kdwLBQfI2B1tbjZf4Kab9KnH/wCRoZ4X8PxRtXTGKIkLhHdFNmRWkY4kWPxIP8k9tAOH8VkeSFWajJYqJE9mhy95JglhsVW1rsbks64jE56l948xisCLojz/AFGiennbtSTfp0//AOxoTV8KqT/gsv6UP/nacKzwlGJVdaeEriUYctR8RUhh02NsbW22Ym5sBrnfHqsrVzQokamOTpQQQsZkEXMKRZKG5gt3OQs4+sFVwIuPBrvK6vgVSf8ABn/Si/8AM0PPh6q/kG/Sj/29PXDuCI8KM0URY3ueWg7MR5KB5a9/3PR/yUf6C/2alYkGqliURdwZU8OkjTKtmpqYOwc+0TKWZlGxwjUCQj1Lk6zy1sZHuXq6tvLlRJSw/nknVnt80y0uNWSEmeOnVL96utfJz91zt8lDW9BofxKbJS1TUSSqLXyyiiF+1okGbX8iyqD9rXqaUX9TyAHbiEOJcUjUn2mqiit2ihJqpB6XeUOFb+iiatjqZGjuI6lojtzK+qdYyD5cpWxYfzdKXLFYfZ6eJe/SWITf1ijT/wATSG17EaZKTwKbCOeV5miH0aWJjUduY5IWJR/yjiw7DXFwO1TtPzlNV4txHLWaSQrsIqVPZox8g2Jkt+r56WJkmSoapeN0Tbmcs5vGrWUEmTIoSbWJIuTYEX10fhfBYAt0MYjDYFkLCPMjIKJFAmqXsQQlOqg3+PWvjPA2PDahp0ihRElKlwB9rl8uG/KgdhiMjnKSxFwbHSXzAc+vKGqeEDcJ4HGTFIInAnUskjhpppALbhfpCD2vaNR/KWtdjrOEQ0yNJWzpTQF1eNTYzkpiRbC63yF7qsj2NjJbSX4c8W1VPw6NIII6RRcTV0y3yuzFeWpHWwWwAAc7bBRvqrhXgeTicqSzNMIpMiJ5jlPNy7BsVuVjTq2729W8h0Ox3Nfz+puoATzJxN2q6luFvOrVIClABmiqFBeaZyxRmYFrKS3VuwO2jHhD8ncSVKtU+/lDxE5boTI0uVwfj+Abt3udtOw4TS8MpicRFGvkBdnc9gPN3P8AvYDYT4U43z6iSaRVhRHh7tfFFFQ13Y2UH1tsPU99UFUQV3idRLQrF4cSojeUIgPMmQFt7FJ5l2AUWH59wo21i4lwKNFtHmjC9nDuSCbD7W4Nhcdvu1PC/FCtO0dNE2Uk0kjSTE8oZOQGjFzJJdQGt0gknq0H8YQVPMA58NQQpypohJE9jYkv1SL2Gwdlv2AJOkO5PBgt07udtvn63mHw+k3tgZIY6gI7FmZiFYkR45uQceW8YcKM2v5Dc62+JeNV/tBScYoAThSupuuJbruwkU4gkC4JxON+2sfDuLtJSvKkiwJGQuA2LdYjxMgI5Que6g2Hn5aKwxx8xcF5MU4VMVU5tNaSRpFVSMXUANzSwBEZIEhtoAS4oyv2SYqs35c+U88IrjjTovu6ea4CQErLbp3ugv8AWG0XV53IvrxScDeSWNFFqin65EUlVRHQMDPIq4hsQBjGSz9BOON1+1fD/ZYQsBVY2hZLF+t5ZBTnDI3k5eEjtZAFBVS3lrHT8ECCUPA5cPKrOkiqWxkddyjR3AAsBiBYAAW207Di9pajmJ6vq/ZAN4mV+GeHcuGJo6qaF50R2Ucs5MUUmweNjt6XsPK2j1NVyNjjxCQ53xstOb4/Fb3Pl+8eusPCoVEVMXgcskahDePvyxe3vB3AJ7dhohT0kS4Wp5RyySuxaxYWJ2Y3223vYdtegenwncoPtPBGfLfxH8evCeo66TDmDib4WLX5dORipCk/Q9gSAfv1tVJGJDcRqLgqpCciMhnAKg4w5AkEEbjvrxDBCFCciQKEMYAiktgbXHSvnYb9/nrQIICzNypsnZXYiKcEshJU3Cjtf8Nu2l+wxDhRHrmyHuYq1PH0oeIzxZs0rpFy5ah5JhGhVjISepzc49CWBsLlQNFaTi6BWkilYBzy5a+VLyysDblUkWNzY3AAXBT2Vzc6O8Oq7T1DCKbdk7Rkdok+1a3fz0qTcBJhkrBUVCyS1hhC3TojlrmidUbAvHcFicHFyd768zqcCq2sHk+v4+k9DC5YUYQpq6pctTcOU07A5OTjJIHP98rZXDqrHvyVzlNtzGBbQHg1GYmr5pTzpo5ZSz2CZYtJkVUbJkyk7ett7DTtR8Zip4hDRLGkaHEy2LRqxPwoq9VRKT9Ve57sSMSucLpyaavZsyWSZiXAVyefWqcgBYN07gCwOgCl0FjYkfaX9Ll0MWHIB+85hV8fmrJY2c2XJGCA9KjmEfuG5098WnqE4hTw0wu0lShYDYlESFyC31UspLfJfzFf8NeDCY4p6kNHGSOTCv0szqWYWv5W3LHYC52Guj+G6+EmbicnTGEWNSd8XKrzQm12YtjGLDuhA+ParKil0C9riEZijl/9iD89r/uTgqLSzTRNmqraRpH7vgLZC+WKkqQI+k4IlrgHIXxDhddxNFlWnKxyOOVkY1KQAklmJOYZ7C4FtiBva5N1/iuJRmnvKmTaOIKykXBsBmqk3tYv5myja2jngLL2TNixMkjOGIxzBxAZR5K1rjvtv56BcpZjjA2Hfx/U1sY0gk+Uzv4AhFGaUTTBTIJGfLqOJuFv2CDy+65udIHEqSCDh0kseZjkcQ0QY3JiSaJp6hrAbOY1ANvhWP7Zuz+P+JzySikjkCU8zRwTuFGac51uFbLzQm91sAe9768z8CSupmDThIpYlhhAhsY6ZCGQoOYApewY3HwiMGxXRsQs5PeFDiD+H+MY3EzRE4u0kiFgACLXFxfbyuD/ADvLVfAvExWoiVWiZXfukUKhQlwQSgJYvdXVhYAAg3N7Cn/J6I43X2hStPIrplH9IASDkA4AU/K/byINmVPA08a2jrIQ2RY9DLGSTv7tew+Qbvv8tIIqyplINgKwO0Ra2njxrOVFMWp5KlbByVZC4KyEk5AQK5LW2J5V75HXUPElWkUsSRQ0l2T4pYeYelgouwdTYIDubkkAedwsH8mbnIu8Du2d35sqG8l89hHaxvuOx7a31fB6qV1SX2dnKMQVwICoUDWM0LMrEuDe9u+21yWo1AKqN6MZPDXETUSTJZOXGqGNkjaMMrgm4DOwKm2zDYjcXvo3/Bvy0gQ8E4nASYJMb22BprXF7bctQFsfhFr9++rFq+PDbKI28ylPc/M2mAv9wH3DW6VPMV7Vh2P2nKvCPLImSqNVJNCOXBFEdw3UDeU35aKQNkIvc7N2040nhlqyaCGrjWCFIJJYo6dQvWhgV2curcx2DXyI7j79JnhM1sck/wDB9NmJmskzJdURWcAqz2S+9uq/btfTFwzgc0dVG7VFVU1Tf8IaCQK0aHuod+lvmCVF1AGiZS3eo0ugXTVnx7eQl0ng1JqOqqryIYYBLCp5TMEeBZgzusQuTc2tYrY2NydMndoUgtKpU4B4MYmYlSHpaMFS+O/v5ziM75t20GqY6iOJo2nqKeOaGOCYy0vMRYxHLG3XGXACjEBsgTzLk9OvHhisqq2J4o4DBEY1R5zIxeSRQAXkZlLSLa+MF1QBrNddDoa9j+orUIwVHHo6cu0Ea1le7Ys2avZrKuOQxDYgDJIlVFAsxXYsF41G6VPMq5pKuV0IgoRjYZABmey4Rp3uQOxKl5AGJLqogkemoEEtW1jUVDi4iv2MpHdvswrsPQAbieHcVgileOkSSuqWPvpyQqlv58puAB5KgI22udMx4UX3j94LMzbCa6Lw609RFNXFZpMulLe6iAViFRTsdwLlrk2GiHirxFJRNTGNA8rtVhQQWsGmiIYIu77XAFwN7k2B1lq/CXEJisy18Ubqp6FjKIob4sXORvbbNluLeVzpXpOMRQSFWLSTN2YEymaxIukrbOtwd7gCx7azNlA+ARmLAW2Y167RhovDdVXOJa2oZSB0IArsL+u3LQfzUFztdtBOK8LWmd2jl9tVCOYVXBYyGxXuxjdgW7rutzcjRatecctqjD2aQ25cTMbWUsxn6QWQAb2OI+sCN9b4qACtaOjgTHlxrJEBjC3M5hdnNiqHEpsASwNsTsyoC6uY4IuNrX+4Ioa2WppXmSbkqq5KiglpPRWcMChYkDo3F+7dtGKfhnNEXJijiaIuHmGKorjFUBkA98hJYlRe+18G3Aei8Nez1FVTqOaqOhWMseUOYpkuQxLOqtYAMTe17X0xS1MUNhWsZGMbusaCyqiKLqLEXuele1yxHzDkw0N5Nm6rU2lfR+UVPE/Dkh4gnLc8ubkyzMqYAZSzJM6RnZGAjG7XINzffV/BeIRiUAKkrxzpKzs5CxrJEcncg2cWOAubEuNthlo8Q083EqileGmZTJAj4GxVUWokdGkYgKAw7ix7kDLzOcB8JyR1XMXlyTc18izLgjrEFyKqC4IBUhcgSGBPLv0mBvtJ1DM5v1sP3MfHqNvZc5l5LmwguSZWyipY3simyKDHkWe5UWuEO+s8VB9IGildubMC+agsRNILt7xST+bRvxrxWlhgaAOKmrqmWEvs1utTZrHFI1vtEve/Yks2gfD4CsTMYQMWlZhDK8YGMshIVLgKBawFzsBvqnphRO0k6/dR6/qexTIrQLy6hbEjZn8onGwSQ/q16lx5NT1VQ+MC4mI+iUb3Ujv660S07iWLoqh8Z+kRuy22zkPr568OG5E+9ULu4+GFh8WO9lJ/DVDGSIt167wgZ1Eqrz6gKVcm6G91aMD4ob/WOt8ckf8AjNR+j/8Ax1lMr+0L11H0cnenBO7w+Sp/v+fRCCsdr2lnNiQbUrdx3Hw6UTKFT16E9QRxXJElYxY3OKz72AH1IwOwGufV9Cxo1ZhUcqSt/vs4FPiaqRjmpkLL23JTvcnXSomlJHVVn7oYU/1i/v1zGp4YRRUskixxxyVYJllmZ1teeS7w2CDtfZu4276myMB3A8r+0qVdv3GXh1cWKcglV+FJljBkkFt0oYWuES3eZx279IDKX8EUN4pLqTdH6XbMkisr9ma5yO4Bbe/ffQWgfNsUEmLLk5duXLNEL9dQ9h7LSjeyKAzb7fEpY/AdSkVKsjMixiGRyyjFAi1M7XUb2SxuBvYW0urG/wCefPw+kdgOkbfqKXFpjeGoZ2aYhJGKC5RZo3WKCBTcCRy/QN7YtI9wBfRJRtBTxUAV5KmZmqTDBYrCigsFXJgBGHCLcnqYu25Jvv4L4aNMsc0paWQA+zU7AKVke/U5395ywiljcRKjAXAGvM0h4eXlEhmrqki5xBDsB0xotskhHYC99xc3I0GXKmIAHk7Co9VZzfhNFJwKonmXmLKiIMGaVQmUPcouDt1MSbkWstxfqtpp4/xmOjppJ5NkiW9htfyVV+ZNlH3jQ3xZ47josQY2bJM2bdY0Xe2ThG6msbKAfhPba6i1OtZUX4rK0MU1OtRDTtOYUitKyqD1KGkCWdidwXI2sNNUAQCYpQO8ssYqGK+0VHtE942ljU5A2YX2AXptv8AFrE2eVjokUKnEpABsMoSf2RrpQHDYTUysxkTh5OEFSaqRQ8iWDWLSdalshkBj0gXN9evDtHGtPVS1SsSqGopEasljaaDq7Wl32X0vc9tbkRH5nY8rIaXaWzSK4lvXwpcMyZqewZuhxmLEixGIYfvt4J4tmqJCHqKOIYhhlJYHqIPc3B7WBttue41VSSrMxEVBkFTmSD22qZoluQEkJsqu1iV3IIFxcEXrqK/hzgCKmlmk5YkkXOZhCLXPNYsbW7bK1/IbjSTjxtvGf5OVOxP2hev8TNE4TnU0hK5XWYBbEkAZMMb7HYEm2+scvi6RG5xVCkaOGKTI9sjGfq/0f1jQjxHwqPhcyzZU6u0UgEUascZBy2QOzEli1/MJsDt56Oz+O6eaJ6OoR1zZVeNVaTGBYxIrsY1AJaQqtgLgDftvKqIxBU7G99x/Mo/yMuncfgQkniiU9ky+aSRsP9PtrJL48KsVMcoKkg/B3Gx+voP4N4Pw5p5OYHgjEcJhyklgHOMC+0DmErdg3ll62FtMEnCOGEkl4Cb9zUsSfvPN31QnTKeTFZOvK/6+vxLKWKWrQRwA01GNg3Z5B54+gPmfO5uTuNHUhgooSemONe58yf2sx1bxjjEdKmT7k7Ii/Ex9FH7/AC/AaHcO4BJUOKitG43jg+rGPVh5t9/5/QPiJmjpZuIENJlDS91QbPKPIsfJf9xf4tZfEHiyCC9NFPHTpGLSyr1NGPOOBBcvMb7t8KXuxyIGqPHvjZxJ7DQm9Q20kg7Qr57+T/P6v9Ii3jwdw+GhQxRIZ52+kta5J/lGPTGnoCbnuAx0JYDaMXGWF9oCXxOJ4+RSD2el3uFbKaW/xGaQHYt5hTc+bW21vp+LRUkeKoSVXIRRLk1vUgfCP5zWH36L+IvA0MnKnmSKNjKsbezqIVRZVdFJZQHkbmmPqaw9FW5uufk5lMDukvRJG5ExY75KTcsTv28z5ane7sm5dhK6Sqij/ML08B4nCTPUNFEBmEhxZAFBPvMged27HEbbAd9COJ8P9opo2ZcK6CMTRqqlhJCy5Ht2jIB6jYIysp77muB0ZnTmoWgSoSRqh3HxvMWfKBDvkFYqXIwIVSA2J03cENOIqqmgUhkjKuWJZ2IV4+tj3IxIAvYAbWFtGouJd6429czntFxozJBI7mBFQ4qjdbc3C5LAdAsv1d7Em69tNPh5JpFVEjWmgW1ltuRZTuAV22IPYG++WkXwtUxpDTsVyldVVFUZO7LsAo/ebAeZGrK3jD1VRV0fMwDRoVLMxDANAwRUFt2Ba9tzlY7C4FfwJZnCooPc1+Re8N8dZkqq5aVwGFPTtExZSLCOwOTdNsQeo/fr5BwET10E3OamipYWlM0vUWVm7h5RYjqvm4scukOBo/4a4TT39pqKcc+0cUVIrcwryV2ulljBBJN26YwBcqQbSCg5dcWrSrsf4yXAusL3GGbMMcVSJxmQoFjYKbNqoGwKniezAZiYe4ZSlkJjD0tMSS8khIqajyDFm6olPkze8tYARgC+TjtZT06ZQqkZ5ZjS7legnfCPILuxsZGKHq+LtdX8U+OoaqYxK8sBVbwSM0qCSRsjcRohuDYYmQXO9ha9xPCuGzysQhbnMVJmYO7KuNz2N0uSVBPVsALLdVUzkNtx3PraOC0N+ZikHNhM8sSqS4YqwxUK0qbHIEquIC7lth3IsAVCxGlcgUqgrIVBhOwJcgLJcKwA7EC3bVvH6JqcfS4iARM7FCFyeYFcgwB6Al8EFyHuSuxMpeOQPRsBXx5mJyUziHUwYkBWXMC57XJ+eq8TKSa8JD1QJr6zcFj50eJpvhf4Klk/kx9Ubd/2+mrlpmMD2SQ3lYdNSzd6nHs1r/f+fW5lLzpaogkGEm7IGHxwfZkA/wDY6zpw28A6KNrzjfl2O9X63bb92msZKg4m8UsvtA6Kv6Ju0kJO7x/abttrRwqnltJ01v0r9mpvtH1PfVMfCh7R/wAHpNovJyo3c+kPfbVnDaVAr5Q0g97J8VSV7SMP5LtpJMpVYWSjl+xV/wCVPGg/OYjfXKTR4UfDpJFSMPKGWV5ZJ/7zM4tDja5NsQDuwUW30+cS49Q06lpP4MuATYS899vRFiyOkaPhccUHCy5Q8xSxSni5c5LUxKqXEhY5FrFugb3utrhDvR2O/wBLPlHMu28YOHDmA7FIFcGQye8LTXAXmhf+EVJNgsC3jj2uCQqa9+CamWuwjaCWOnp2fN5LfxhueXjVbDEgOCz2uLoF7Mb5WryFjbFQAMYI4wTHHHcKzLja8YvZpekyk8tCqksSnDK54ac0ULuZncwwMQLIxF5N1UL7gEufWwA1yfP+/ue5hIDpuU0XGZ5pKib2lIyMhFGYQwwU3VASQ3WQCSpFyR6KAKpODTVfMlLGWbl5yKgxAjw5kdOMrgO7gADfBQ5bqc3Zo/ycTRqqrU07hcAM6UXIjUKAzLJc37n189L7eOEpVMNHgZ5JMOZKGbmFb8ycgMERQbsqC98uwudK021sN5QDttM/CaCatqbVdyI3Ek4IkTKYAGOHls2GCDFjZewQXN20O8Y8SFdXkgAxwDkoe+RDEyN+drqPkgPnojxHjHstIVie80pwVr3bOTJpJW/nAZPf7RGhvh/hNgAFNhsNBlNDQIfTpXvGF+AcHII3uiklUt8LOEDEH54DYW89buDStBXtTU7klgSVdorZspIsGxZo0yJ5adRKyXYBQHO8J4YcTvhseq18dvise9u/5tJvg3hp5DCTB+ekZkZqeSZlbNmYqcGykszOS9gHlsBZCCeMdzMyHehD/GvCEYp5opIGneONlppUODsMThHJyytgr7WYGPHHsbjSLxGOq4fAzS5NLJIjNUZKyc52Zrut7hISSUXHEyMXPZAOgT18gOIeVY02X+LOzsLd2PKCqB2AVb7XJ3sFDxVTJUN1c0hmBJkjmIRUC2WOMKF6iCSW9T32AU2JOO3r8fKcLgyaYM3sVRzKuBwZ+jlJNDJl9IjWVCHuQVbv3v6iqOES1TJGJ6VSplYZESsMgihnO7bDmMe2UjAbAWJwQ8vpg5CAncCGRLj1JLXvby7aJv4SFTiZCA6/DJFlGwU9x3a/4+Z/Po03xtC0HTzvMXh6FhWtE4kqkiUSBiod15gKcttuu5xZb/CAx2BY66IKZf8AFW/Qj/29Z/CfhdKZWVL9TZFiSWc2Au5NyT37WFvIb3bxS6bzA4i1wPw2wf2ipbmVDfoxj7KDtt6/h5kg/wApnj/2NfZ6c3qpANxvylbYMf5xv0j8/pc/428V+xRKI15lTMcKeIblnO1yPsrcX9dh53HCq2nlSeZahs51qbSve+Tqy33t2v21uR9AuFgxe1bT5w54a4SyjqYrkbuQfeOfVn8vuXf+d310XgcaooVFCqPIC258/vPrpEoa0LiOpmbZUUFnY+iqNz/ve2nDhvBJZSBUy+zqe1PEwM77MwDyA2jyCNsm5sRmDqNGJ3M9LqCmIaYdruOROHpFhasldSrwR9lVh/fpPhhHzJy7WBOkjg/g+KN4nkQtNapjkVpGlTOknjjjIDWy6T57XsQF7Drvh+gghgjFMipEyh1CiwOQBufMkgi5JJPrpFrOitx/5xV/1xRy/wDi1Q5pDIMHvZhcrgklcc2ZhGkZcybllaHAKyvsBiSHNgCbOlt+rW2h8VUyVFLTwq871CBuYBiEib3WbZbliy2Ite5NyL2KrxbxNJU8MqZUXlQlHEV/pGMMkAZj9UKeZjiLnY77jWLwdNy6GmqI4HEqoYWqWVnKpz3bGnQgqz2a/MYYLYL1Hp0YYtyK+UFlVTsb+cG+BuHyz+y+zh2mhztjYBQ+UZMjkERra+4BY/VBI05P4Bicv7Peaq3E1Qp5cSMoULFEb3LLjjiD5nmOuy6ZOFcC9ysKRtSUYH0QOM0/YZTsu6A+ag5tfqKi6a98d8WQUQjhRC8rC0NNCvUQNhZRsiD1O2xte2nLiABLcQM3UHJQA8POhUp4PSrw2B56yaMvgM5SDmC3U6Z3u4Mm6qFFzc2ux1z7xH4+nq5h7mRaZeqJMgMnF7PMO+2zKqkBTYkkjTP4k4O8kTz1RZnxxiiMLFI2aw92FcXcbnNjuFPYCwHwcMWKTloH93kJGZywurEAdsMtrsUIAIIxG7NodG91YkAjcxZ4dSSOFeVyoPU4IkLu/Zum2QayI5a7E2F+k4jetdHJUxBZ5E5xxQCNWs4PZgVDD0N8rXANhsCXiHiIpoZC8TF5Y8YXSbEKHUFC62A+I5Hc7Bb9tZuH0HOdFhkACD3ksQsqLIqlo4sgSrZZWIIIDO5JaQa2v9RGHizLOJwvypmWUskTKHmEYu785LxxobpYE3cgAFlC2+Mhl4TwlKqPJBSN68/h65eouBKoNxvcbHQvxHVwQ+y07BUjyvjcBVRLIpK+YBYHf7JO5GvsHjoU87rEkVTHioyilSP3gyy+kbr6cBddgVI331J1OPuvIiQWL0BtLvFHgEx0tRPy+FgRQSNZKHEmy5bHnkBumwaxtkdtJv5Y+BU1MqLBDFGxZPhUA25b3+dibfn07+JvF89VTSUyxQU6zR4tLPUI1ldRkFSMbsL2uTbbz0j+PeKe2Rh3dFZzGbIQVsOYEyNs1KjNsWI2e5AOwJASwHhcM7C+0p/I7wWGdrTQxyfxlF60DdJpa5iOodslU29UHprpPhf8n8DUNLJ0hmhRj/FqQ7lQe7UxY/eST6k6WfyecANMqzQ1lG4dxKBJdCCsU8OJAfb6Un71Hrp34XW1cEEcKx0U6xIqBkqjGSFAG6NEwB/y9c9m6m0Zi474fMVLUYTuo5Ml1WKnQEcttjhAD+Gkytoo6SCgeVIWHs7SmONOQ0t44lwZyzczIsLqAtxl64l9rxW1KPGKaCFXUoZJalXADjG4WNCWO+wutz56Sn8LR0zmnE0ksS2gmmkexadgjlIlNwiRqqhiDcNKq320jpsbgnXsD94JUHep0nw5wZ4oC1RY1M9mmx2C7WSKO3ZIwbCx75N3bWPwJwFFeWqUERsWSmBNwIcgZJB/0zjIHzRIzfc6tq6R8Y6JZmcyFlLmwkSlWwc3W12AKxB7A3lUm5BuzIyKBGmIxFggtsosBYDsBsPw1eQFGkTh4wT4zrZo6Kd6dS0wWyWBJBZgpYAAklQSw2Pw65P4S4DNV8VhTiUOca0rmNJY8RihSMdOK9rjcjXQPEP5RIoGwjVpXsx7MEtGCzWYKb2AO4Fuk79gcXhXxAtbxOGUI0bDh7l427oZKmMC/rcIWHa6spsL6Aje7jLpaqHX/J3w7/EKb/NjVD+AaAdqOEf0QV/YRoT+U/iBYGGJVMkUZmZzJjyR5SLa/WuOx7gSbdyVcIGvGh9VU/1RrQQYgmAv7kKVfhjdP6M8y/6Mo0I8R8IVfZwk1WnMqoYiRVTm6O9mHVKfK+mbi7uIZDGQHxON7fF5Dfbc7b+ZGlni3OeCklRXqGiqklZRgjskbSbWuEDC6ggHuD376KACebgiqowGKj+GdnKgrMWBTORVccxCSCqg/nPpc/OGeF/aQxFTxGLHE+95TXzXLY8oA27d79jYXGvsrVYLYRcQjDM7EIYQSXbK7EVfU1ti1hcKtserLNIawlmtxEMRa94j2d3Fx7WAQA5W33a7SO4mtkPZpdP+T6ZTdOISj+lDG39mqP7nq+P4eIIf6VMn7jqmanqGOR/hAPa2RWMm13I/wuw2cg427C1hcaI0Nc8aFXjrJSWJydUvYgbfTHa4J/PohjTwiGz5Bw0HVvE+LU0bOKqmcKL25ABO4G22iZ45xcbe1Un/ANP/AOusfFKt5k5Yp6gZMoJYIFADqSTaQm1gew0UOiCLJ26nKO8G+CY5qniLVtWoEkkIaBO/JhLlVUX8yN79+o/aI0O4t4OSolrZuY6OOJcsgWKlXlp1vYi4IzJ72NhcaceGP/8AESPSmU/jLJ/ZrBL0rxA+nE0P/e0R1D1BpR9Z7CMVNgzZD4YjpoHFMpEjJ8ZPvHK74lzawb4bCwF7i3fQ162ON5OuWWQ9XJictIjRuWjym5nLV8AiH4nstgSNyarvE6RKWXFgrYmRiViV/s5AFpH8uXEGa+xx765T4Y4uYKiOmxvJI0YTcBQZypXIi5AGYPYnytcajwK9ajGqFYnWZ02r8bkxrDw9TcxkxBVEkrIBYMsbHGGMH68xHpgToPxjiyirjld1CmR3Zuy9dBQPt57nsO+4194DWy0s88zyBBPkjMkALSPFMyp7NGl82dWUXlDFW2JbsJwXh5eaSSGlhSdWVElkJmFJHFDFCqk3xlqLJfFSQhY5OOxvXFrXTfMWr+ycN4TDTcMEIWN6WQUZBZkZwssrswaNZsrCKNmOXLBBsCzW6lLXU+HHLxSSWd8lVkRisMMCEERxISMhcC5Iu1uyiyjBP4SkSZWSd3NmaWSY5rI97KGiBA+FnBIsLWA9AM8S+N6V0MUUyFItiFkQZFbBUxdSskfkRcAkAbi+qlxDGp1RRd8j7Qn4z/KQlOoSAq8z3AY/Rp8y2wY+ig/eR5pfDeB1E0nu5c6iezOzqrgqrKS7sRdEXb4bX6VAOw0GquLB8WkxZ5Ql1kjL7owyvgmKx3bLlx3J5K53JsemeF+PcPoqcR8yRXYDOaeJouYVG25GKqBsqX2ue5JJVm6gjGdrjFxDVVzZxDgtPT07c53IVTnI0jJsbZbRsLA2HSL+Q38x/heIzxygqcUkZBe1+WAtssbC/Va49PPuQXFeOmsk5jr/ABKLLmo11ZUySMO3msj3cKu2KqzdxozwDxIYuHqwweaZsY4wvLAMMccJ5igkqkRXfsT0gAFhqHoUyBizk2e3h+/4jc7KQAo8/GDvFfhCFmhiWacyoFKqXDJFEuwZgR8rKoIyIP1VYjJxLxJJRQ2EKoH3R7lgrPZmabpHVcnaw6gR21sqrRU8pd2Z5QQz/XkldSt/T7h2VV8gNeKviMk6QiNWEqlTI8pV1yUD4bEMVJ37BtrdyWHoufZ0JDlyHbf/AMi1QezuS7PFNKxuzOyM5J8zffb0UbWsBpySmgSESPaJzcIVXJnby6EBZ77GwFxc9t9XU3Cpn+OGkl+/Jf1Mjj9egFLQOskksFKEPMdGCKVZbMAY35N2BGIIsFBDA3bK4QVAFgkzsOIMfi+8O8KqUrEjXKNoyA8xGJvcbQm7swJO7dulcd8zZR42i1NdM65pjIFCm4IwAUko46c7XtYbY/PTPQSThSi0SgPfK6VDAlhYnFkwJ+baCz5T1bRjZ4bqzKwJsQjLGd3ACNnbqaxZhsBYczWlb+c3qcelTRA+n/kIcO4Wh7op+9Qf3aaOHeHoD3ghP3xof3aC8NgZeYr1lIrx26JIyGa6BjiOcrHe4FlIO1vMDf4emrYXEZSGcynmRh6h1IUrsofkMpLYO4W9wLj00sUpAPeJx4WAuevGdBRRJDT+z0izVLFVPJS6oFYu+wB/mg3G7XG40y+EEjioIYo0MYjQKyn7RUOWJ7NllmSLjqPppZkzr4KqukhCmMGnplQ842jlHNkVlHXm4xFh8MRt8RJ38Tqag0iU4hkM7ZRYIUu0UV0MlyQoRui/Y2lsLEi1KCjcq20gQVUcypFVViZAslOyRIoeS0SqzoThYZMzFjlcC4H1b6nCeHPDy2gRIwVOLNYOzvA7KkjAZGRQzSMB5qBcgLa+m4TxWeLFlSBbDESyYlMe2KU6WBGxGV7WFgNNkfh2L2aOCWNHCEtbcjMliSCTkT1EZHc3JPfS1Dk20PYTlE3Gonq5TIghip4gGCMZBdCXBZpLEHEFFUXuxS/w6t/J3xlKKqeonSUc6HtGjy4sZAVTa5sqBVF/TTb4g/JhTS08kVMsdM8jKzSBOYSEN8eptgTY7EdvPSzxDwLU00LyvxBCsalj/Fhc28h7wbk7DfuRqhAODBY+E2cY4zQkqYlqAWZzM7pJHJJzHjY79Jk2BUJ2s1rb6a3/ACj0x7RVh/8Aln1xh6+pxJPJeRWC4FISQrMq/wAtle5W6hSASLkbaZ6bhbPInMpq4v7O7sRPCQeuJVfHmhFUdYIAHxDY2JBHFp3o+Hn/AHF2GjZ4g8dI8DrFDViVh7vKBlBcEMBc7eWg3DfFHIUFaard1TGZAnSCCWDXvYGxt8Pr530l0PGOU4KxgqmSlso583eS8bSBZgqMt8clPa/YbacaCKqnpi4NIUlLIXjWVQ1mZDZyTe9jY27HRHGQASKviYKNqDtNI/KYsjokVNNkzW94LCwUtty+YSxNgBa29ybaJr4iZh/wOuB9OSD+sPoDHwWRHV1SAMjM64yyDqYgncxsSPiFiSAJX9RYqPFE6Gzx0gNr2573t9xhvbQBWHMxsSHiaDxZz2oq7/Mj/b1W1ZMe1DXf5pf/ADNUReP52vyaWKcILuYpmYIB3yPJtf5Xv+IvbV/lMnhh5zcOcxWvmHcLY9jkYLW+d9CXqLPTpKWqJybewV/+ZH7c7aBT+OIUZkaKoVlJVgUFwwNiD1+R07xflGmjdVqeGywBgWB50b7D5C3qNu/UNcl8QTLJVVDgEB5nYA9wGdiPPTFJIuYelxzqHCf+M3/6rH/rptY+M9MPFT6Viv8Ah7E2tnCP+M5PlTRfrlqP7NY+P1MePFYmdVZpQwy6QfcUjGzGykgDIgG4G5sNQZxaj6ywSnwrEsddWFo2qZoZsKUPfl08TrzSQxGMdy9ukFzbYEXOkPxRwYR8UJaoSILj724GDxpHJliCzqFLIqgglrEXuDrqFbx1QuZzSNyeWEUmeoP/ACKfEq2t1mxtuMRZ9VUvBea0ctVGiiO5hplsyxEm5aRv77KTuT8IO4uerR9Liy5ACwrbj/swWcCJ/Dqx6kLTFpILKzp7sROea0DlA5JMTMzMFbuwxv8AHu78EgWipSHfCNbsFZhjEn2b3/Odz1MbfPD4iqqSmzqZxdmZGAPUWkjUqnLX7Vjv+s2Gua8W4xU8RqEWRJBH8QhjscEvYMbkBnPYE7L6eWvQKpgGpolnLDfiMfiTxA9auJM9PRuQI3SIu1Rc4DcuoVGbYKbX2JPlpQ4PwGWX6AxF1V+auCxiMR3suZ+OR8elbXBsdu+jniyO4paQe2QkYH30iCyXKxLHubboxyZgFEfmdbaHwLHVNTTWMcUY2gID5FXYku17Ese5sbgDf0j1tka5q/KeqKjWNkeEO0McSyguJGwWTm75LExUELfrt2Fths08f4o1TRtR4IkrFCokdgb8xVAxaJTuTa/axO/lqyv8KTzFuVUckSIiMMMgcGdt+od8yNU+IeF1dPFLUVHEVWNgiMUh96wDlwkNyRzGJsPuudgdAwyatqr18pSCtb8wXX8Xi5cpCpHAjvKqWLNU1HMYCSUfYBQyY9vdqCbLY45OIRK5lBZ1KqZJi2f1C+THtiN1uo3PcEkk5YaUSSGZ41jZgQIk2VIz9RrfSMe7u1yzb+Q0AjpS8mPZVYmQKbo0uVwBtuI7AemV7DY3P2XsP/oft84rJlAWzDsdS1Q4cgqo+BT3APmf5x8/TYeRJYOEcPfO/TjvfvciwxFrbEW73N7nYbWw8Ko+2nLhVH21PZc6jPPQliSe8K8Ko+2hdZNGaqacWSKBDHI425rpu5byYQgYA97mQfVGtvHuJNCiQwm1RUXVDa/LQfSTEeiAiwPd2Qeukrx1VLDDFQRbBgGcXuRCh2BPmXcbk9wr376oX3RqMs2RbMBSeJKuquXmeONiSIo7R2U9lZlGZNrX6u99e1jeDGSPMIBi4iEYNshjbmCwtdu3r+cfeHUujR4Y7gKLYEbi9iTcEblW2+6x+flqXUWNmRY2Z2BYwhPwuWpUZuCzGzMQAeWofAAIALglWPYEg7220rycJkZAqoKpZpPYaWab6SLl5BZE23VfeEFbfRZG3n0fgFFII1ErKz+ZAsD6em9vkPuGraRedxB37pRJyl/6zOFeQ/ekXLX/ALZxp6CzLUuFqOhSmgjgiFkiQIv3KLXPzPc/MnQTgPFY71NfM4WLP2aAne6RMVYoBcsZJiwAAuRGnpqn8oPGngpH5P00hWGEeZklYKLfMC5H3aRPEHiuWlI4asDJDTLy43LpGJCqFGeRZYyCrNlYkhd7799UP7oqMUWY38V/KqY5WRKQyhbFgsq5rkQqggKVzZiAI1Yk3GmjhHGFqYEmQEB79LWurKxRlNiRcEEbHXE/B/h5+IYxiVEsr3axzjQvHJ7pFxVbs+0h3NjuQMR2HhXBBT0op1byYF1UJu17sqi4U73+/S1uNeuBMfFPG1LCJGZyVj2dlGSh72wBv1Pf6q3tY3tpcm8RR8Rp3ElMzU5IYlJ1VwEIYFt1VbEXsJD+OlGl8ET0fEAHWcU0QGFVBGXxJUHMx+8B3urALfudhoTRUxmuojhmq5JDKl3EcjtmXKyRsArA77ZAjaw6bE7MnJO1mo/8L8NU1TTQos3NpoXZ4QoKSK7Et7x73JGR+qt7gm+xO/iHhgSRvHz5wHiMJ3Q+7LB7fBc7jffcXF9Lnhbik0kgdhhI0wjnLtYvgGTlRRBiMYwN3PV0+d2OjfF1YSyO9OJ4hGixhn92rFzzHkTK9gCDspNkO4vtzOVTYE/KGtMbgzxFwiOWaF5fpY1xSGlRSWAORLhxYILXAawW2zE21upuLsyyWgqBHHcBhGXUOOohzmXJIKtdUJOZubg318BqqSNplNKlrqQ1IpSMhlAKEK9slKBjufpB2OpDNSwwzY0jvI8ryDnKSi5Pipa7GyqgUkDfpPnpJyMNlU/n+ahhRMdNxgSFQF+kXNMGWUlCL3ZYyWT/ACh8jY7aXzxmSJXSc0gdCWEfs4lNUXdntmRmtriMAbiwJuLaOtWqsc8CU8Eh5fu5oI44sZHzADkud1OLBlJIB3F7E56GOVcjIYwWt0RghVsLee5J27+mjQ5MraWWgO84hQLueuJrCRaOCwtawiA2uTbYfM/idJFbwyRoy6chEaYwcq+Lk3K3bsoHnY9l308SNrG8K5ZYrl2ysMrel++nnpVPeJ0iYlgBMDgEYQCNg1yxcKgY3PkSptYkWI7dtLdefeyf02/adNkjaUK5vev/AEz+06aUCLQhCda4N/xrL/1aL/Wz6IpGGl4iGVWHtCNZgGGQpKUg2ItcEX1NTU+L4pz8Rb/JxUNPTtVSkvUSu6vIe+CN0qPJVH2VsPO2mWdzqamvTwfCJM/M4jRVz1VXI87GRlcqt+yqCdlA2H5hpzj4LE7ByGDAY3R3jON726GF9zr7qajPvLvKamqn8MU7yZyIZWC2HOd5tr7C0jMNrn8T66cOHwqAAAAALADYADsAPLU1NKIA4mxgokHprl35S6pn4wkLMTHFTiRE8lkdiC3zNtrnt5amprE+MTTxAvGqhkpZWQ2YIbEeR1k4NweIxp0WOINwSpuQD3BB181NRf8A6rEFaMv6BFbVqFzPx3is1L9DK6/0mMn+nlroX5NOOzVAHNcN/kqv+iBr5qaHDugJkvUoqv7oqE6E58Rr3bdkeOFCfqxCFJMR6DJ2Y+pO/YaQeNOW4jVljciQIPkqxpYD5C5/E6mpqjN/xiQ9T/xwrw5dNHDl7a+6mp1k2ONPDEFxrkXC/GNVGJFSUANPMx6EJLNM9ySVuf7AB2GvmpqlJevEpn8RTzcSoBI+QR3dRioAdUurWC2JHlftroMviCY92U/eiH/w6+amjbmGOJW3iOf+U/qr/s6pfxDP9sfor/s6mprp0ofxBP8AbH6K/wCzrnf5S6lnqKSRj15EZqAjWDRkdS2OxJsfK+2pqa08Tow8DfkoHSweS7O5AZiWYseprmxJva9r763txyb7f9Vf7NTU0YmSl+NTfb/qr/Zqh+My/a/qr/ZqamiBnSh+Ly/a/qr/AGapfi0v2v6q/wBmpqaMEzpQ/FJPtfqH9mqG4nJ9r9Q/s191NECZkofiMn2v1D+zSHXcUl5r9Z+I/tOpqaDITU0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55399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3000" b="1" dirty="0" smtClean="0">
                <a:latin typeface="Bookman Old Style" pitchFamily="18" charset="0"/>
              </a:rPr>
              <a:t>(4)  The Policy of Education</a:t>
            </a:r>
            <a:endParaRPr lang="zh-TW" altLang="en-US" sz="3000" b="1" dirty="0">
              <a:latin typeface="Bookman Old Style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85852" y="3643314"/>
            <a:ext cx="1714512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chemeClr val="tx1"/>
                </a:solidFill>
                <a:latin typeface="Berlin Sans FB Demi" pitchFamily="34" charset="0"/>
              </a:rPr>
              <a:t>Resources</a:t>
            </a:r>
            <a:endParaRPr lang="zh-TW" altLang="en-US" sz="2400" b="1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50463" y="3643314"/>
            <a:ext cx="1714512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chemeClr val="tx1"/>
                </a:solidFill>
                <a:latin typeface="Berlin Sans FB Demi" pitchFamily="34" charset="0"/>
              </a:rPr>
              <a:t>Space</a:t>
            </a:r>
            <a:endParaRPr lang="zh-TW" altLang="en-US" sz="2400" b="1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15074" y="3643314"/>
            <a:ext cx="1714512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chemeClr val="tx1"/>
                </a:solidFill>
                <a:latin typeface="Berlin Sans FB Demi" pitchFamily="34" charset="0"/>
              </a:rPr>
              <a:t>Equipping</a:t>
            </a:r>
            <a:endParaRPr lang="zh-TW" altLang="en-US" sz="2400" b="1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pic>
        <p:nvPicPr>
          <p:cNvPr id="17416" name="Picture 8" descr="http://goalcoach.calderwood.org/images/ic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b="51515"/>
          <a:stretch>
            <a:fillRect/>
          </a:stretch>
        </p:blipFill>
        <p:spPr bwMode="auto">
          <a:xfrm>
            <a:off x="2450292" y="857232"/>
            <a:ext cx="4479162" cy="1357322"/>
          </a:xfrm>
          <a:prstGeom prst="rect">
            <a:avLst/>
          </a:prstGeom>
          <a:noFill/>
        </p:spPr>
      </p:pic>
      <p:cxnSp>
        <p:nvCxnSpPr>
          <p:cNvPr id="14" name="直線單箭頭接點 13"/>
          <p:cNvCxnSpPr/>
          <p:nvPr/>
        </p:nvCxnSpPr>
        <p:spPr>
          <a:xfrm>
            <a:off x="5143504" y="2428868"/>
            <a:ext cx="1785950" cy="857256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rot="10800000" flipV="1">
            <a:off x="2285986" y="2428868"/>
            <a:ext cx="1643072" cy="857256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rot="16200000" flipH="1">
            <a:off x="4012997" y="2916433"/>
            <a:ext cx="1000132" cy="25002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/>
          <p:cNvSpPr txBox="1"/>
          <p:nvPr/>
        </p:nvSpPr>
        <p:spPr>
          <a:xfrm>
            <a:off x="1145276" y="4157497"/>
            <a:ext cx="154561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smtClean="0">
                <a:latin typeface="Bookman Old Style" pitchFamily="18" charset="0"/>
              </a:rPr>
              <a:t>For</a:t>
            </a:r>
          </a:p>
          <a:p>
            <a:pPr algn="ctr"/>
            <a:r>
              <a:rPr lang="en-US" altLang="zh-TW" sz="20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Quality</a:t>
            </a:r>
          </a:p>
          <a:p>
            <a:pPr algn="ctr"/>
            <a:r>
              <a:rPr lang="en-US" altLang="zh-TW" sz="20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Education</a:t>
            </a:r>
            <a:endParaRPr lang="en-US" altLang="zh-TW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zh-TW" altLang="en-US" b="1" dirty="0">
              <a:latin typeface="Bookman Old Style" pitchFamily="18" charset="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3661357" y="4157497"/>
            <a:ext cx="194476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smtClean="0">
                <a:latin typeface="Bookman Old Style" pitchFamily="18" charset="0"/>
              </a:rPr>
              <a:t>For</a:t>
            </a:r>
          </a:p>
          <a:p>
            <a:pPr algn="ctr"/>
            <a:r>
              <a:rPr lang="en-US" altLang="zh-TW" sz="20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Wholistic</a:t>
            </a:r>
            <a:endParaRPr lang="en-US" altLang="zh-TW" sz="20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en-US" altLang="zh-TW" sz="20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Development</a:t>
            </a:r>
            <a:endParaRPr lang="en-US" altLang="zh-TW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zh-TW" altLang="en-US" b="1" dirty="0" smtClean="0">
              <a:latin typeface="Bookman Old Style" pitchFamily="18" charset="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6439912" y="4157497"/>
            <a:ext cx="135646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smtClean="0">
                <a:latin typeface="Bookman Old Style" pitchFamily="18" charset="0"/>
              </a:rPr>
              <a:t>For</a:t>
            </a:r>
          </a:p>
          <a:p>
            <a:pPr algn="ctr"/>
            <a:r>
              <a:rPr lang="en-US" altLang="zh-TW" sz="20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Life-long</a:t>
            </a:r>
          </a:p>
          <a:p>
            <a:pPr algn="ctr"/>
            <a:r>
              <a:rPr lang="en-US" altLang="zh-TW" sz="20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Learning</a:t>
            </a:r>
          </a:p>
          <a:p>
            <a:pPr algn="ctr"/>
            <a:endParaRPr lang="zh-TW" altLang="en-US" b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114</Words>
  <Application>Microsoft Office PowerPoint</Application>
  <PresentationFormat>如螢幕大小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投影片 1</vt:lpstr>
      <vt:lpstr>投影片 2</vt:lpstr>
      <vt:lpstr>投影片 3</vt:lpstr>
      <vt:lpstr>投影片 4</vt:lpstr>
      <vt:lpstr>投影片 5</vt:lpstr>
    </vt:vector>
  </TitlesOfParts>
  <Company>BREAKTHROUGH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minna_leung</dc:creator>
  <cp:lastModifiedBy>minna_leung</cp:lastModifiedBy>
  <cp:revision>35</cp:revision>
  <dcterms:created xsi:type="dcterms:W3CDTF">2013-02-20T02:55:23Z</dcterms:created>
  <dcterms:modified xsi:type="dcterms:W3CDTF">2013-02-21T03:14:29Z</dcterms:modified>
</cp:coreProperties>
</file>