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2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3"/>
  </p:notesMasterIdLst>
  <p:sldIdLst>
    <p:sldId id="300" r:id="rId2"/>
    <p:sldId id="315" r:id="rId3"/>
    <p:sldId id="258" r:id="rId4"/>
    <p:sldId id="299" r:id="rId5"/>
    <p:sldId id="316" r:id="rId6"/>
    <p:sldId id="268" r:id="rId7"/>
    <p:sldId id="272" r:id="rId8"/>
    <p:sldId id="307" r:id="rId9"/>
    <p:sldId id="306" r:id="rId10"/>
    <p:sldId id="304" r:id="rId11"/>
    <p:sldId id="302" r:id="rId12"/>
    <p:sldId id="261" r:id="rId13"/>
    <p:sldId id="317" r:id="rId14"/>
    <p:sldId id="256" r:id="rId15"/>
    <p:sldId id="273" r:id="rId16"/>
    <p:sldId id="310" r:id="rId17"/>
    <p:sldId id="318" r:id="rId18"/>
    <p:sldId id="270" r:id="rId19"/>
    <p:sldId id="319" r:id="rId20"/>
    <p:sldId id="312" r:id="rId21"/>
    <p:sldId id="320" r:id="rId22"/>
  </p:sldIdLst>
  <p:sldSz cx="9144000" cy="5143500" type="screen16x9"/>
  <p:notesSz cx="6797675" cy="9926638"/>
  <p:embeddedFontLst>
    <p:embeddedFont>
      <p:font typeface="Varela" panose="02020500000000000000" charset="0"/>
      <p:regular r:id="rId24"/>
    </p:embeddedFont>
    <p:embeddedFont>
      <p:font typeface="Didact Gothic" panose="02020500000000000000" charset="0"/>
      <p:regular r:id="rId25"/>
    </p:embeddedFont>
    <p:embeddedFont>
      <p:font typeface="Broadway BT" panose="02020500000000000000"/>
      <p:regular r:id="rId26"/>
    </p:embeddedFont>
    <p:embeddedFont>
      <p:font typeface="Calibri" panose="020F0502020204030204" pitchFamily="34" charset="0"/>
      <p:regular r:id="rId27"/>
      <p:bold r:id="rId28"/>
      <p:italic r:id="rId29"/>
      <p:boldItalic r:id="rId30"/>
    </p:embeddedFont>
    <p:embeddedFont>
      <p:font typeface="標楷體" panose="03000509000000000000" pitchFamily="65" charset="-120"/>
      <p:regular r:id="rId31"/>
    </p:embeddedFont>
    <p:embeddedFont>
      <p:font typeface="Mitr" panose="02020500000000000000" charset="-34"/>
      <p:regular r:id="rId32"/>
      <p:bold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預設章節" id="{D256D45B-E352-4D25-B780-E0B619C44C63}">
          <p14:sldIdLst>
            <p14:sldId id="300"/>
            <p14:sldId id="315"/>
            <p14:sldId id="258"/>
            <p14:sldId id="299"/>
            <p14:sldId id="316"/>
            <p14:sldId id="268"/>
            <p14:sldId id="272"/>
            <p14:sldId id="307"/>
            <p14:sldId id="306"/>
            <p14:sldId id="304"/>
            <p14:sldId id="302"/>
            <p14:sldId id="261"/>
            <p14:sldId id="317"/>
            <p14:sldId id="256"/>
            <p14:sldId id="273"/>
            <p14:sldId id="310"/>
            <p14:sldId id="318"/>
            <p14:sldId id="270"/>
            <p14:sldId id="319"/>
            <p14:sldId id="312"/>
            <p14:sldId id="320"/>
          </p14:sldIdLst>
        </p14:section>
        <p14:section name="未命名的章節" id="{B696646E-7AE3-405A-80FB-B438A8656458}">
          <p14:sldIdLst/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CC"/>
    <a:srgbClr val="4517D9"/>
    <a:srgbClr val="410328"/>
    <a:srgbClr val="28B9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97E759A-3416-4B8F-9351-2B56096FFA98}">
  <a:tblStyle styleId="{997E759A-3416-4B8F-9351-2B56096FFA9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35758FB7-9AC5-4552-8A53-C91805E547FA}" styleName="佈景主題樣式 1 - 輔色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775DCB02-9BB8-47FD-8907-85C794F793BA}" styleName="佈景主題樣式 1 - 輔色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D27102A9-8310-4765-A935-A1911B00CA55}" styleName="淺色樣式 1 - 輔色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淺色樣式 1 - 輔色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38B1855-1B75-4FBE-930C-398BA8C253C6}" styleName="佈景主題樣式 2 - 輔色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9D7B26C5-4107-4FEC-AEDC-1716B250A1EF}" styleName="淺色樣式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0E3FDE45-AF77-4B5C-9715-49D594BDF05E}" styleName="淺色樣式 1 - 輔色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C083E6E3-FA7D-4D7B-A595-EF9225AFEA82}" styleName="淺色樣式 1 - 輔色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5940675A-B579-460E-94D1-54222C63F5DA}" styleName="無樣式、表格格線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9DCAF9ED-07DC-4A11-8D7F-57B35C25682E}" styleName="中等深淺樣式 1 - 輔色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284E427A-3D55-4303-BF80-6455036E1DE7}" styleName="佈景主題樣式 1 - 輔色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8A107856-5554-42FB-B03E-39F5DBC370BA}" styleName="中等深淺樣式 4 - 輔色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6" d="100"/>
          <a:sy n="96" d="100"/>
        </p:scale>
        <p:origin x="816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viewProps" Target="view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FFF0B785-95DB-404F-8AF2-42BB586D1D3F}" type="doc">
      <dgm:prSet loTypeId="urn:microsoft.com/office/officeart/2005/8/layout/venn2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HK" altLang="en-US"/>
        </a:p>
      </dgm:t>
    </dgm:pt>
    <dgm:pt modelId="{88E9BD74-CB7B-429E-9843-D5E9047D3138}">
      <dgm:prSet custT="1"/>
      <dgm:spPr/>
      <dgm:t>
        <a:bodyPr/>
        <a:lstStyle/>
        <a:p>
          <a:r>
            <a:rPr lang="zh-TW" altLang="en-US" sz="7200" dirty="0">
              <a:latin typeface="標楷體" panose="03000509000000000000" pitchFamily="65" charset="-120"/>
              <a:ea typeface="標楷體" panose="03000509000000000000" pitchFamily="65" charset="-120"/>
            </a:rPr>
            <a:t>核心</a:t>
          </a:r>
          <a:endParaRPr lang="en-US" altLang="zh-TW" sz="7200" dirty="0">
            <a:latin typeface="標楷體" panose="03000509000000000000" pitchFamily="65" charset="-120"/>
            <a:ea typeface="標楷體" panose="03000509000000000000" pitchFamily="65" charset="-120"/>
          </a:endParaRPr>
        </a:p>
        <a:p>
          <a:r>
            <a:rPr lang="zh-TW" altLang="en-US" sz="7200" dirty="0">
              <a:latin typeface="標楷體" panose="03000509000000000000" pitchFamily="65" charset="-120"/>
              <a:ea typeface="標楷體" panose="03000509000000000000" pitchFamily="65" charset="-120"/>
            </a:rPr>
            <a:t>小組</a:t>
          </a:r>
          <a:endParaRPr lang="zh-HK" altLang="en-US" sz="7200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CDD7A11A-A199-43AA-86F3-B46681614BBF}" type="parTrans" cxnId="{4D4C3D89-3E8D-401B-8D2E-05C14D36587A}">
      <dgm:prSet/>
      <dgm:spPr/>
      <dgm:t>
        <a:bodyPr/>
        <a:lstStyle/>
        <a:p>
          <a:endParaRPr lang="zh-HK" altLang="en-US"/>
        </a:p>
      </dgm:t>
    </dgm:pt>
    <dgm:pt modelId="{82711F03-FAD8-4FAF-8944-8E42D510F75C}" type="sibTrans" cxnId="{4D4C3D89-3E8D-401B-8D2E-05C14D36587A}">
      <dgm:prSet/>
      <dgm:spPr/>
      <dgm:t>
        <a:bodyPr/>
        <a:lstStyle/>
        <a:p>
          <a:endParaRPr lang="zh-HK" altLang="en-US"/>
        </a:p>
      </dgm:t>
    </dgm:pt>
    <dgm:pt modelId="{1E5E07DF-31A7-4B09-B6E0-74FFD729B5C8}" type="pres">
      <dgm:prSet presAssocID="{FFF0B785-95DB-404F-8AF2-42BB586D1D3F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zh-HK" altLang="en-US"/>
        </a:p>
      </dgm:t>
    </dgm:pt>
    <dgm:pt modelId="{71F566CE-2572-4A73-9FA3-5D1DA9C053FA}" type="pres">
      <dgm:prSet presAssocID="{FFF0B785-95DB-404F-8AF2-42BB586D1D3F}" presName="comp1" presStyleCnt="0"/>
      <dgm:spPr/>
    </dgm:pt>
    <dgm:pt modelId="{88738F59-E787-43E5-BBCC-D967E6B18DB5}" type="pres">
      <dgm:prSet presAssocID="{FFF0B785-95DB-404F-8AF2-42BB586D1D3F}" presName="circle1" presStyleLbl="node1" presStyleIdx="0" presStyleCnt="1" custLinFactNeighborX="1103" custLinFactNeighborY="10169"/>
      <dgm:spPr/>
      <dgm:t>
        <a:bodyPr/>
        <a:lstStyle/>
        <a:p>
          <a:endParaRPr lang="zh-HK" altLang="en-US"/>
        </a:p>
      </dgm:t>
    </dgm:pt>
    <dgm:pt modelId="{6477928A-7F6D-4AB1-B47D-09EABB028BBC}" type="pres">
      <dgm:prSet presAssocID="{FFF0B785-95DB-404F-8AF2-42BB586D1D3F}" presName="c1text" presStyleLbl="node1" presStyleIdx="0" presStyleCnt="1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</dgm:ptLst>
  <dgm:cxnLst>
    <dgm:cxn modelId="{7C624F94-E5EE-406A-8FE0-B517B46F7160}" type="presOf" srcId="{88E9BD74-CB7B-429E-9843-D5E9047D3138}" destId="{88738F59-E787-43E5-BBCC-D967E6B18DB5}" srcOrd="0" destOrd="0" presId="urn:microsoft.com/office/officeart/2005/8/layout/venn2"/>
    <dgm:cxn modelId="{4D4C3D89-3E8D-401B-8D2E-05C14D36587A}" srcId="{FFF0B785-95DB-404F-8AF2-42BB586D1D3F}" destId="{88E9BD74-CB7B-429E-9843-D5E9047D3138}" srcOrd="0" destOrd="0" parTransId="{CDD7A11A-A199-43AA-86F3-B46681614BBF}" sibTransId="{82711F03-FAD8-4FAF-8944-8E42D510F75C}"/>
    <dgm:cxn modelId="{79B6A450-7318-4087-A502-DF106C16F7D2}" type="presOf" srcId="{88E9BD74-CB7B-429E-9843-D5E9047D3138}" destId="{6477928A-7F6D-4AB1-B47D-09EABB028BBC}" srcOrd="1" destOrd="0" presId="urn:microsoft.com/office/officeart/2005/8/layout/venn2"/>
    <dgm:cxn modelId="{384F3928-EFEB-449D-AAC7-244B8363BDF4}" type="presOf" srcId="{FFF0B785-95DB-404F-8AF2-42BB586D1D3F}" destId="{1E5E07DF-31A7-4B09-B6E0-74FFD729B5C8}" srcOrd="0" destOrd="0" presId="urn:microsoft.com/office/officeart/2005/8/layout/venn2"/>
    <dgm:cxn modelId="{85B28E5D-307A-4153-8A2B-04494A94A34C}" type="presParOf" srcId="{1E5E07DF-31A7-4B09-B6E0-74FFD729B5C8}" destId="{71F566CE-2572-4A73-9FA3-5D1DA9C053FA}" srcOrd="0" destOrd="0" presId="urn:microsoft.com/office/officeart/2005/8/layout/venn2"/>
    <dgm:cxn modelId="{3F6F04E2-386B-451B-B32C-7080BF80D5E2}" type="presParOf" srcId="{71F566CE-2572-4A73-9FA3-5D1DA9C053FA}" destId="{88738F59-E787-43E5-BBCC-D967E6B18DB5}" srcOrd="0" destOrd="0" presId="urn:microsoft.com/office/officeart/2005/8/layout/venn2"/>
    <dgm:cxn modelId="{62B729B0-376E-41D5-A346-CD2DE35E44DB}" type="presParOf" srcId="{71F566CE-2572-4A73-9FA3-5D1DA9C053FA}" destId="{6477928A-7F6D-4AB1-B47D-09EABB028BBC}" srcOrd="1" destOrd="0" presId="urn:microsoft.com/office/officeart/2005/8/layout/venn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3DD7005-294A-48B9-84C1-8E646C9BB5D0}" type="doc">
      <dgm:prSet loTypeId="urn:microsoft.com/office/officeart/2005/8/layout/venn2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HK" altLang="en-US"/>
        </a:p>
      </dgm:t>
    </dgm:pt>
    <dgm:pt modelId="{C5B5B23C-9B19-4C79-B848-E422B6B62472}">
      <dgm:prSet phldrT="[文字]" custT="1"/>
      <dgm:spPr/>
      <dgm:t>
        <a:bodyPr/>
        <a:lstStyle/>
        <a:p>
          <a:pPr>
            <a:spcAft>
              <a:spcPct val="35000"/>
            </a:spcAft>
          </a:pPr>
          <a:endParaRPr lang="en-US" altLang="zh-TW" sz="2000" dirty="0">
            <a:latin typeface="標楷體" panose="03000509000000000000" pitchFamily="65" charset="-120"/>
            <a:ea typeface="標楷體" panose="03000509000000000000" pitchFamily="65" charset="-120"/>
          </a:endParaRPr>
        </a:p>
        <a:p>
          <a:pPr>
            <a:spcAft>
              <a:spcPct val="35000"/>
            </a:spcAft>
          </a:pPr>
          <a:endParaRPr lang="en-US" altLang="zh-TW" sz="2000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8E344DF4-3862-45D1-B6F5-FCDB53B82D69}" type="parTrans" cxnId="{8010BC79-F0EA-48AC-B26A-F20E92B534F2}">
      <dgm:prSet/>
      <dgm:spPr/>
      <dgm:t>
        <a:bodyPr/>
        <a:lstStyle/>
        <a:p>
          <a:endParaRPr lang="zh-HK" altLang="en-US"/>
        </a:p>
      </dgm:t>
    </dgm:pt>
    <dgm:pt modelId="{0B6F38DA-E83B-46C4-8C6C-49163DDD049E}" type="sibTrans" cxnId="{8010BC79-F0EA-48AC-B26A-F20E92B534F2}">
      <dgm:prSet/>
      <dgm:spPr/>
      <dgm:t>
        <a:bodyPr/>
        <a:lstStyle/>
        <a:p>
          <a:endParaRPr lang="zh-HK" altLang="en-US"/>
        </a:p>
      </dgm:t>
    </dgm:pt>
    <dgm:pt modelId="{CBFE10A0-A107-4173-B9AD-A7CFCAD49359}">
      <dgm:prSet phldrT="[文字]" custT="1"/>
      <dgm:spPr/>
      <dgm:t>
        <a:bodyPr/>
        <a:lstStyle/>
        <a:p>
          <a:r>
            <a:rPr lang="zh-TW" altLang="en-US" sz="4000" b="1" dirty="0">
              <a:latin typeface="標楷體" panose="03000509000000000000" pitchFamily="65" charset="-120"/>
              <a:ea typeface="標楷體" panose="03000509000000000000" pitchFamily="65" charset="-120"/>
            </a:rPr>
            <a:t>核心</a:t>
          </a:r>
          <a:endParaRPr lang="en-US" altLang="zh-TW" sz="4000" b="1" dirty="0">
            <a:latin typeface="標楷體" panose="03000509000000000000" pitchFamily="65" charset="-120"/>
            <a:ea typeface="標楷體" panose="03000509000000000000" pitchFamily="65" charset="-120"/>
          </a:endParaRPr>
        </a:p>
        <a:p>
          <a:r>
            <a:rPr lang="zh-TW" altLang="en-US" sz="4000" b="1" dirty="0">
              <a:latin typeface="標楷體" panose="03000509000000000000" pitchFamily="65" charset="-120"/>
              <a:ea typeface="標楷體" panose="03000509000000000000" pitchFamily="65" charset="-120"/>
            </a:rPr>
            <a:t>老師</a:t>
          </a:r>
          <a:endParaRPr lang="zh-HK" altLang="en-US" sz="4000" b="1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464F0D37-20D2-40E2-BE25-AB28BA50EC9B}" type="parTrans" cxnId="{BCDE8245-5B9F-4633-B452-0008CA4EAAF7}">
      <dgm:prSet/>
      <dgm:spPr/>
      <dgm:t>
        <a:bodyPr/>
        <a:lstStyle/>
        <a:p>
          <a:endParaRPr lang="zh-HK" altLang="en-US"/>
        </a:p>
      </dgm:t>
    </dgm:pt>
    <dgm:pt modelId="{307FB256-9E57-46C7-B73A-13986C275C87}" type="sibTrans" cxnId="{BCDE8245-5B9F-4633-B452-0008CA4EAAF7}">
      <dgm:prSet/>
      <dgm:spPr/>
      <dgm:t>
        <a:bodyPr/>
        <a:lstStyle/>
        <a:p>
          <a:endParaRPr lang="zh-HK" altLang="en-US"/>
        </a:p>
      </dgm:t>
    </dgm:pt>
    <dgm:pt modelId="{395DD124-F3FF-454B-AC38-AC0A5D63AA49}" type="pres">
      <dgm:prSet presAssocID="{93DD7005-294A-48B9-84C1-8E646C9BB5D0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zh-HK" altLang="en-US"/>
        </a:p>
      </dgm:t>
    </dgm:pt>
    <dgm:pt modelId="{16A1F377-8603-4B83-9E70-3EBED3B29B24}" type="pres">
      <dgm:prSet presAssocID="{93DD7005-294A-48B9-84C1-8E646C9BB5D0}" presName="comp1" presStyleCnt="0"/>
      <dgm:spPr/>
    </dgm:pt>
    <dgm:pt modelId="{25547BFD-1E81-4DBA-ABD5-223D2E5C26EB}" type="pres">
      <dgm:prSet presAssocID="{93DD7005-294A-48B9-84C1-8E646C9BB5D0}" presName="circle1" presStyleLbl="node1" presStyleIdx="0" presStyleCnt="2" custLinFactNeighborX="-1323"/>
      <dgm:spPr/>
      <dgm:t>
        <a:bodyPr/>
        <a:lstStyle/>
        <a:p>
          <a:endParaRPr lang="zh-HK" altLang="en-US"/>
        </a:p>
      </dgm:t>
    </dgm:pt>
    <dgm:pt modelId="{F87C954F-6DFB-4BFF-8DC1-67C5664A12A4}" type="pres">
      <dgm:prSet presAssocID="{93DD7005-294A-48B9-84C1-8E646C9BB5D0}" presName="c1text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  <dgm:pt modelId="{2A7EAEB4-9638-4CF0-A5F3-92A202FB9D08}" type="pres">
      <dgm:prSet presAssocID="{93DD7005-294A-48B9-84C1-8E646C9BB5D0}" presName="comp2" presStyleCnt="0"/>
      <dgm:spPr/>
    </dgm:pt>
    <dgm:pt modelId="{9511D127-A36D-4864-A6A4-93625F33D48A}" type="pres">
      <dgm:prSet presAssocID="{93DD7005-294A-48B9-84C1-8E646C9BB5D0}" presName="circle2" presStyleLbl="node1" presStyleIdx="1" presStyleCnt="2" custScaleX="81764" custScaleY="69142" custLinFactNeighborX="-1471" custLinFactNeighborY="25000"/>
      <dgm:spPr/>
      <dgm:t>
        <a:bodyPr/>
        <a:lstStyle/>
        <a:p>
          <a:endParaRPr lang="zh-HK" altLang="en-US"/>
        </a:p>
      </dgm:t>
    </dgm:pt>
    <dgm:pt modelId="{70AF2B44-DCA8-4D5E-84D4-95A29BFF8B10}" type="pres">
      <dgm:prSet presAssocID="{93DD7005-294A-48B9-84C1-8E646C9BB5D0}" presName="c2text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</dgm:ptLst>
  <dgm:cxnLst>
    <dgm:cxn modelId="{BCDE8245-5B9F-4633-B452-0008CA4EAAF7}" srcId="{93DD7005-294A-48B9-84C1-8E646C9BB5D0}" destId="{CBFE10A0-A107-4173-B9AD-A7CFCAD49359}" srcOrd="1" destOrd="0" parTransId="{464F0D37-20D2-40E2-BE25-AB28BA50EC9B}" sibTransId="{307FB256-9E57-46C7-B73A-13986C275C87}"/>
    <dgm:cxn modelId="{2842E9A6-F416-45CF-967F-3FA37F286B07}" type="presOf" srcId="{CBFE10A0-A107-4173-B9AD-A7CFCAD49359}" destId="{9511D127-A36D-4864-A6A4-93625F33D48A}" srcOrd="0" destOrd="0" presId="urn:microsoft.com/office/officeart/2005/8/layout/venn2"/>
    <dgm:cxn modelId="{7048C694-AF8D-42D2-BF1B-B18F86AF6F88}" type="presOf" srcId="{C5B5B23C-9B19-4C79-B848-E422B6B62472}" destId="{F87C954F-6DFB-4BFF-8DC1-67C5664A12A4}" srcOrd="1" destOrd="0" presId="urn:microsoft.com/office/officeart/2005/8/layout/venn2"/>
    <dgm:cxn modelId="{48DD2341-E731-4A94-8977-69E2AB72712C}" type="presOf" srcId="{C5B5B23C-9B19-4C79-B848-E422B6B62472}" destId="{25547BFD-1E81-4DBA-ABD5-223D2E5C26EB}" srcOrd="0" destOrd="0" presId="urn:microsoft.com/office/officeart/2005/8/layout/venn2"/>
    <dgm:cxn modelId="{86A5798F-9A34-41E6-8E51-B6BD86AB38B8}" type="presOf" srcId="{93DD7005-294A-48B9-84C1-8E646C9BB5D0}" destId="{395DD124-F3FF-454B-AC38-AC0A5D63AA49}" srcOrd="0" destOrd="0" presId="urn:microsoft.com/office/officeart/2005/8/layout/venn2"/>
    <dgm:cxn modelId="{8010BC79-F0EA-48AC-B26A-F20E92B534F2}" srcId="{93DD7005-294A-48B9-84C1-8E646C9BB5D0}" destId="{C5B5B23C-9B19-4C79-B848-E422B6B62472}" srcOrd="0" destOrd="0" parTransId="{8E344DF4-3862-45D1-B6F5-FCDB53B82D69}" sibTransId="{0B6F38DA-E83B-46C4-8C6C-49163DDD049E}"/>
    <dgm:cxn modelId="{526F5064-A95E-4954-966F-9D7DEA6405D3}" type="presOf" srcId="{CBFE10A0-A107-4173-B9AD-A7CFCAD49359}" destId="{70AF2B44-DCA8-4D5E-84D4-95A29BFF8B10}" srcOrd="1" destOrd="0" presId="urn:microsoft.com/office/officeart/2005/8/layout/venn2"/>
    <dgm:cxn modelId="{630CE67F-CEE2-4F0F-BE39-439A4B500EE8}" type="presParOf" srcId="{395DD124-F3FF-454B-AC38-AC0A5D63AA49}" destId="{16A1F377-8603-4B83-9E70-3EBED3B29B24}" srcOrd="0" destOrd="0" presId="urn:microsoft.com/office/officeart/2005/8/layout/venn2"/>
    <dgm:cxn modelId="{B582EE97-9D58-4469-BBA5-169A88E04318}" type="presParOf" srcId="{16A1F377-8603-4B83-9E70-3EBED3B29B24}" destId="{25547BFD-1E81-4DBA-ABD5-223D2E5C26EB}" srcOrd="0" destOrd="0" presId="urn:microsoft.com/office/officeart/2005/8/layout/venn2"/>
    <dgm:cxn modelId="{C8B2FF62-2F08-44B4-BF20-B52E0369B216}" type="presParOf" srcId="{16A1F377-8603-4B83-9E70-3EBED3B29B24}" destId="{F87C954F-6DFB-4BFF-8DC1-67C5664A12A4}" srcOrd="1" destOrd="0" presId="urn:microsoft.com/office/officeart/2005/8/layout/venn2"/>
    <dgm:cxn modelId="{BABE7A2A-37AB-493E-BB37-D2449B921E18}" type="presParOf" srcId="{395DD124-F3FF-454B-AC38-AC0A5D63AA49}" destId="{2A7EAEB4-9638-4CF0-A5F3-92A202FB9D08}" srcOrd="1" destOrd="0" presId="urn:microsoft.com/office/officeart/2005/8/layout/venn2"/>
    <dgm:cxn modelId="{BA6966B5-32F9-4318-AB15-F56B90A33041}" type="presParOf" srcId="{2A7EAEB4-9638-4CF0-A5F3-92A202FB9D08}" destId="{9511D127-A36D-4864-A6A4-93625F33D48A}" srcOrd="0" destOrd="0" presId="urn:microsoft.com/office/officeart/2005/8/layout/venn2"/>
    <dgm:cxn modelId="{461A0BCE-34A4-4DAE-8B85-8BF9AA7AB0C2}" type="presParOf" srcId="{2A7EAEB4-9638-4CF0-A5F3-92A202FB9D08}" destId="{70AF2B44-DCA8-4D5E-84D4-95A29BFF8B10}" srcOrd="1" destOrd="0" presId="urn:microsoft.com/office/officeart/2005/8/layout/venn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9F1EC90-A81F-44C8-B377-E7B9DCC1AEA1}" type="doc">
      <dgm:prSet loTypeId="urn:microsoft.com/office/officeart/2005/8/layout/venn2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HK" altLang="en-US"/>
        </a:p>
      </dgm:t>
    </dgm:pt>
    <dgm:pt modelId="{910E723F-F9E2-4540-9DE4-64E88C0F479A}">
      <dgm:prSet phldrT="[文字]" custT="1"/>
      <dgm:spPr/>
      <dgm:t>
        <a:bodyPr/>
        <a:lstStyle/>
        <a:p>
          <a:endParaRPr lang="zh-HK" altLang="en-US" sz="2400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638E1631-D930-423C-BA3D-3E29295743CE}" type="parTrans" cxnId="{75C56F39-8018-44C5-9155-564812ED0869}">
      <dgm:prSet/>
      <dgm:spPr/>
      <dgm:t>
        <a:bodyPr/>
        <a:lstStyle/>
        <a:p>
          <a:endParaRPr lang="zh-HK" altLang="en-US"/>
        </a:p>
      </dgm:t>
    </dgm:pt>
    <dgm:pt modelId="{10012431-7933-4283-B33E-51827B97F435}" type="sibTrans" cxnId="{75C56F39-8018-44C5-9155-564812ED0869}">
      <dgm:prSet/>
      <dgm:spPr/>
      <dgm:t>
        <a:bodyPr/>
        <a:lstStyle/>
        <a:p>
          <a:endParaRPr lang="zh-HK" altLang="en-US"/>
        </a:p>
      </dgm:t>
    </dgm:pt>
    <dgm:pt modelId="{52A20978-3064-4A3F-96B7-C21C20B65EF9}">
      <dgm:prSet phldrT="[文字]" custT="1"/>
      <dgm:spPr/>
      <dgm:t>
        <a:bodyPr/>
        <a:lstStyle/>
        <a:p>
          <a:endParaRPr lang="zh-HK" altLang="en-US" sz="2000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E1AD0085-C860-4C8D-A4A4-81713811AF51}" type="parTrans" cxnId="{3AB1F895-38C1-47CD-AEC9-1DFD654D5007}">
      <dgm:prSet/>
      <dgm:spPr/>
      <dgm:t>
        <a:bodyPr/>
        <a:lstStyle/>
        <a:p>
          <a:endParaRPr lang="zh-HK" altLang="en-US"/>
        </a:p>
      </dgm:t>
    </dgm:pt>
    <dgm:pt modelId="{F3993415-2E4F-4C1B-83B2-DF8E60B3A4B7}" type="sibTrans" cxnId="{3AB1F895-38C1-47CD-AEC9-1DFD654D5007}">
      <dgm:prSet/>
      <dgm:spPr/>
      <dgm:t>
        <a:bodyPr/>
        <a:lstStyle/>
        <a:p>
          <a:endParaRPr lang="zh-HK" altLang="en-US"/>
        </a:p>
      </dgm:t>
    </dgm:pt>
    <dgm:pt modelId="{315E9B44-4E68-487D-A7CB-E005A1F9F9BB}">
      <dgm:prSet phldrT="[文字]" custT="1"/>
      <dgm:spPr/>
      <dgm:t>
        <a:bodyPr/>
        <a:lstStyle/>
        <a:p>
          <a:r>
            <a:rPr lang="zh-TW" altLang="en-US" sz="3200" b="1" dirty="0">
              <a:latin typeface="標楷體" panose="03000509000000000000" pitchFamily="65" charset="-120"/>
              <a:ea typeface="標楷體" panose="03000509000000000000" pitchFamily="65" charset="-120"/>
            </a:rPr>
            <a:t>核心老師</a:t>
          </a:r>
          <a:endParaRPr lang="zh-HK" altLang="en-US" sz="3200" b="1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D08BBBC7-81F9-4C4C-81AF-2C3574D71AC4}" type="parTrans" cxnId="{11FD7193-6060-4885-84BA-21967690B801}">
      <dgm:prSet/>
      <dgm:spPr/>
      <dgm:t>
        <a:bodyPr/>
        <a:lstStyle/>
        <a:p>
          <a:endParaRPr lang="zh-HK" altLang="en-US"/>
        </a:p>
      </dgm:t>
    </dgm:pt>
    <dgm:pt modelId="{13D08EC4-2FA0-4FAE-99B2-E3B6B4469503}" type="sibTrans" cxnId="{11FD7193-6060-4885-84BA-21967690B801}">
      <dgm:prSet/>
      <dgm:spPr/>
      <dgm:t>
        <a:bodyPr/>
        <a:lstStyle/>
        <a:p>
          <a:endParaRPr lang="zh-HK" altLang="en-US"/>
        </a:p>
      </dgm:t>
    </dgm:pt>
    <dgm:pt modelId="{93055C14-7BCF-4C21-A42F-436348D5500C}" type="pres">
      <dgm:prSet presAssocID="{29F1EC90-A81F-44C8-B377-E7B9DCC1AEA1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zh-HK" altLang="en-US"/>
        </a:p>
      </dgm:t>
    </dgm:pt>
    <dgm:pt modelId="{BBD2904F-C548-4628-97DC-445E5A4A6DCA}" type="pres">
      <dgm:prSet presAssocID="{29F1EC90-A81F-44C8-B377-E7B9DCC1AEA1}" presName="comp1" presStyleCnt="0"/>
      <dgm:spPr/>
    </dgm:pt>
    <dgm:pt modelId="{236BA3A9-7622-4597-9A7B-67A48037E57B}" type="pres">
      <dgm:prSet presAssocID="{29F1EC90-A81F-44C8-B377-E7B9DCC1AEA1}" presName="circle1" presStyleLbl="node1" presStyleIdx="0" presStyleCnt="3"/>
      <dgm:spPr/>
      <dgm:t>
        <a:bodyPr/>
        <a:lstStyle/>
        <a:p>
          <a:endParaRPr lang="zh-HK" altLang="en-US"/>
        </a:p>
      </dgm:t>
    </dgm:pt>
    <dgm:pt modelId="{3830D89D-D599-461C-9641-66BFD8DCB1E1}" type="pres">
      <dgm:prSet presAssocID="{29F1EC90-A81F-44C8-B377-E7B9DCC1AEA1}" presName="c1text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  <dgm:pt modelId="{CE46683C-4960-4AEA-932E-7C3019CCF67F}" type="pres">
      <dgm:prSet presAssocID="{29F1EC90-A81F-44C8-B377-E7B9DCC1AEA1}" presName="comp2" presStyleCnt="0"/>
      <dgm:spPr/>
    </dgm:pt>
    <dgm:pt modelId="{3B9F29B3-3029-4C04-8F60-8DF166BB5917}" type="pres">
      <dgm:prSet presAssocID="{29F1EC90-A81F-44C8-B377-E7B9DCC1AEA1}" presName="circle2" presStyleLbl="node1" presStyleIdx="1" presStyleCnt="3" custLinFactNeighborX="294" custLinFactNeighborY="294"/>
      <dgm:spPr/>
      <dgm:t>
        <a:bodyPr/>
        <a:lstStyle/>
        <a:p>
          <a:endParaRPr lang="zh-HK" altLang="en-US"/>
        </a:p>
      </dgm:t>
    </dgm:pt>
    <dgm:pt modelId="{9A2173E3-1CAD-4C2E-A4E6-A3A803FEB158}" type="pres">
      <dgm:prSet presAssocID="{29F1EC90-A81F-44C8-B377-E7B9DCC1AEA1}" presName="c2text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  <dgm:pt modelId="{27CD3107-E306-4C61-8FF3-763C4EF38EDA}" type="pres">
      <dgm:prSet presAssocID="{29F1EC90-A81F-44C8-B377-E7B9DCC1AEA1}" presName="comp3" presStyleCnt="0"/>
      <dgm:spPr/>
    </dgm:pt>
    <dgm:pt modelId="{C2305A3F-3E8C-4CE4-BD5E-F2F205D1DDEB}" type="pres">
      <dgm:prSet presAssocID="{29F1EC90-A81F-44C8-B377-E7B9DCC1AEA1}" presName="circle3" presStyleLbl="node1" presStyleIdx="2" presStyleCnt="3" custScaleX="93137" custScaleY="84910" custLinFactNeighborY="8615"/>
      <dgm:spPr/>
      <dgm:t>
        <a:bodyPr/>
        <a:lstStyle/>
        <a:p>
          <a:endParaRPr lang="zh-HK" altLang="en-US"/>
        </a:p>
      </dgm:t>
    </dgm:pt>
    <dgm:pt modelId="{7AE6B666-2660-4319-8F8D-991F8F095A93}" type="pres">
      <dgm:prSet presAssocID="{29F1EC90-A81F-44C8-B377-E7B9DCC1AEA1}" presName="c3text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</dgm:ptLst>
  <dgm:cxnLst>
    <dgm:cxn modelId="{9649F014-D776-4DAB-ACF5-695050CC4FE6}" type="presOf" srcId="{315E9B44-4E68-487D-A7CB-E005A1F9F9BB}" destId="{7AE6B666-2660-4319-8F8D-991F8F095A93}" srcOrd="1" destOrd="0" presId="urn:microsoft.com/office/officeart/2005/8/layout/venn2"/>
    <dgm:cxn modelId="{59693292-ED89-46C5-BA42-2736F7AD74A3}" type="presOf" srcId="{910E723F-F9E2-4540-9DE4-64E88C0F479A}" destId="{3830D89D-D599-461C-9641-66BFD8DCB1E1}" srcOrd="1" destOrd="0" presId="urn:microsoft.com/office/officeart/2005/8/layout/venn2"/>
    <dgm:cxn modelId="{11FD7193-6060-4885-84BA-21967690B801}" srcId="{29F1EC90-A81F-44C8-B377-E7B9DCC1AEA1}" destId="{315E9B44-4E68-487D-A7CB-E005A1F9F9BB}" srcOrd="2" destOrd="0" parTransId="{D08BBBC7-81F9-4C4C-81AF-2C3574D71AC4}" sibTransId="{13D08EC4-2FA0-4FAE-99B2-E3B6B4469503}"/>
    <dgm:cxn modelId="{3FB4E637-269A-4955-87F5-8E6D3211B3B2}" type="presOf" srcId="{29F1EC90-A81F-44C8-B377-E7B9DCC1AEA1}" destId="{93055C14-7BCF-4C21-A42F-436348D5500C}" srcOrd="0" destOrd="0" presId="urn:microsoft.com/office/officeart/2005/8/layout/venn2"/>
    <dgm:cxn modelId="{3AB1F895-38C1-47CD-AEC9-1DFD654D5007}" srcId="{29F1EC90-A81F-44C8-B377-E7B9DCC1AEA1}" destId="{52A20978-3064-4A3F-96B7-C21C20B65EF9}" srcOrd="1" destOrd="0" parTransId="{E1AD0085-C860-4C8D-A4A4-81713811AF51}" sibTransId="{F3993415-2E4F-4C1B-83B2-DF8E60B3A4B7}"/>
    <dgm:cxn modelId="{36E58295-1496-403C-8709-CCDAF432E291}" type="presOf" srcId="{910E723F-F9E2-4540-9DE4-64E88C0F479A}" destId="{236BA3A9-7622-4597-9A7B-67A48037E57B}" srcOrd="0" destOrd="0" presId="urn:microsoft.com/office/officeart/2005/8/layout/venn2"/>
    <dgm:cxn modelId="{75C56F39-8018-44C5-9155-564812ED0869}" srcId="{29F1EC90-A81F-44C8-B377-E7B9DCC1AEA1}" destId="{910E723F-F9E2-4540-9DE4-64E88C0F479A}" srcOrd="0" destOrd="0" parTransId="{638E1631-D930-423C-BA3D-3E29295743CE}" sibTransId="{10012431-7933-4283-B33E-51827B97F435}"/>
    <dgm:cxn modelId="{0921B6FD-9182-462F-985C-AE5A92C84081}" type="presOf" srcId="{315E9B44-4E68-487D-A7CB-E005A1F9F9BB}" destId="{C2305A3F-3E8C-4CE4-BD5E-F2F205D1DDEB}" srcOrd="0" destOrd="0" presId="urn:microsoft.com/office/officeart/2005/8/layout/venn2"/>
    <dgm:cxn modelId="{DBC544BE-87B8-474A-8B65-D4DA2980CBE2}" type="presOf" srcId="{52A20978-3064-4A3F-96B7-C21C20B65EF9}" destId="{3B9F29B3-3029-4C04-8F60-8DF166BB5917}" srcOrd="0" destOrd="0" presId="urn:microsoft.com/office/officeart/2005/8/layout/venn2"/>
    <dgm:cxn modelId="{E7450017-E620-4A0A-B1DF-3B5B64B694F7}" type="presOf" srcId="{52A20978-3064-4A3F-96B7-C21C20B65EF9}" destId="{9A2173E3-1CAD-4C2E-A4E6-A3A803FEB158}" srcOrd="1" destOrd="0" presId="urn:microsoft.com/office/officeart/2005/8/layout/venn2"/>
    <dgm:cxn modelId="{F35AAB01-D42C-4BBF-A1F9-F4924005D4A1}" type="presParOf" srcId="{93055C14-7BCF-4C21-A42F-436348D5500C}" destId="{BBD2904F-C548-4628-97DC-445E5A4A6DCA}" srcOrd="0" destOrd="0" presId="urn:microsoft.com/office/officeart/2005/8/layout/venn2"/>
    <dgm:cxn modelId="{BC3537DA-34FF-46AE-9C79-8539AAD5290C}" type="presParOf" srcId="{BBD2904F-C548-4628-97DC-445E5A4A6DCA}" destId="{236BA3A9-7622-4597-9A7B-67A48037E57B}" srcOrd="0" destOrd="0" presId="urn:microsoft.com/office/officeart/2005/8/layout/venn2"/>
    <dgm:cxn modelId="{26CF722E-96AA-45A2-BF57-FE3DC3419E95}" type="presParOf" srcId="{BBD2904F-C548-4628-97DC-445E5A4A6DCA}" destId="{3830D89D-D599-461C-9641-66BFD8DCB1E1}" srcOrd="1" destOrd="0" presId="urn:microsoft.com/office/officeart/2005/8/layout/venn2"/>
    <dgm:cxn modelId="{7B2D43A1-7798-4719-9A57-E820E480ED12}" type="presParOf" srcId="{93055C14-7BCF-4C21-A42F-436348D5500C}" destId="{CE46683C-4960-4AEA-932E-7C3019CCF67F}" srcOrd="1" destOrd="0" presId="urn:microsoft.com/office/officeart/2005/8/layout/venn2"/>
    <dgm:cxn modelId="{0E008C72-05DF-462C-B95B-059CAF84E90E}" type="presParOf" srcId="{CE46683C-4960-4AEA-932E-7C3019CCF67F}" destId="{3B9F29B3-3029-4C04-8F60-8DF166BB5917}" srcOrd="0" destOrd="0" presId="urn:microsoft.com/office/officeart/2005/8/layout/venn2"/>
    <dgm:cxn modelId="{1386C198-6F1A-497B-B4F7-6F8132C4D91B}" type="presParOf" srcId="{CE46683C-4960-4AEA-932E-7C3019CCF67F}" destId="{9A2173E3-1CAD-4C2E-A4E6-A3A803FEB158}" srcOrd="1" destOrd="0" presId="urn:microsoft.com/office/officeart/2005/8/layout/venn2"/>
    <dgm:cxn modelId="{8B9A79B0-DDDB-4F86-B95E-07B098B8649D}" type="presParOf" srcId="{93055C14-7BCF-4C21-A42F-436348D5500C}" destId="{27CD3107-E306-4C61-8FF3-763C4EF38EDA}" srcOrd="2" destOrd="0" presId="urn:microsoft.com/office/officeart/2005/8/layout/venn2"/>
    <dgm:cxn modelId="{080C8B4C-9F5B-4ABD-A2A1-1B15C6D5E3E7}" type="presParOf" srcId="{27CD3107-E306-4C61-8FF3-763C4EF38EDA}" destId="{C2305A3F-3E8C-4CE4-BD5E-F2F205D1DDEB}" srcOrd="0" destOrd="0" presId="urn:microsoft.com/office/officeart/2005/8/layout/venn2"/>
    <dgm:cxn modelId="{2C9A273D-1D2F-45F3-A026-B7898EB9CDD4}" type="presParOf" srcId="{27CD3107-E306-4C61-8FF3-763C4EF38EDA}" destId="{7AE6B666-2660-4319-8F8D-991F8F095A93}" srcOrd="1" destOrd="0" presId="urn:microsoft.com/office/officeart/2005/8/layout/venn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B652EBDC-C27D-48CE-9AC1-3C006D298D4B}" type="doc">
      <dgm:prSet loTypeId="urn:microsoft.com/office/officeart/2005/8/layout/venn2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HK" altLang="en-US"/>
        </a:p>
      </dgm:t>
    </dgm:pt>
    <dgm:pt modelId="{D8C45061-717C-49BB-8D9A-884B4BD672DF}">
      <dgm:prSet phldrT="[文字]" custT="1"/>
      <dgm:spPr/>
      <dgm:t>
        <a:bodyPr/>
        <a:lstStyle/>
        <a:p>
          <a:endParaRPr lang="zh-HK" altLang="en-US" sz="1400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8DCA59D7-B723-4C7D-ADD7-D0CCFB5ED906}" type="parTrans" cxnId="{AA83EF7C-BC7C-476D-88A3-12584D1939DC}">
      <dgm:prSet/>
      <dgm:spPr/>
      <dgm:t>
        <a:bodyPr/>
        <a:lstStyle/>
        <a:p>
          <a:endParaRPr lang="zh-HK" altLang="en-US"/>
        </a:p>
      </dgm:t>
    </dgm:pt>
    <dgm:pt modelId="{54A27D86-83C4-4056-86A0-3A81A95A620D}" type="sibTrans" cxnId="{AA83EF7C-BC7C-476D-88A3-12584D1939DC}">
      <dgm:prSet/>
      <dgm:spPr/>
      <dgm:t>
        <a:bodyPr/>
        <a:lstStyle/>
        <a:p>
          <a:endParaRPr lang="zh-HK" altLang="en-US"/>
        </a:p>
      </dgm:t>
    </dgm:pt>
    <dgm:pt modelId="{F6939BE9-9011-47DA-970F-E5B84E6F89B0}">
      <dgm:prSet phldrT="[文字]" custT="1"/>
      <dgm:spPr/>
      <dgm:t>
        <a:bodyPr/>
        <a:lstStyle/>
        <a:p>
          <a:endParaRPr lang="zh-HK" altLang="en-US" sz="1600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18A06D94-2F47-49F9-9B47-C0B642F93A24}" type="parTrans" cxnId="{0C900B4D-4D14-4C8C-A7C3-74D649FCD778}">
      <dgm:prSet/>
      <dgm:spPr/>
      <dgm:t>
        <a:bodyPr/>
        <a:lstStyle/>
        <a:p>
          <a:endParaRPr lang="zh-HK" altLang="en-US"/>
        </a:p>
      </dgm:t>
    </dgm:pt>
    <dgm:pt modelId="{30006D85-656C-4ECB-9B65-A27B02EA8DD0}" type="sibTrans" cxnId="{0C900B4D-4D14-4C8C-A7C3-74D649FCD778}">
      <dgm:prSet/>
      <dgm:spPr/>
      <dgm:t>
        <a:bodyPr/>
        <a:lstStyle/>
        <a:p>
          <a:endParaRPr lang="zh-HK" altLang="en-US"/>
        </a:p>
      </dgm:t>
    </dgm:pt>
    <dgm:pt modelId="{8F17356D-1519-4581-9D5B-8B818B2F3F03}">
      <dgm:prSet phldrT="[文字]" custT="1"/>
      <dgm:spPr/>
      <dgm:t>
        <a:bodyPr/>
        <a:lstStyle/>
        <a:p>
          <a:endParaRPr lang="zh-HK" altLang="en-US" sz="1600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B8E6445F-2A45-42EF-9B48-88DF4CC4A295}" type="parTrans" cxnId="{00CBE3C2-6DB2-4E34-A08E-67E73B1A36CF}">
      <dgm:prSet/>
      <dgm:spPr/>
      <dgm:t>
        <a:bodyPr/>
        <a:lstStyle/>
        <a:p>
          <a:endParaRPr lang="zh-HK" altLang="en-US"/>
        </a:p>
      </dgm:t>
    </dgm:pt>
    <dgm:pt modelId="{BD1A4DCF-3118-4CE5-9052-B5170EECFB72}" type="sibTrans" cxnId="{00CBE3C2-6DB2-4E34-A08E-67E73B1A36CF}">
      <dgm:prSet/>
      <dgm:spPr/>
      <dgm:t>
        <a:bodyPr/>
        <a:lstStyle/>
        <a:p>
          <a:endParaRPr lang="zh-HK" altLang="en-US"/>
        </a:p>
      </dgm:t>
    </dgm:pt>
    <dgm:pt modelId="{5EC50073-0AB2-483E-AA40-CB6A8D697A0F}">
      <dgm:prSet phldrT="[文字]" custT="1"/>
      <dgm:spPr/>
      <dgm:t>
        <a:bodyPr/>
        <a:lstStyle/>
        <a:p>
          <a:r>
            <a:rPr lang="zh-TW" altLang="en-US" sz="2400" b="1" dirty="0">
              <a:latin typeface="標楷體" panose="03000509000000000000" pitchFamily="65" charset="-120"/>
              <a:ea typeface="標楷體" panose="03000509000000000000" pitchFamily="65" charset="-120"/>
            </a:rPr>
            <a:t>核心</a:t>
          </a:r>
          <a:endParaRPr lang="en-US" altLang="zh-TW" sz="2400" b="1" dirty="0">
            <a:latin typeface="標楷體" panose="03000509000000000000" pitchFamily="65" charset="-120"/>
            <a:ea typeface="標楷體" panose="03000509000000000000" pitchFamily="65" charset="-120"/>
          </a:endParaRPr>
        </a:p>
        <a:p>
          <a:r>
            <a:rPr lang="zh-TW" altLang="en-US" sz="2400" b="1" dirty="0">
              <a:latin typeface="標楷體" panose="03000509000000000000" pitchFamily="65" charset="-120"/>
              <a:ea typeface="標楷體" panose="03000509000000000000" pitchFamily="65" charset="-120"/>
            </a:rPr>
            <a:t>老師</a:t>
          </a:r>
          <a:endParaRPr lang="zh-HK" altLang="en-US" sz="2400" b="1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4DE4B5DA-49EE-44F6-A58D-07648D22A52F}" type="parTrans" cxnId="{E5516777-F011-4A39-9DA3-A39A50363881}">
      <dgm:prSet/>
      <dgm:spPr/>
      <dgm:t>
        <a:bodyPr/>
        <a:lstStyle/>
        <a:p>
          <a:endParaRPr lang="zh-HK" altLang="en-US"/>
        </a:p>
      </dgm:t>
    </dgm:pt>
    <dgm:pt modelId="{21759396-423A-4494-B735-CE7E9DAADB98}" type="sibTrans" cxnId="{E5516777-F011-4A39-9DA3-A39A50363881}">
      <dgm:prSet/>
      <dgm:spPr/>
      <dgm:t>
        <a:bodyPr/>
        <a:lstStyle/>
        <a:p>
          <a:endParaRPr lang="zh-HK" altLang="en-US"/>
        </a:p>
      </dgm:t>
    </dgm:pt>
    <dgm:pt modelId="{34E5513B-A5B1-446B-BFA4-F01C7F14A4FD}" type="pres">
      <dgm:prSet presAssocID="{B652EBDC-C27D-48CE-9AC1-3C006D298D4B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zh-HK" altLang="en-US"/>
        </a:p>
      </dgm:t>
    </dgm:pt>
    <dgm:pt modelId="{74C1F548-E21A-4AFD-8611-97BD45697A43}" type="pres">
      <dgm:prSet presAssocID="{B652EBDC-C27D-48CE-9AC1-3C006D298D4B}" presName="comp1" presStyleCnt="0"/>
      <dgm:spPr/>
    </dgm:pt>
    <dgm:pt modelId="{9697565D-BBBD-44C9-A414-6792BECC02D2}" type="pres">
      <dgm:prSet presAssocID="{B652EBDC-C27D-48CE-9AC1-3C006D298D4B}" presName="circle1" presStyleLbl="node1" presStyleIdx="0" presStyleCnt="4" custLinFactNeighborX="1765" custLinFactNeighborY="10169"/>
      <dgm:spPr/>
      <dgm:t>
        <a:bodyPr/>
        <a:lstStyle/>
        <a:p>
          <a:endParaRPr lang="zh-HK" altLang="en-US"/>
        </a:p>
      </dgm:t>
    </dgm:pt>
    <dgm:pt modelId="{DF6B8626-A8C6-4C3D-8A5A-0D783E9D4261}" type="pres">
      <dgm:prSet presAssocID="{B652EBDC-C27D-48CE-9AC1-3C006D298D4B}" presName="c1text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  <dgm:pt modelId="{F92BC581-8D42-4643-A6DC-99812EFB6B86}" type="pres">
      <dgm:prSet presAssocID="{B652EBDC-C27D-48CE-9AC1-3C006D298D4B}" presName="comp2" presStyleCnt="0"/>
      <dgm:spPr/>
    </dgm:pt>
    <dgm:pt modelId="{693903FD-B771-4F56-AF9E-3B513BC4D84C}" type="pres">
      <dgm:prSet presAssocID="{B652EBDC-C27D-48CE-9AC1-3C006D298D4B}" presName="circle2" presStyleLbl="node1" presStyleIdx="1" presStyleCnt="4"/>
      <dgm:spPr/>
      <dgm:t>
        <a:bodyPr/>
        <a:lstStyle/>
        <a:p>
          <a:endParaRPr lang="zh-HK" altLang="en-US"/>
        </a:p>
      </dgm:t>
    </dgm:pt>
    <dgm:pt modelId="{3FCDFA19-FAA1-422E-9146-F6E9D3B13848}" type="pres">
      <dgm:prSet presAssocID="{B652EBDC-C27D-48CE-9AC1-3C006D298D4B}" presName="c2text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  <dgm:pt modelId="{A7C87AD7-962F-4A4A-979F-C93306FA1E14}" type="pres">
      <dgm:prSet presAssocID="{B652EBDC-C27D-48CE-9AC1-3C006D298D4B}" presName="comp3" presStyleCnt="0"/>
      <dgm:spPr/>
    </dgm:pt>
    <dgm:pt modelId="{27A4FCDF-EBCB-4ADF-94ED-93C71D7D1C81}" type="pres">
      <dgm:prSet presAssocID="{B652EBDC-C27D-48CE-9AC1-3C006D298D4B}" presName="circle3" presStyleLbl="node1" presStyleIdx="2" presStyleCnt="4"/>
      <dgm:spPr/>
      <dgm:t>
        <a:bodyPr/>
        <a:lstStyle/>
        <a:p>
          <a:endParaRPr lang="zh-HK" altLang="en-US"/>
        </a:p>
      </dgm:t>
    </dgm:pt>
    <dgm:pt modelId="{6B95024E-C67B-4BDD-A4CC-72E8293BC56E}" type="pres">
      <dgm:prSet presAssocID="{B652EBDC-C27D-48CE-9AC1-3C006D298D4B}" presName="c3text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  <dgm:pt modelId="{85350F0A-D026-44FA-AEDF-7F511B69C1B3}" type="pres">
      <dgm:prSet presAssocID="{B652EBDC-C27D-48CE-9AC1-3C006D298D4B}" presName="comp4" presStyleCnt="0"/>
      <dgm:spPr/>
    </dgm:pt>
    <dgm:pt modelId="{F63E26C2-C5A0-4C55-8B38-85CDC2285D10}" type="pres">
      <dgm:prSet presAssocID="{B652EBDC-C27D-48CE-9AC1-3C006D298D4B}" presName="circle4" presStyleLbl="node1" presStyleIdx="3" presStyleCnt="4" custScaleX="99468" custScaleY="88277" custLinFactNeighborY="4167"/>
      <dgm:spPr/>
      <dgm:t>
        <a:bodyPr/>
        <a:lstStyle/>
        <a:p>
          <a:endParaRPr lang="zh-HK" altLang="en-US"/>
        </a:p>
      </dgm:t>
    </dgm:pt>
    <dgm:pt modelId="{FA0FB997-296D-446A-A683-7FC1592ABFF1}" type="pres">
      <dgm:prSet presAssocID="{B652EBDC-C27D-48CE-9AC1-3C006D298D4B}" presName="c4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</dgm:ptLst>
  <dgm:cxnLst>
    <dgm:cxn modelId="{C6E9E300-2EF0-4649-8A1F-C250FA4BCABA}" type="presOf" srcId="{D8C45061-717C-49BB-8D9A-884B4BD672DF}" destId="{9697565D-BBBD-44C9-A414-6792BECC02D2}" srcOrd="0" destOrd="0" presId="urn:microsoft.com/office/officeart/2005/8/layout/venn2"/>
    <dgm:cxn modelId="{BD5955B3-6126-4E15-B23B-7E24810679E5}" type="presOf" srcId="{F6939BE9-9011-47DA-970F-E5B84E6F89B0}" destId="{693903FD-B771-4F56-AF9E-3B513BC4D84C}" srcOrd="0" destOrd="0" presId="urn:microsoft.com/office/officeart/2005/8/layout/venn2"/>
    <dgm:cxn modelId="{00CBE3C2-6DB2-4E34-A08E-67E73B1A36CF}" srcId="{B652EBDC-C27D-48CE-9AC1-3C006D298D4B}" destId="{8F17356D-1519-4581-9D5B-8B818B2F3F03}" srcOrd="2" destOrd="0" parTransId="{B8E6445F-2A45-42EF-9B48-88DF4CC4A295}" sibTransId="{BD1A4DCF-3118-4CE5-9052-B5170EECFB72}"/>
    <dgm:cxn modelId="{A82ECD8F-6172-4C36-9215-D3535905D79A}" type="presOf" srcId="{8F17356D-1519-4581-9D5B-8B818B2F3F03}" destId="{6B95024E-C67B-4BDD-A4CC-72E8293BC56E}" srcOrd="1" destOrd="0" presId="urn:microsoft.com/office/officeart/2005/8/layout/venn2"/>
    <dgm:cxn modelId="{B55C93E7-C7D1-4521-9646-BD785C21F696}" type="presOf" srcId="{F6939BE9-9011-47DA-970F-E5B84E6F89B0}" destId="{3FCDFA19-FAA1-422E-9146-F6E9D3B13848}" srcOrd="1" destOrd="0" presId="urn:microsoft.com/office/officeart/2005/8/layout/venn2"/>
    <dgm:cxn modelId="{F404916F-F377-4CEC-BF50-E7DD715BA098}" type="presOf" srcId="{8F17356D-1519-4581-9D5B-8B818B2F3F03}" destId="{27A4FCDF-EBCB-4ADF-94ED-93C71D7D1C81}" srcOrd="0" destOrd="0" presId="urn:microsoft.com/office/officeart/2005/8/layout/venn2"/>
    <dgm:cxn modelId="{62E794BE-2FA1-4590-8644-0C3FD62113A1}" type="presOf" srcId="{B652EBDC-C27D-48CE-9AC1-3C006D298D4B}" destId="{34E5513B-A5B1-446B-BFA4-F01C7F14A4FD}" srcOrd="0" destOrd="0" presId="urn:microsoft.com/office/officeart/2005/8/layout/venn2"/>
    <dgm:cxn modelId="{5D53A5CF-4547-406E-AD9C-D7D4744C7C9F}" type="presOf" srcId="{D8C45061-717C-49BB-8D9A-884B4BD672DF}" destId="{DF6B8626-A8C6-4C3D-8A5A-0D783E9D4261}" srcOrd="1" destOrd="0" presId="urn:microsoft.com/office/officeart/2005/8/layout/venn2"/>
    <dgm:cxn modelId="{0C900B4D-4D14-4C8C-A7C3-74D649FCD778}" srcId="{B652EBDC-C27D-48CE-9AC1-3C006D298D4B}" destId="{F6939BE9-9011-47DA-970F-E5B84E6F89B0}" srcOrd="1" destOrd="0" parTransId="{18A06D94-2F47-49F9-9B47-C0B642F93A24}" sibTransId="{30006D85-656C-4ECB-9B65-A27B02EA8DD0}"/>
    <dgm:cxn modelId="{AA83EF7C-BC7C-476D-88A3-12584D1939DC}" srcId="{B652EBDC-C27D-48CE-9AC1-3C006D298D4B}" destId="{D8C45061-717C-49BB-8D9A-884B4BD672DF}" srcOrd="0" destOrd="0" parTransId="{8DCA59D7-B723-4C7D-ADD7-D0CCFB5ED906}" sibTransId="{54A27D86-83C4-4056-86A0-3A81A95A620D}"/>
    <dgm:cxn modelId="{E5516777-F011-4A39-9DA3-A39A50363881}" srcId="{B652EBDC-C27D-48CE-9AC1-3C006D298D4B}" destId="{5EC50073-0AB2-483E-AA40-CB6A8D697A0F}" srcOrd="3" destOrd="0" parTransId="{4DE4B5DA-49EE-44F6-A58D-07648D22A52F}" sibTransId="{21759396-423A-4494-B735-CE7E9DAADB98}"/>
    <dgm:cxn modelId="{F70B0BEC-0036-4D73-A626-71DD717EDA4E}" type="presOf" srcId="{5EC50073-0AB2-483E-AA40-CB6A8D697A0F}" destId="{FA0FB997-296D-446A-A683-7FC1592ABFF1}" srcOrd="1" destOrd="0" presId="urn:microsoft.com/office/officeart/2005/8/layout/venn2"/>
    <dgm:cxn modelId="{6473302D-9532-4104-B425-6DB7110A8689}" type="presOf" srcId="{5EC50073-0AB2-483E-AA40-CB6A8D697A0F}" destId="{F63E26C2-C5A0-4C55-8B38-85CDC2285D10}" srcOrd="0" destOrd="0" presId="urn:microsoft.com/office/officeart/2005/8/layout/venn2"/>
    <dgm:cxn modelId="{7B367558-4E74-41BF-8E4B-DB1551D18BDA}" type="presParOf" srcId="{34E5513B-A5B1-446B-BFA4-F01C7F14A4FD}" destId="{74C1F548-E21A-4AFD-8611-97BD45697A43}" srcOrd="0" destOrd="0" presId="urn:microsoft.com/office/officeart/2005/8/layout/venn2"/>
    <dgm:cxn modelId="{3F4D369C-6031-4FE4-81DF-26375AE0EF35}" type="presParOf" srcId="{74C1F548-E21A-4AFD-8611-97BD45697A43}" destId="{9697565D-BBBD-44C9-A414-6792BECC02D2}" srcOrd="0" destOrd="0" presId="urn:microsoft.com/office/officeart/2005/8/layout/venn2"/>
    <dgm:cxn modelId="{03B9B13B-3E9D-451B-9EEE-C9A26D036459}" type="presParOf" srcId="{74C1F548-E21A-4AFD-8611-97BD45697A43}" destId="{DF6B8626-A8C6-4C3D-8A5A-0D783E9D4261}" srcOrd="1" destOrd="0" presId="urn:microsoft.com/office/officeart/2005/8/layout/venn2"/>
    <dgm:cxn modelId="{ED1DF204-2990-4D3B-A7E2-A4D64CEC602E}" type="presParOf" srcId="{34E5513B-A5B1-446B-BFA4-F01C7F14A4FD}" destId="{F92BC581-8D42-4643-A6DC-99812EFB6B86}" srcOrd="1" destOrd="0" presId="urn:microsoft.com/office/officeart/2005/8/layout/venn2"/>
    <dgm:cxn modelId="{14F90C07-FD96-4CD0-BF5A-17A473904E07}" type="presParOf" srcId="{F92BC581-8D42-4643-A6DC-99812EFB6B86}" destId="{693903FD-B771-4F56-AF9E-3B513BC4D84C}" srcOrd="0" destOrd="0" presId="urn:microsoft.com/office/officeart/2005/8/layout/venn2"/>
    <dgm:cxn modelId="{6735D377-80CD-4F4C-9B8F-2B940B299FD8}" type="presParOf" srcId="{F92BC581-8D42-4643-A6DC-99812EFB6B86}" destId="{3FCDFA19-FAA1-422E-9146-F6E9D3B13848}" srcOrd="1" destOrd="0" presId="urn:microsoft.com/office/officeart/2005/8/layout/venn2"/>
    <dgm:cxn modelId="{7CB67561-1330-4260-9645-FC4F79379364}" type="presParOf" srcId="{34E5513B-A5B1-446B-BFA4-F01C7F14A4FD}" destId="{A7C87AD7-962F-4A4A-979F-C93306FA1E14}" srcOrd="2" destOrd="0" presId="urn:microsoft.com/office/officeart/2005/8/layout/venn2"/>
    <dgm:cxn modelId="{C2E30A9F-8B46-48F0-B279-6EF949E1E35E}" type="presParOf" srcId="{A7C87AD7-962F-4A4A-979F-C93306FA1E14}" destId="{27A4FCDF-EBCB-4ADF-94ED-93C71D7D1C81}" srcOrd="0" destOrd="0" presId="urn:microsoft.com/office/officeart/2005/8/layout/venn2"/>
    <dgm:cxn modelId="{75C06C69-F409-4B66-BB74-0BD4160CDEFA}" type="presParOf" srcId="{A7C87AD7-962F-4A4A-979F-C93306FA1E14}" destId="{6B95024E-C67B-4BDD-A4CC-72E8293BC56E}" srcOrd="1" destOrd="0" presId="urn:microsoft.com/office/officeart/2005/8/layout/venn2"/>
    <dgm:cxn modelId="{B9A5C7DA-DF50-44CE-8480-3E1BA7F43203}" type="presParOf" srcId="{34E5513B-A5B1-446B-BFA4-F01C7F14A4FD}" destId="{85350F0A-D026-44FA-AEDF-7F511B69C1B3}" srcOrd="3" destOrd="0" presId="urn:microsoft.com/office/officeart/2005/8/layout/venn2"/>
    <dgm:cxn modelId="{812B282E-C6AB-4698-9643-06AED5E14FA8}" type="presParOf" srcId="{85350F0A-D026-44FA-AEDF-7F511B69C1B3}" destId="{F63E26C2-C5A0-4C55-8B38-85CDC2285D10}" srcOrd="0" destOrd="0" presId="urn:microsoft.com/office/officeart/2005/8/layout/venn2"/>
    <dgm:cxn modelId="{337A9A90-E5B5-40A4-A36F-5F76632E9131}" type="presParOf" srcId="{85350F0A-D026-44FA-AEDF-7F511B69C1B3}" destId="{FA0FB997-296D-446A-A683-7FC1592ABFF1}" srcOrd="1" destOrd="0" presId="urn:microsoft.com/office/officeart/2005/8/layout/venn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8738F59-E787-43E5-BBCC-D967E6B18DB5}">
      <dsp:nvSpPr>
        <dsp:cNvPr id="0" name=""/>
        <dsp:cNvSpPr/>
      </dsp:nvSpPr>
      <dsp:spPr>
        <a:xfrm>
          <a:off x="1060825" y="0"/>
          <a:ext cx="4064000" cy="4064000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12064" tIns="512064" rIns="512064" bIns="512064" numCol="1" spcCol="1270" anchor="ctr" anchorCtr="0">
          <a:noAutofit/>
        </a:bodyPr>
        <a:lstStyle/>
        <a:p>
          <a:pPr lvl="0" algn="ctr" defTabSz="3200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7200" kern="1200" dirty="0">
              <a:latin typeface="標楷體" panose="03000509000000000000" pitchFamily="65" charset="-120"/>
              <a:ea typeface="標楷體" panose="03000509000000000000" pitchFamily="65" charset="-120"/>
            </a:rPr>
            <a:t>核心</a:t>
          </a:r>
          <a:endParaRPr lang="en-US" altLang="zh-TW" sz="72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  <a:p>
          <a:pPr lvl="0" algn="ctr" defTabSz="3200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7200" kern="1200" dirty="0">
              <a:latin typeface="標楷體" panose="03000509000000000000" pitchFamily="65" charset="-120"/>
              <a:ea typeface="標楷體" panose="03000509000000000000" pitchFamily="65" charset="-120"/>
            </a:rPr>
            <a:t>小組</a:t>
          </a:r>
          <a:endParaRPr lang="zh-HK" altLang="en-US" sz="72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1655984" y="1016000"/>
        <a:ext cx="2873681" cy="203200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5547BFD-1E81-4DBA-ABD5-223D2E5C26EB}">
      <dsp:nvSpPr>
        <dsp:cNvPr id="0" name=""/>
        <dsp:cNvSpPr/>
      </dsp:nvSpPr>
      <dsp:spPr>
        <a:xfrm>
          <a:off x="962233" y="0"/>
          <a:ext cx="4064000" cy="4064000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altLang="zh-TW" sz="20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altLang="zh-TW" sz="20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1927433" y="304800"/>
        <a:ext cx="2133600" cy="690880"/>
      </dsp:txXfrm>
    </dsp:sp>
    <dsp:sp modelId="{9511D127-A36D-4864-A6A4-93625F33D48A}">
      <dsp:nvSpPr>
        <dsp:cNvPr id="0" name=""/>
        <dsp:cNvSpPr/>
      </dsp:nvSpPr>
      <dsp:spPr>
        <a:xfrm>
          <a:off x="1757080" y="1956551"/>
          <a:ext cx="2492166" cy="2107448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4480" tIns="284480" rIns="284480" bIns="28448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4000" b="1" kern="1200" dirty="0">
              <a:latin typeface="標楷體" panose="03000509000000000000" pitchFamily="65" charset="-120"/>
              <a:ea typeface="標楷體" panose="03000509000000000000" pitchFamily="65" charset="-120"/>
            </a:rPr>
            <a:t>核心</a:t>
          </a:r>
          <a:endParaRPr lang="en-US" altLang="zh-TW" sz="4000" b="1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4000" b="1" kern="1200" dirty="0">
              <a:latin typeface="標楷體" panose="03000509000000000000" pitchFamily="65" charset="-120"/>
              <a:ea typeface="標楷體" panose="03000509000000000000" pitchFamily="65" charset="-120"/>
            </a:rPr>
            <a:t>老師</a:t>
          </a:r>
          <a:endParaRPr lang="zh-HK" altLang="en-US" sz="4000" b="1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2122049" y="2483413"/>
        <a:ext cx="1762227" cy="1053724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36BA3A9-7622-4597-9A7B-67A48037E57B}">
      <dsp:nvSpPr>
        <dsp:cNvPr id="0" name=""/>
        <dsp:cNvSpPr/>
      </dsp:nvSpPr>
      <dsp:spPr>
        <a:xfrm>
          <a:off x="1016000" y="0"/>
          <a:ext cx="4064000" cy="4064000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HK" altLang="en-US" sz="24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2337816" y="203199"/>
        <a:ext cx="1420368" cy="609600"/>
      </dsp:txXfrm>
    </dsp:sp>
    <dsp:sp modelId="{3B9F29B3-3029-4C04-8F60-8DF166BB5917}">
      <dsp:nvSpPr>
        <dsp:cNvPr id="0" name=""/>
        <dsp:cNvSpPr/>
      </dsp:nvSpPr>
      <dsp:spPr>
        <a:xfrm>
          <a:off x="1532961" y="1015999"/>
          <a:ext cx="3048000" cy="3048000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HK" altLang="en-US" sz="20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2346777" y="1206499"/>
        <a:ext cx="1420368" cy="571500"/>
      </dsp:txXfrm>
    </dsp:sp>
    <dsp:sp modelId="{C2305A3F-3E8C-4CE4-BD5E-F2F205D1DDEB}">
      <dsp:nvSpPr>
        <dsp:cNvPr id="0" name=""/>
        <dsp:cNvSpPr/>
      </dsp:nvSpPr>
      <dsp:spPr>
        <a:xfrm>
          <a:off x="2101728" y="2338628"/>
          <a:ext cx="1892543" cy="172537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7584" tIns="227584" rIns="227584" bIns="227584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3200" b="1" kern="1200" dirty="0">
              <a:latin typeface="標楷體" panose="03000509000000000000" pitchFamily="65" charset="-120"/>
              <a:ea typeface="標楷體" panose="03000509000000000000" pitchFamily="65" charset="-120"/>
            </a:rPr>
            <a:t>核心老師</a:t>
          </a:r>
          <a:endParaRPr lang="zh-HK" altLang="en-US" sz="3200" b="1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2378884" y="2769971"/>
        <a:ext cx="1338230" cy="862685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697565D-BBBD-44C9-A414-6792BECC02D2}">
      <dsp:nvSpPr>
        <dsp:cNvPr id="0" name=""/>
        <dsp:cNvSpPr/>
      </dsp:nvSpPr>
      <dsp:spPr>
        <a:xfrm>
          <a:off x="1087729" y="0"/>
          <a:ext cx="4064000" cy="4064000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HK" altLang="en-US" sz="14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2551582" y="203199"/>
        <a:ext cx="1136294" cy="609600"/>
      </dsp:txXfrm>
    </dsp:sp>
    <dsp:sp modelId="{693903FD-B771-4F56-AF9E-3B513BC4D84C}">
      <dsp:nvSpPr>
        <dsp:cNvPr id="0" name=""/>
        <dsp:cNvSpPr/>
      </dsp:nvSpPr>
      <dsp:spPr>
        <a:xfrm>
          <a:off x="1422400" y="812799"/>
          <a:ext cx="3251200" cy="3251200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HK" altLang="en-US" sz="16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2479852" y="1007871"/>
        <a:ext cx="1136294" cy="585216"/>
      </dsp:txXfrm>
    </dsp:sp>
    <dsp:sp modelId="{27A4FCDF-EBCB-4ADF-94ED-93C71D7D1C81}">
      <dsp:nvSpPr>
        <dsp:cNvPr id="0" name=""/>
        <dsp:cNvSpPr/>
      </dsp:nvSpPr>
      <dsp:spPr>
        <a:xfrm>
          <a:off x="1828800" y="1625599"/>
          <a:ext cx="2438400" cy="2438400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HK" altLang="en-US" sz="16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2479852" y="1808479"/>
        <a:ext cx="1136294" cy="548640"/>
      </dsp:txXfrm>
    </dsp:sp>
    <dsp:sp modelId="{F63E26C2-C5A0-4C55-8B38-85CDC2285D10}">
      <dsp:nvSpPr>
        <dsp:cNvPr id="0" name=""/>
        <dsp:cNvSpPr/>
      </dsp:nvSpPr>
      <dsp:spPr>
        <a:xfrm>
          <a:off x="2239524" y="2601423"/>
          <a:ext cx="1616951" cy="1435030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2400" b="1" kern="1200" dirty="0">
              <a:latin typeface="標楷體" panose="03000509000000000000" pitchFamily="65" charset="-120"/>
              <a:ea typeface="標楷體" panose="03000509000000000000" pitchFamily="65" charset="-120"/>
            </a:rPr>
            <a:t>核心</a:t>
          </a:r>
          <a:endParaRPr lang="en-US" altLang="zh-TW" sz="2400" b="1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2400" b="1" kern="1200" dirty="0">
              <a:latin typeface="標楷體" panose="03000509000000000000" pitchFamily="65" charset="-120"/>
              <a:ea typeface="標楷體" panose="03000509000000000000" pitchFamily="65" charset="-120"/>
            </a:rPr>
            <a:t>老師</a:t>
          </a:r>
          <a:endParaRPr lang="zh-HK" altLang="en-US" sz="2400" b="1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2476321" y="2960181"/>
        <a:ext cx="1143357" cy="71751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080425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308608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8915753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g9273f58441_0_75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5" name="Google Shape;5175;g9273f58441_0_7523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9845939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g9273f58441_0_75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5" name="Google Shape;5175;g9273f58441_0_7523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1378444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5054998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0735596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7693800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>
          <a:xfrm>
            <a:off x="3820417" y="9466117"/>
            <a:ext cx="2980434" cy="45893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09B0804D-718B-4E50-9F60-EDE1872C1998}" type="slidenum">
              <a:rPr lang="zh-TW" altLang="en-US" smtClean="0"/>
              <a:pPr>
                <a:defRPr/>
              </a:pPr>
              <a:t>21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5982254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25532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" name="Google Shape;3328;g9273f58441_0_2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9" name="Google Shape;3329;g9273f58441_0_2180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046862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82440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Google Shape;3040;g8f9100282e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1" name="Google Shape;3041;g8f9100282e_0_2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6202982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9" name="Google Shape;3199;g9273f58441_0_4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0" name="Google Shape;3200;g9273f58441_0_463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1934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032224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0135419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2318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15"/>
          <p:cNvSpPr txBox="1">
            <a:spLocks noGrp="1"/>
          </p:cNvSpPr>
          <p:nvPr>
            <p:ph type="title"/>
          </p:nvPr>
        </p:nvSpPr>
        <p:spPr>
          <a:xfrm flipH="1">
            <a:off x="720000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15"/>
          <p:cNvSpPr txBox="1">
            <a:spLocks noGrp="1"/>
          </p:cNvSpPr>
          <p:nvPr>
            <p:ph type="title" idx="2"/>
          </p:nvPr>
        </p:nvSpPr>
        <p:spPr>
          <a:xfrm flipH="1">
            <a:off x="3819138" y="18997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4" name="Google Shape;474;p15"/>
          <p:cNvSpPr txBox="1">
            <a:spLocks noGrp="1"/>
          </p:cNvSpPr>
          <p:nvPr>
            <p:ph type="subTitle" idx="1"/>
          </p:nvPr>
        </p:nvSpPr>
        <p:spPr>
          <a:xfrm flipH="1">
            <a:off x="3938089" y="2254183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15"/>
          <p:cNvSpPr txBox="1">
            <a:spLocks noGrp="1"/>
          </p:cNvSpPr>
          <p:nvPr>
            <p:ph type="title" idx="3"/>
          </p:nvPr>
        </p:nvSpPr>
        <p:spPr>
          <a:xfrm flipH="1">
            <a:off x="720151" y="189977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6" name="Google Shape;476;p15"/>
          <p:cNvSpPr txBox="1">
            <a:spLocks noGrp="1"/>
          </p:cNvSpPr>
          <p:nvPr>
            <p:ph type="subTitle" idx="4"/>
          </p:nvPr>
        </p:nvSpPr>
        <p:spPr>
          <a:xfrm flipH="1">
            <a:off x="839062" y="2254175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7" name="Google Shape;477;p15"/>
          <p:cNvSpPr txBox="1">
            <a:spLocks noGrp="1"/>
          </p:cNvSpPr>
          <p:nvPr>
            <p:ph type="title" idx="5"/>
          </p:nvPr>
        </p:nvSpPr>
        <p:spPr>
          <a:xfrm flipH="1">
            <a:off x="3938099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8" name="Google Shape;478;p15"/>
          <p:cNvSpPr txBox="1">
            <a:spLocks noGrp="1"/>
          </p:cNvSpPr>
          <p:nvPr>
            <p:ph type="subTitle" idx="6"/>
          </p:nvPr>
        </p:nvSpPr>
        <p:spPr>
          <a:xfrm flipH="1">
            <a:off x="3938099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5"/>
          <p:cNvSpPr txBox="1">
            <a:spLocks noGrp="1"/>
          </p:cNvSpPr>
          <p:nvPr>
            <p:ph type="title" idx="7"/>
          </p:nvPr>
        </p:nvSpPr>
        <p:spPr>
          <a:xfrm flipH="1">
            <a:off x="838974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0" name="Google Shape;480;p15"/>
          <p:cNvSpPr txBox="1">
            <a:spLocks noGrp="1"/>
          </p:cNvSpPr>
          <p:nvPr>
            <p:ph type="subTitle" idx="8"/>
          </p:nvPr>
        </p:nvSpPr>
        <p:spPr>
          <a:xfrm flipH="1">
            <a:off x="838974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15"/>
          <p:cNvSpPr/>
          <p:nvPr/>
        </p:nvSpPr>
        <p:spPr>
          <a:xfrm flipH="1">
            <a:off x="6016496" y="-719921"/>
            <a:ext cx="6746227" cy="4913377"/>
          </a:xfrm>
          <a:custGeom>
            <a:avLst/>
            <a:gdLst/>
            <a:ahLst/>
            <a:cxnLst/>
            <a:rect l="l" t="t" r="r" b="b"/>
            <a:pathLst>
              <a:path w="203169" h="147971" extrusionOk="0">
                <a:moveTo>
                  <a:pt x="38668" y="0"/>
                </a:moveTo>
                <a:cubicBezTo>
                  <a:pt x="33478" y="0"/>
                  <a:pt x="28391" y="1792"/>
                  <a:pt x="23898" y="4413"/>
                </a:cubicBezTo>
                <a:cubicBezTo>
                  <a:pt x="8674" y="13246"/>
                  <a:pt x="0" y="32145"/>
                  <a:pt x="3218" y="49470"/>
                </a:cubicBezTo>
                <a:cubicBezTo>
                  <a:pt x="4771" y="57687"/>
                  <a:pt x="9381" y="65995"/>
                  <a:pt x="17188" y="68963"/>
                </a:cubicBezTo>
                <a:cubicBezTo>
                  <a:pt x="19289" y="69759"/>
                  <a:pt x="21402" y="70076"/>
                  <a:pt x="23523" y="70076"/>
                </a:cubicBezTo>
                <a:cubicBezTo>
                  <a:pt x="31783" y="70076"/>
                  <a:pt x="40156" y="65272"/>
                  <a:pt x="48366" y="65272"/>
                </a:cubicBezTo>
                <a:cubicBezTo>
                  <a:pt x="50919" y="65272"/>
                  <a:pt x="53455" y="65736"/>
                  <a:pt x="55968" y="66954"/>
                </a:cubicBezTo>
                <a:cubicBezTo>
                  <a:pt x="57406" y="67662"/>
                  <a:pt x="58821" y="68734"/>
                  <a:pt x="59277" y="70286"/>
                </a:cubicBezTo>
                <a:cubicBezTo>
                  <a:pt x="59802" y="72181"/>
                  <a:pt x="58775" y="74144"/>
                  <a:pt x="57634" y="75742"/>
                </a:cubicBezTo>
                <a:cubicBezTo>
                  <a:pt x="53982" y="80900"/>
                  <a:pt x="49006" y="85077"/>
                  <a:pt x="45788" y="90510"/>
                </a:cubicBezTo>
                <a:cubicBezTo>
                  <a:pt x="44418" y="92815"/>
                  <a:pt x="43368" y="95440"/>
                  <a:pt x="43642" y="98110"/>
                </a:cubicBezTo>
                <a:cubicBezTo>
                  <a:pt x="44053" y="102128"/>
                  <a:pt x="47545" y="105392"/>
                  <a:pt x="51471" y="106465"/>
                </a:cubicBezTo>
                <a:cubicBezTo>
                  <a:pt x="52769" y="106829"/>
                  <a:pt x="54099" y="106989"/>
                  <a:pt x="55437" y="106989"/>
                </a:cubicBezTo>
                <a:cubicBezTo>
                  <a:pt x="58124" y="106989"/>
                  <a:pt x="60841" y="106344"/>
                  <a:pt x="63386" y="105415"/>
                </a:cubicBezTo>
                <a:cubicBezTo>
                  <a:pt x="69423" y="103227"/>
                  <a:pt x="75209" y="98809"/>
                  <a:pt x="81814" y="98809"/>
                </a:cubicBezTo>
                <a:cubicBezTo>
                  <a:pt x="82376" y="98809"/>
                  <a:pt x="82944" y="98841"/>
                  <a:pt x="83518" y="98909"/>
                </a:cubicBezTo>
                <a:cubicBezTo>
                  <a:pt x="87421" y="99389"/>
                  <a:pt x="91370" y="102219"/>
                  <a:pt x="91712" y="106145"/>
                </a:cubicBezTo>
                <a:cubicBezTo>
                  <a:pt x="92032" y="109797"/>
                  <a:pt x="89361" y="112924"/>
                  <a:pt x="86987" y="115732"/>
                </a:cubicBezTo>
                <a:cubicBezTo>
                  <a:pt x="84636" y="118516"/>
                  <a:pt x="82308" y="122123"/>
                  <a:pt x="83427" y="125615"/>
                </a:cubicBezTo>
                <a:cubicBezTo>
                  <a:pt x="84841" y="129986"/>
                  <a:pt x="88967" y="130650"/>
                  <a:pt x="93317" y="130650"/>
                </a:cubicBezTo>
                <a:cubicBezTo>
                  <a:pt x="95215" y="130650"/>
                  <a:pt x="97155" y="130524"/>
                  <a:pt x="98931" y="130524"/>
                </a:cubicBezTo>
                <a:cubicBezTo>
                  <a:pt x="100376" y="130524"/>
                  <a:pt x="101711" y="130607"/>
                  <a:pt x="102828" y="130910"/>
                </a:cubicBezTo>
                <a:cubicBezTo>
                  <a:pt x="108968" y="132577"/>
                  <a:pt x="112597" y="140314"/>
                  <a:pt x="109972" y="146089"/>
                </a:cubicBezTo>
                <a:cubicBezTo>
                  <a:pt x="112530" y="147403"/>
                  <a:pt x="115350" y="147970"/>
                  <a:pt x="118203" y="147970"/>
                </a:cubicBezTo>
                <a:cubicBezTo>
                  <a:pt x="119118" y="147970"/>
                  <a:pt x="120037" y="147912"/>
                  <a:pt x="120951" y="147801"/>
                </a:cubicBezTo>
                <a:cubicBezTo>
                  <a:pt x="121590" y="147733"/>
                  <a:pt x="122252" y="147618"/>
                  <a:pt x="122823" y="147253"/>
                </a:cubicBezTo>
                <a:cubicBezTo>
                  <a:pt x="123896" y="146591"/>
                  <a:pt x="124581" y="145062"/>
                  <a:pt x="125790" y="144697"/>
                </a:cubicBezTo>
                <a:cubicBezTo>
                  <a:pt x="125699" y="140748"/>
                  <a:pt x="127502" y="136776"/>
                  <a:pt x="130561" y="134266"/>
                </a:cubicBezTo>
                <a:cubicBezTo>
                  <a:pt x="132877" y="132350"/>
                  <a:pt x="135896" y="131312"/>
                  <a:pt x="138910" y="131312"/>
                </a:cubicBezTo>
                <a:cubicBezTo>
                  <a:pt x="139848" y="131312"/>
                  <a:pt x="140785" y="131412"/>
                  <a:pt x="141700" y="131618"/>
                </a:cubicBezTo>
                <a:cubicBezTo>
                  <a:pt x="145032" y="132371"/>
                  <a:pt x="147931" y="134380"/>
                  <a:pt x="151081" y="135704"/>
                </a:cubicBezTo>
                <a:cubicBezTo>
                  <a:pt x="153825" y="136840"/>
                  <a:pt x="156782" y="137387"/>
                  <a:pt x="159747" y="137387"/>
                </a:cubicBezTo>
                <a:cubicBezTo>
                  <a:pt x="166130" y="137387"/>
                  <a:pt x="172547" y="134854"/>
                  <a:pt x="176942" y="130226"/>
                </a:cubicBezTo>
                <a:cubicBezTo>
                  <a:pt x="179864" y="127144"/>
                  <a:pt x="181986" y="122876"/>
                  <a:pt x="181142" y="118699"/>
                </a:cubicBezTo>
                <a:cubicBezTo>
                  <a:pt x="180434" y="115207"/>
                  <a:pt x="177786" y="112422"/>
                  <a:pt x="174910" y="110322"/>
                </a:cubicBezTo>
                <a:cubicBezTo>
                  <a:pt x="172034" y="108199"/>
                  <a:pt x="168839" y="106556"/>
                  <a:pt x="166168" y="104182"/>
                </a:cubicBezTo>
                <a:cubicBezTo>
                  <a:pt x="164822" y="102972"/>
                  <a:pt x="163612" y="101534"/>
                  <a:pt x="163247" y="99777"/>
                </a:cubicBezTo>
                <a:cubicBezTo>
                  <a:pt x="162676" y="97152"/>
                  <a:pt x="164228" y="94436"/>
                  <a:pt x="166419" y="92861"/>
                </a:cubicBezTo>
                <a:cubicBezTo>
                  <a:pt x="168588" y="91309"/>
                  <a:pt x="171281" y="90669"/>
                  <a:pt x="173929" y="90144"/>
                </a:cubicBezTo>
                <a:cubicBezTo>
                  <a:pt x="177330" y="89483"/>
                  <a:pt x="180799" y="88958"/>
                  <a:pt x="184269" y="88615"/>
                </a:cubicBezTo>
                <a:cubicBezTo>
                  <a:pt x="188172" y="88227"/>
                  <a:pt x="192828" y="87565"/>
                  <a:pt x="194586" y="84027"/>
                </a:cubicBezTo>
                <a:cubicBezTo>
                  <a:pt x="196001" y="81128"/>
                  <a:pt x="194609" y="77522"/>
                  <a:pt x="192395" y="75148"/>
                </a:cubicBezTo>
                <a:cubicBezTo>
                  <a:pt x="190181" y="72774"/>
                  <a:pt x="187259" y="71199"/>
                  <a:pt x="184794" y="69077"/>
                </a:cubicBezTo>
                <a:cubicBezTo>
                  <a:pt x="182306" y="66977"/>
                  <a:pt x="180183" y="63964"/>
                  <a:pt x="180571" y="60746"/>
                </a:cubicBezTo>
                <a:cubicBezTo>
                  <a:pt x="180868" y="58098"/>
                  <a:pt x="182785" y="55907"/>
                  <a:pt x="184976" y="54423"/>
                </a:cubicBezTo>
                <a:cubicBezTo>
                  <a:pt x="187190" y="52962"/>
                  <a:pt x="189701" y="52049"/>
                  <a:pt x="192052" y="50817"/>
                </a:cubicBezTo>
                <a:cubicBezTo>
                  <a:pt x="196343" y="48580"/>
                  <a:pt x="200269" y="44996"/>
                  <a:pt x="201433" y="40294"/>
                </a:cubicBezTo>
                <a:cubicBezTo>
                  <a:pt x="203168" y="33218"/>
                  <a:pt x="198284" y="26371"/>
                  <a:pt x="193718" y="20687"/>
                </a:cubicBezTo>
                <a:cubicBezTo>
                  <a:pt x="186734" y="20573"/>
                  <a:pt x="178631" y="17355"/>
                  <a:pt x="172217" y="14570"/>
                </a:cubicBezTo>
                <a:cubicBezTo>
                  <a:pt x="165712" y="11740"/>
                  <a:pt x="159686" y="7608"/>
                  <a:pt x="152724" y="6239"/>
                </a:cubicBezTo>
                <a:cubicBezTo>
                  <a:pt x="150946" y="5888"/>
                  <a:pt x="149153" y="5730"/>
                  <a:pt x="147358" y="5730"/>
                </a:cubicBezTo>
                <a:cubicBezTo>
                  <a:pt x="141205" y="5730"/>
                  <a:pt x="135020" y="7592"/>
                  <a:pt x="129260" y="9959"/>
                </a:cubicBezTo>
                <a:cubicBezTo>
                  <a:pt x="121819" y="12995"/>
                  <a:pt x="114697" y="16898"/>
                  <a:pt x="106937" y="18998"/>
                </a:cubicBezTo>
                <a:cubicBezTo>
                  <a:pt x="102739" y="20118"/>
                  <a:pt x="98396" y="20672"/>
                  <a:pt x="94051" y="20672"/>
                </a:cubicBezTo>
                <a:cubicBezTo>
                  <a:pt x="86089" y="20672"/>
                  <a:pt x="78121" y="18811"/>
                  <a:pt x="71032" y="15163"/>
                </a:cubicBezTo>
                <a:cubicBezTo>
                  <a:pt x="60464" y="9731"/>
                  <a:pt x="51129" y="327"/>
                  <a:pt x="39237" y="8"/>
                </a:cubicBezTo>
                <a:cubicBezTo>
                  <a:pt x="39047" y="3"/>
                  <a:pt x="38857" y="0"/>
                  <a:pt x="386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15"/>
          <p:cNvSpPr/>
          <p:nvPr/>
        </p:nvSpPr>
        <p:spPr>
          <a:xfrm flipH="1">
            <a:off x="9981903" y="2754085"/>
            <a:ext cx="130396" cy="117313"/>
          </a:xfrm>
          <a:custGeom>
            <a:avLst/>
            <a:gdLst/>
            <a:ahLst/>
            <a:cxnLst/>
            <a:rect l="l" t="t" r="r" b="b"/>
            <a:pathLst>
              <a:path w="3927" h="3533" extrusionOk="0">
                <a:moveTo>
                  <a:pt x="1945" y="0"/>
                </a:moveTo>
                <a:cubicBezTo>
                  <a:pt x="1792" y="0"/>
                  <a:pt x="1637" y="20"/>
                  <a:pt x="1484" y="61"/>
                </a:cubicBezTo>
                <a:cubicBezTo>
                  <a:pt x="548" y="335"/>
                  <a:pt x="0" y="1317"/>
                  <a:pt x="274" y="2252"/>
                </a:cubicBezTo>
                <a:cubicBezTo>
                  <a:pt x="481" y="3025"/>
                  <a:pt x="1186" y="3533"/>
                  <a:pt x="1952" y="3533"/>
                </a:cubicBezTo>
                <a:cubicBezTo>
                  <a:pt x="2114" y="3533"/>
                  <a:pt x="2279" y="3510"/>
                  <a:pt x="2442" y="3462"/>
                </a:cubicBezTo>
                <a:cubicBezTo>
                  <a:pt x="3378" y="3211"/>
                  <a:pt x="3926" y="2230"/>
                  <a:pt x="3675" y="1294"/>
                </a:cubicBezTo>
                <a:cubicBezTo>
                  <a:pt x="3446" y="511"/>
                  <a:pt x="2723" y="0"/>
                  <a:pt x="194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15"/>
          <p:cNvSpPr/>
          <p:nvPr/>
        </p:nvSpPr>
        <p:spPr>
          <a:xfrm flipH="1">
            <a:off x="6348479" y="1120765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45" y="1"/>
                </a:moveTo>
                <a:cubicBezTo>
                  <a:pt x="1793" y="1"/>
                  <a:pt x="1638" y="21"/>
                  <a:pt x="1484" y="62"/>
                </a:cubicBezTo>
                <a:cubicBezTo>
                  <a:pt x="549" y="336"/>
                  <a:pt x="1" y="1317"/>
                  <a:pt x="252" y="2253"/>
                </a:cubicBezTo>
                <a:cubicBezTo>
                  <a:pt x="478" y="3025"/>
                  <a:pt x="1170" y="3533"/>
                  <a:pt x="1944" y="3533"/>
                </a:cubicBezTo>
                <a:cubicBezTo>
                  <a:pt x="2108" y="3533"/>
                  <a:pt x="2276" y="3511"/>
                  <a:pt x="2443" y="3463"/>
                </a:cubicBezTo>
                <a:cubicBezTo>
                  <a:pt x="3379" y="3212"/>
                  <a:pt x="3927" y="2230"/>
                  <a:pt x="3653" y="1294"/>
                </a:cubicBezTo>
                <a:cubicBezTo>
                  <a:pt x="3443" y="512"/>
                  <a:pt x="2723" y="1"/>
                  <a:pt x="194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15"/>
          <p:cNvSpPr/>
          <p:nvPr/>
        </p:nvSpPr>
        <p:spPr>
          <a:xfrm flipH="1">
            <a:off x="11193819" y="1789679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83" y="1"/>
                </a:moveTo>
                <a:cubicBezTo>
                  <a:pt x="1819" y="1"/>
                  <a:pt x="1652" y="24"/>
                  <a:pt x="1484" y="71"/>
                </a:cubicBezTo>
                <a:cubicBezTo>
                  <a:pt x="548" y="323"/>
                  <a:pt x="1" y="1304"/>
                  <a:pt x="274" y="2240"/>
                </a:cubicBezTo>
                <a:cubicBezTo>
                  <a:pt x="484" y="3022"/>
                  <a:pt x="1205" y="3533"/>
                  <a:pt x="1982" y="3533"/>
                </a:cubicBezTo>
                <a:cubicBezTo>
                  <a:pt x="2135" y="3533"/>
                  <a:pt x="2289" y="3514"/>
                  <a:pt x="2443" y="3472"/>
                </a:cubicBezTo>
                <a:cubicBezTo>
                  <a:pt x="3379" y="3198"/>
                  <a:pt x="3926" y="2217"/>
                  <a:pt x="3675" y="1281"/>
                </a:cubicBezTo>
                <a:cubicBezTo>
                  <a:pt x="3449" y="509"/>
                  <a:pt x="2757" y="1"/>
                  <a:pt x="19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15"/>
          <p:cNvSpPr/>
          <p:nvPr/>
        </p:nvSpPr>
        <p:spPr>
          <a:xfrm flipH="1">
            <a:off x="12671010" y="1194280"/>
            <a:ext cx="131127" cy="117346"/>
          </a:xfrm>
          <a:custGeom>
            <a:avLst/>
            <a:gdLst/>
            <a:ahLst/>
            <a:cxnLst/>
            <a:rect l="l" t="t" r="r" b="b"/>
            <a:pathLst>
              <a:path w="3949" h="3534" extrusionOk="0">
                <a:moveTo>
                  <a:pt x="1966" y="1"/>
                </a:moveTo>
                <a:cubicBezTo>
                  <a:pt x="1814" y="1"/>
                  <a:pt x="1660" y="21"/>
                  <a:pt x="1507" y="62"/>
                </a:cubicBezTo>
                <a:cubicBezTo>
                  <a:pt x="548" y="336"/>
                  <a:pt x="0" y="1317"/>
                  <a:pt x="274" y="2253"/>
                </a:cubicBezTo>
                <a:cubicBezTo>
                  <a:pt x="500" y="3025"/>
                  <a:pt x="1193" y="3533"/>
                  <a:pt x="1966" y="3533"/>
                </a:cubicBezTo>
                <a:cubicBezTo>
                  <a:pt x="2130" y="3533"/>
                  <a:pt x="2298" y="3511"/>
                  <a:pt x="2465" y="3463"/>
                </a:cubicBezTo>
                <a:cubicBezTo>
                  <a:pt x="3401" y="3212"/>
                  <a:pt x="3949" y="2230"/>
                  <a:pt x="3675" y="1294"/>
                </a:cubicBezTo>
                <a:cubicBezTo>
                  <a:pt x="3446" y="512"/>
                  <a:pt x="2739" y="1"/>
                  <a:pt x="196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15"/>
          <p:cNvSpPr/>
          <p:nvPr/>
        </p:nvSpPr>
        <p:spPr>
          <a:xfrm flipH="1">
            <a:off x="10056947" y="3022681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43" y="0"/>
                </a:moveTo>
                <a:cubicBezTo>
                  <a:pt x="775" y="0"/>
                  <a:pt x="707" y="10"/>
                  <a:pt x="639" y="29"/>
                </a:cubicBezTo>
                <a:cubicBezTo>
                  <a:pt x="228" y="144"/>
                  <a:pt x="0" y="554"/>
                  <a:pt x="114" y="942"/>
                </a:cubicBezTo>
                <a:cubicBezTo>
                  <a:pt x="208" y="1263"/>
                  <a:pt x="505" y="1474"/>
                  <a:pt x="823" y="1474"/>
                </a:cubicBezTo>
                <a:cubicBezTo>
                  <a:pt x="891" y="1474"/>
                  <a:pt x="959" y="1465"/>
                  <a:pt x="1027" y="1445"/>
                </a:cubicBezTo>
                <a:cubicBezTo>
                  <a:pt x="1415" y="1331"/>
                  <a:pt x="1643" y="920"/>
                  <a:pt x="1529" y="532"/>
                </a:cubicBezTo>
                <a:cubicBezTo>
                  <a:pt x="1454" y="211"/>
                  <a:pt x="1161" y="0"/>
                  <a:pt x="8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15"/>
          <p:cNvSpPr/>
          <p:nvPr/>
        </p:nvSpPr>
        <p:spPr>
          <a:xfrm flipH="1">
            <a:off x="12346597" y="1576105"/>
            <a:ext cx="54622" cy="49143"/>
          </a:xfrm>
          <a:custGeom>
            <a:avLst/>
            <a:gdLst/>
            <a:ahLst/>
            <a:cxnLst/>
            <a:rect l="l" t="t" r="r" b="b"/>
            <a:pathLst>
              <a:path w="1645" h="1480" extrusionOk="0">
                <a:moveTo>
                  <a:pt x="790" y="1"/>
                </a:moveTo>
                <a:cubicBezTo>
                  <a:pt x="733" y="1"/>
                  <a:pt x="675" y="8"/>
                  <a:pt x="617" y="21"/>
                </a:cubicBezTo>
                <a:cubicBezTo>
                  <a:pt x="229" y="135"/>
                  <a:pt x="1" y="546"/>
                  <a:pt x="115" y="934"/>
                </a:cubicBezTo>
                <a:cubicBezTo>
                  <a:pt x="193" y="1265"/>
                  <a:pt x="502" y="1479"/>
                  <a:pt x="832" y="1479"/>
                </a:cubicBezTo>
                <a:cubicBezTo>
                  <a:pt x="889" y="1479"/>
                  <a:pt x="948" y="1473"/>
                  <a:pt x="1005" y="1459"/>
                </a:cubicBezTo>
                <a:cubicBezTo>
                  <a:pt x="1416" y="1345"/>
                  <a:pt x="1644" y="934"/>
                  <a:pt x="1530" y="546"/>
                </a:cubicBezTo>
                <a:cubicBezTo>
                  <a:pt x="1433" y="216"/>
                  <a:pt x="1120" y="1"/>
                  <a:pt x="7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15"/>
          <p:cNvSpPr/>
          <p:nvPr/>
        </p:nvSpPr>
        <p:spPr>
          <a:xfrm flipH="1">
            <a:off x="12728588" y="935381"/>
            <a:ext cx="54622" cy="48977"/>
          </a:xfrm>
          <a:custGeom>
            <a:avLst/>
            <a:gdLst/>
            <a:ahLst/>
            <a:cxnLst/>
            <a:rect l="l" t="t" r="r" b="b"/>
            <a:pathLst>
              <a:path w="1645" h="1475" extrusionOk="0">
                <a:moveTo>
                  <a:pt x="842" y="0"/>
                </a:moveTo>
                <a:cubicBezTo>
                  <a:pt x="775" y="0"/>
                  <a:pt x="707" y="10"/>
                  <a:pt x="640" y="30"/>
                </a:cubicBezTo>
                <a:cubicBezTo>
                  <a:pt x="229" y="144"/>
                  <a:pt x="1" y="555"/>
                  <a:pt x="115" y="943"/>
                </a:cubicBezTo>
                <a:cubicBezTo>
                  <a:pt x="209" y="1263"/>
                  <a:pt x="505" y="1474"/>
                  <a:pt x="824" y="1474"/>
                </a:cubicBezTo>
                <a:cubicBezTo>
                  <a:pt x="892" y="1474"/>
                  <a:pt x="960" y="1465"/>
                  <a:pt x="1028" y="1445"/>
                </a:cubicBezTo>
                <a:cubicBezTo>
                  <a:pt x="1416" y="1354"/>
                  <a:pt x="1644" y="943"/>
                  <a:pt x="1530" y="555"/>
                </a:cubicBezTo>
                <a:cubicBezTo>
                  <a:pt x="1455" y="215"/>
                  <a:pt x="1161" y="0"/>
                  <a:pt x="8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15"/>
          <p:cNvSpPr/>
          <p:nvPr/>
        </p:nvSpPr>
        <p:spPr>
          <a:xfrm flipH="1">
            <a:off x="11338593" y="1593239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1" y="1"/>
                </a:moveTo>
                <a:cubicBezTo>
                  <a:pt x="753" y="1"/>
                  <a:pt x="685" y="10"/>
                  <a:pt x="617" y="30"/>
                </a:cubicBezTo>
                <a:cubicBezTo>
                  <a:pt x="229" y="144"/>
                  <a:pt x="0" y="532"/>
                  <a:pt x="115" y="943"/>
                </a:cubicBezTo>
                <a:cubicBezTo>
                  <a:pt x="209" y="1263"/>
                  <a:pt x="489" y="1475"/>
                  <a:pt x="816" y="1475"/>
                </a:cubicBezTo>
                <a:cubicBezTo>
                  <a:pt x="885" y="1475"/>
                  <a:pt x="956" y="1465"/>
                  <a:pt x="1028" y="1445"/>
                </a:cubicBezTo>
                <a:cubicBezTo>
                  <a:pt x="1416" y="1331"/>
                  <a:pt x="1644" y="920"/>
                  <a:pt x="1530" y="532"/>
                </a:cubicBezTo>
                <a:cubicBezTo>
                  <a:pt x="1436" y="212"/>
                  <a:pt x="1139" y="1"/>
                  <a:pt x="8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15"/>
          <p:cNvSpPr/>
          <p:nvPr/>
        </p:nvSpPr>
        <p:spPr>
          <a:xfrm flipH="1">
            <a:off x="8168977" y="3716898"/>
            <a:ext cx="54622" cy="49011"/>
          </a:xfrm>
          <a:custGeom>
            <a:avLst/>
            <a:gdLst/>
            <a:ahLst/>
            <a:cxnLst/>
            <a:rect l="l" t="t" r="r" b="b"/>
            <a:pathLst>
              <a:path w="1645" h="1476" extrusionOk="0">
                <a:moveTo>
                  <a:pt x="844" y="1"/>
                </a:moveTo>
                <a:cubicBezTo>
                  <a:pt x="776" y="1"/>
                  <a:pt x="708" y="10"/>
                  <a:pt x="640" y="30"/>
                </a:cubicBezTo>
                <a:cubicBezTo>
                  <a:pt x="229" y="145"/>
                  <a:pt x="1" y="555"/>
                  <a:pt x="115" y="943"/>
                </a:cubicBezTo>
                <a:cubicBezTo>
                  <a:pt x="209" y="1264"/>
                  <a:pt x="505" y="1475"/>
                  <a:pt x="824" y="1475"/>
                </a:cubicBezTo>
                <a:cubicBezTo>
                  <a:pt x="892" y="1475"/>
                  <a:pt x="960" y="1466"/>
                  <a:pt x="1028" y="1446"/>
                </a:cubicBezTo>
                <a:cubicBezTo>
                  <a:pt x="1416" y="1331"/>
                  <a:pt x="1644" y="943"/>
                  <a:pt x="1530" y="533"/>
                </a:cubicBezTo>
                <a:cubicBezTo>
                  <a:pt x="1455" y="212"/>
                  <a:pt x="1162" y="1"/>
                  <a:pt x="8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15"/>
          <p:cNvSpPr/>
          <p:nvPr/>
        </p:nvSpPr>
        <p:spPr>
          <a:xfrm flipH="1">
            <a:off x="12959761" y="839120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44"/>
                  <a:pt x="0" y="555"/>
                  <a:pt x="114" y="943"/>
                </a:cubicBezTo>
                <a:cubicBezTo>
                  <a:pt x="208" y="1263"/>
                  <a:pt x="489" y="1475"/>
                  <a:pt x="815" y="1475"/>
                </a:cubicBezTo>
                <a:cubicBezTo>
                  <a:pt x="884" y="1475"/>
                  <a:pt x="955" y="1465"/>
                  <a:pt x="1027" y="1445"/>
                </a:cubicBezTo>
                <a:cubicBezTo>
                  <a:pt x="1415" y="1331"/>
                  <a:pt x="1644" y="943"/>
                  <a:pt x="1529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15"/>
          <p:cNvSpPr/>
          <p:nvPr/>
        </p:nvSpPr>
        <p:spPr>
          <a:xfrm flipH="1">
            <a:off x="10887636" y="2947637"/>
            <a:ext cx="53825" cy="48977"/>
          </a:xfrm>
          <a:custGeom>
            <a:avLst/>
            <a:gdLst/>
            <a:ahLst/>
            <a:cxnLst/>
            <a:rect l="l" t="t" r="r" b="b"/>
            <a:pathLst>
              <a:path w="1621" h="1475" extrusionOk="0">
                <a:moveTo>
                  <a:pt x="820" y="0"/>
                </a:moveTo>
                <a:cubicBezTo>
                  <a:pt x="753" y="0"/>
                  <a:pt x="684" y="10"/>
                  <a:pt x="617" y="30"/>
                </a:cubicBezTo>
                <a:cubicBezTo>
                  <a:pt x="229" y="144"/>
                  <a:pt x="0" y="532"/>
                  <a:pt x="92" y="943"/>
                </a:cubicBezTo>
                <a:cubicBezTo>
                  <a:pt x="186" y="1263"/>
                  <a:pt x="482" y="1474"/>
                  <a:pt x="801" y="1474"/>
                </a:cubicBezTo>
                <a:cubicBezTo>
                  <a:pt x="868" y="1474"/>
                  <a:pt x="937" y="1465"/>
                  <a:pt x="1005" y="1445"/>
                </a:cubicBezTo>
                <a:cubicBezTo>
                  <a:pt x="1393" y="1331"/>
                  <a:pt x="1621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15"/>
          <p:cNvSpPr/>
          <p:nvPr/>
        </p:nvSpPr>
        <p:spPr>
          <a:xfrm flipH="1">
            <a:off x="6690292" y="2433325"/>
            <a:ext cx="54589" cy="49110"/>
          </a:xfrm>
          <a:custGeom>
            <a:avLst/>
            <a:gdLst/>
            <a:ahLst/>
            <a:cxnLst/>
            <a:rect l="l" t="t" r="r" b="b"/>
            <a:pathLst>
              <a:path w="1644" h="1479" extrusionOk="0">
                <a:moveTo>
                  <a:pt x="789" y="0"/>
                </a:moveTo>
                <a:cubicBezTo>
                  <a:pt x="732" y="0"/>
                  <a:pt x="674" y="7"/>
                  <a:pt x="616" y="20"/>
                </a:cubicBezTo>
                <a:cubicBezTo>
                  <a:pt x="228" y="135"/>
                  <a:pt x="0" y="545"/>
                  <a:pt x="114" y="933"/>
                </a:cubicBezTo>
                <a:cubicBezTo>
                  <a:pt x="211" y="1264"/>
                  <a:pt x="524" y="1478"/>
                  <a:pt x="854" y="1478"/>
                </a:cubicBezTo>
                <a:cubicBezTo>
                  <a:pt x="912" y="1478"/>
                  <a:pt x="970" y="1472"/>
                  <a:pt x="1027" y="1458"/>
                </a:cubicBezTo>
                <a:cubicBezTo>
                  <a:pt x="1415" y="1344"/>
                  <a:pt x="1643" y="933"/>
                  <a:pt x="1529" y="545"/>
                </a:cubicBezTo>
                <a:cubicBezTo>
                  <a:pt x="1432" y="215"/>
                  <a:pt x="1120" y="0"/>
                  <a:pt x="78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15"/>
          <p:cNvSpPr/>
          <p:nvPr/>
        </p:nvSpPr>
        <p:spPr>
          <a:xfrm flipH="1">
            <a:off x="6582674" y="1320393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21"/>
                  <a:pt x="0" y="532"/>
                  <a:pt x="114" y="920"/>
                </a:cubicBezTo>
                <a:cubicBezTo>
                  <a:pt x="209" y="1260"/>
                  <a:pt x="490" y="1474"/>
                  <a:pt x="817" y="1474"/>
                </a:cubicBezTo>
                <a:cubicBezTo>
                  <a:pt x="885" y="1474"/>
                  <a:pt x="956" y="1465"/>
                  <a:pt x="1027" y="1445"/>
                </a:cubicBezTo>
                <a:cubicBezTo>
                  <a:pt x="1415" y="1331"/>
                  <a:pt x="1644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15"/>
          <p:cNvSpPr/>
          <p:nvPr/>
        </p:nvSpPr>
        <p:spPr>
          <a:xfrm flipH="1">
            <a:off x="10347989" y="2823550"/>
            <a:ext cx="88724" cy="88724"/>
          </a:xfrm>
          <a:custGeom>
            <a:avLst/>
            <a:gdLst/>
            <a:ahLst/>
            <a:cxnLst/>
            <a:rect l="l" t="t" r="r" b="b"/>
            <a:pathLst>
              <a:path w="2672" h="2672" extrusionOk="0">
                <a:moveTo>
                  <a:pt x="1348" y="1"/>
                </a:moveTo>
                <a:cubicBezTo>
                  <a:pt x="594" y="1"/>
                  <a:pt x="1" y="594"/>
                  <a:pt x="1" y="1324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2" y="2078"/>
                  <a:pt x="2672" y="1324"/>
                </a:cubicBezTo>
                <a:cubicBezTo>
                  <a:pt x="2672" y="594"/>
                  <a:pt x="2078" y="1"/>
                  <a:pt x="134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15"/>
          <p:cNvSpPr/>
          <p:nvPr/>
        </p:nvSpPr>
        <p:spPr>
          <a:xfrm flipH="1">
            <a:off x="6976784" y="2620435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8" y="0"/>
                </a:moveTo>
                <a:cubicBezTo>
                  <a:pt x="594" y="0"/>
                  <a:pt x="1" y="594"/>
                  <a:pt x="1" y="1347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1" y="2078"/>
                  <a:pt x="2671" y="1347"/>
                </a:cubicBezTo>
                <a:cubicBezTo>
                  <a:pt x="2671" y="594"/>
                  <a:pt x="2078" y="0"/>
                  <a:pt x="13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15"/>
          <p:cNvSpPr/>
          <p:nvPr/>
        </p:nvSpPr>
        <p:spPr>
          <a:xfrm flipH="1">
            <a:off x="9487747" y="3727756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7" y="0"/>
                </a:moveTo>
                <a:cubicBezTo>
                  <a:pt x="594" y="0"/>
                  <a:pt x="1" y="616"/>
                  <a:pt x="1" y="1347"/>
                </a:cubicBezTo>
                <a:cubicBezTo>
                  <a:pt x="1" y="2077"/>
                  <a:pt x="594" y="2671"/>
                  <a:pt x="1347" y="2671"/>
                </a:cubicBezTo>
                <a:cubicBezTo>
                  <a:pt x="2078" y="2671"/>
                  <a:pt x="2671" y="2077"/>
                  <a:pt x="2671" y="1347"/>
                </a:cubicBezTo>
                <a:cubicBezTo>
                  <a:pt x="2671" y="616"/>
                  <a:pt x="2078" y="0"/>
                  <a:pt x="134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15"/>
          <p:cNvSpPr/>
          <p:nvPr/>
        </p:nvSpPr>
        <p:spPr>
          <a:xfrm flipH="1">
            <a:off x="7072282" y="2434753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25" y="0"/>
                </a:moveTo>
                <a:cubicBezTo>
                  <a:pt x="594" y="0"/>
                  <a:pt x="1" y="594"/>
                  <a:pt x="1" y="1324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78" y="2671"/>
                  <a:pt x="2671" y="2055"/>
                  <a:pt x="2671" y="1324"/>
                </a:cubicBezTo>
                <a:cubicBezTo>
                  <a:pt x="2671" y="594"/>
                  <a:pt x="2078" y="0"/>
                  <a:pt x="132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5"/>
          <p:cNvSpPr/>
          <p:nvPr/>
        </p:nvSpPr>
        <p:spPr>
          <a:xfrm flipH="1">
            <a:off x="12223839" y="1784466"/>
            <a:ext cx="87927" cy="88691"/>
          </a:xfrm>
          <a:custGeom>
            <a:avLst/>
            <a:gdLst/>
            <a:ahLst/>
            <a:cxnLst/>
            <a:rect l="l" t="t" r="r" b="b"/>
            <a:pathLst>
              <a:path w="2648" h="2671" extrusionOk="0">
                <a:moveTo>
                  <a:pt x="1324" y="0"/>
                </a:moveTo>
                <a:cubicBezTo>
                  <a:pt x="594" y="0"/>
                  <a:pt x="0" y="594"/>
                  <a:pt x="0" y="1324"/>
                </a:cubicBezTo>
                <a:cubicBezTo>
                  <a:pt x="0" y="2077"/>
                  <a:pt x="594" y="2671"/>
                  <a:pt x="1324" y="2671"/>
                </a:cubicBezTo>
                <a:cubicBezTo>
                  <a:pt x="2054" y="2671"/>
                  <a:pt x="2648" y="2077"/>
                  <a:pt x="2648" y="1324"/>
                </a:cubicBezTo>
                <a:cubicBezTo>
                  <a:pt x="2648" y="594"/>
                  <a:pt x="2054" y="0"/>
                  <a:pt x="132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15"/>
          <p:cNvSpPr/>
          <p:nvPr/>
        </p:nvSpPr>
        <p:spPr>
          <a:xfrm flipH="1">
            <a:off x="11011159" y="1608612"/>
            <a:ext cx="87960" cy="88724"/>
          </a:xfrm>
          <a:custGeom>
            <a:avLst/>
            <a:gdLst/>
            <a:ahLst/>
            <a:cxnLst/>
            <a:rect l="l" t="t" r="r" b="b"/>
            <a:pathLst>
              <a:path w="2649" h="2672" extrusionOk="0">
                <a:moveTo>
                  <a:pt x="1325" y="1"/>
                </a:moveTo>
                <a:cubicBezTo>
                  <a:pt x="594" y="1"/>
                  <a:pt x="1" y="594"/>
                  <a:pt x="1" y="1325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55" y="2671"/>
                  <a:pt x="2648" y="2055"/>
                  <a:pt x="2648" y="1325"/>
                </a:cubicBezTo>
                <a:cubicBezTo>
                  <a:pt x="2648" y="594"/>
                  <a:pt x="2055" y="1"/>
                  <a:pt x="132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997141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3" name="Google Shape;393;p10"/>
          <p:cNvSpPr/>
          <p:nvPr/>
        </p:nvSpPr>
        <p:spPr>
          <a:xfrm flipH="1">
            <a:off x="4571920" y="1"/>
            <a:ext cx="4571955" cy="1138182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" name="Google Shape;394;p10"/>
          <p:cNvGrpSpPr/>
          <p:nvPr/>
        </p:nvGrpSpPr>
        <p:grpSpPr>
          <a:xfrm>
            <a:off x="5280004" y="2"/>
            <a:ext cx="3863869" cy="1041400"/>
            <a:chOff x="5280004" y="2"/>
            <a:chExt cx="3863869" cy="1041400"/>
          </a:xfrm>
        </p:grpSpPr>
        <p:sp>
          <p:nvSpPr>
            <p:cNvPr id="395" name="Google Shape;395;p10"/>
            <p:cNvSpPr/>
            <p:nvPr/>
          </p:nvSpPr>
          <p:spPr>
            <a:xfrm>
              <a:off x="7141543" y="409977"/>
              <a:ext cx="253608" cy="250384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0"/>
            <p:cNvSpPr/>
            <p:nvPr/>
          </p:nvSpPr>
          <p:spPr>
            <a:xfrm>
              <a:off x="7849320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0"/>
            <p:cNvSpPr/>
            <p:nvPr/>
          </p:nvSpPr>
          <p:spPr>
            <a:xfrm>
              <a:off x="8223486" y="460093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0"/>
            <p:cNvSpPr/>
            <p:nvPr/>
          </p:nvSpPr>
          <p:spPr>
            <a:xfrm>
              <a:off x="8971151" y="33594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0"/>
            <p:cNvSpPr/>
            <p:nvPr/>
          </p:nvSpPr>
          <p:spPr>
            <a:xfrm>
              <a:off x="8817013" y="84794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0"/>
            <p:cNvSpPr/>
            <p:nvPr/>
          </p:nvSpPr>
          <p:spPr>
            <a:xfrm>
              <a:off x="8386858" y="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7413294" y="154070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2" name="Google Shape;402;p10"/>
            <p:cNvGrpSpPr/>
            <p:nvPr/>
          </p:nvGrpSpPr>
          <p:grpSpPr>
            <a:xfrm rot="-2902641">
              <a:off x="8577127" y="419044"/>
              <a:ext cx="221605" cy="232410"/>
              <a:chOff x="4298580" y="207227"/>
              <a:chExt cx="169073" cy="177317"/>
            </a:xfrm>
          </p:grpSpPr>
          <p:sp>
            <p:nvSpPr>
              <p:cNvPr id="403" name="Google Shape;403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" name="Google Shape;409;p10"/>
            <p:cNvSpPr/>
            <p:nvPr/>
          </p:nvSpPr>
          <p:spPr>
            <a:xfrm>
              <a:off x="8333152" y="875980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" name="Google Shape;410;p10"/>
            <p:cNvGrpSpPr/>
            <p:nvPr/>
          </p:nvGrpSpPr>
          <p:grpSpPr>
            <a:xfrm>
              <a:off x="7603747" y="843862"/>
              <a:ext cx="100323" cy="108465"/>
              <a:chOff x="8698868" y="1511081"/>
              <a:chExt cx="76535" cy="82747"/>
            </a:xfrm>
          </p:grpSpPr>
          <p:sp>
            <p:nvSpPr>
              <p:cNvPr id="411" name="Google Shape;411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" name="Google Shape;413;p10"/>
            <p:cNvSpPr/>
            <p:nvPr/>
          </p:nvSpPr>
          <p:spPr>
            <a:xfrm>
              <a:off x="6774529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0"/>
            <p:cNvSpPr/>
            <p:nvPr/>
          </p:nvSpPr>
          <p:spPr>
            <a:xfrm>
              <a:off x="5280004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0"/>
            <p:cNvSpPr/>
            <p:nvPr/>
          </p:nvSpPr>
          <p:spPr>
            <a:xfrm rot="2700000">
              <a:off x="5776221" y="205388"/>
              <a:ext cx="71213" cy="10030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6" name="Google Shape;416;p10"/>
            <p:cNvGrpSpPr/>
            <p:nvPr/>
          </p:nvGrpSpPr>
          <p:grpSpPr>
            <a:xfrm rot="-1126667">
              <a:off x="6212349" y="198416"/>
              <a:ext cx="221597" cy="232402"/>
              <a:chOff x="4298580" y="207227"/>
              <a:chExt cx="169073" cy="177317"/>
            </a:xfrm>
          </p:grpSpPr>
          <p:sp>
            <p:nvSpPr>
              <p:cNvPr id="417" name="Google Shape;417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10"/>
            <p:cNvGrpSpPr/>
            <p:nvPr/>
          </p:nvGrpSpPr>
          <p:grpSpPr>
            <a:xfrm>
              <a:off x="6726822" y="553635"/>
              <a:ext cx="100323" cy="108465"/>
              <a:chOff x="8698868" y="1511081"/>
              <a:chExt cx="76535" cy="82747"/>
            </a:xfrm>
          </p:grpSpPr>
          <p:sp>
            <p:nvSpPr>
              <p:cNvPr id="424" name="Google Shape;424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" name="Google Shape;426;p10"/>
            <p:cNvGrpSpPr/>
            <p:nvPr/>
          </p:nvGrpSpPr>
          <p:grpSpPr>
            <a:xfrm rot="2700000">
              <a:off x="7530984" y="363354"/>
              <a:ext cx="755670" cy="411465"/>
              <a:chOff x="8334205" y="3657627"/>
              <a:chExt cx="1101277" cy="599649"/>
            </a:xfrm>
          </p:grpSpPr>
          <p:sp>
            <p:nvSpPr>
              <p:cNvPr id="427" name="Google Shape;427;p10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0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0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0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10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10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0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16"/>
          <p:cNvSpPr txBox="1">
            <a:spLocks noGrp="1"/>
          </p:cNvSpPr>
          <p:nvPr>
            <p:ph type="title"/>
          </p:nvPr>
        </p:nvSpPr>
        <p:spPr>
          <a:xfrm flipH="1">
            <a:off x="719625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16"/>
          <p:cNvSpPr txBox="1">
            <a:spLocks noGrp="1"/>
          </p:cNvSpPr>
          <p:nvPr>
            <p:ph type="title" idx="2"/>
          </p:nvPr>
        </p:nvSpPr>
        <p:spPr>
          <a:xfrm flipH="1">
            <a:off x="3483599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4" name="Google Shape;504;p16"/>
          <p:cNvSpPr txBox="1">
            <a:spLocks noGrp="1"/>
          </p:cNvSpPr>
          <p:nvPr>
            <p:ph type="subTitle" idx="1"/>
          </p:nvPr>
        </p:nvSpPr>
        <p:spPr>
          <a:xfrm flipH="1">
            <a:off x="3483588" y="2254178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16"/>
          <p:cNvSpPr txBox="1">
            <a:spLocks noGrp="1"/>
          </p:cNvSpPr>
          <p:nvPr>
            <p:ph type="title" idx="3"/>
          </p:nvPr>
        </p:nvSpPr>
        <p:spPr>
          <a:xfrm flipH="1">
            <a:off x="719734" y="1899775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6" name="Google Shape;506;p16"/>
          <p:cNvSpPr txBox="1">
            <a:spLocks noGrp="1"/>
          </p:cNvSpPr>
          <p:nvPr>
            <p:ph type="subTitle" idx="4"/>
          </p:nvPr>
        </p:nvSpPr>
        <p:spPr>
          <a:xfrm flipH="1">
            <a:off x="719613" y="2254175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16"/>
          <p:cNvSpPr txBox="1">
            <a:spLocks noGrp="1"/>
          </p:cNvSpPr>
          <p:nvPr>
            <p:ph type="title" idx="5"/>
          </p:nvPr>
        </p:nvSpPr>
        <p:spPr>
          <a:xfrm flipH="1">
            <a:off x="3483600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8" name="Google Shape;508;p16"/>
          <p:cNvSpPr txBox="1">
            <a:spLocks noGrp="1"/>
          </p:cNvSpPr>
          <p:nvPr>
            <p:ph type="subTitle" idx="6"/>
          </p:nvPr>
        </p:nvSpPr>
        <p:spPr>
          <a:xfrm flipH="1">
            <a:off x="3483600" y="4119747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16"/>
          <p:cNvSpPr txBox="1">
            <a:spLocks noGrp="1"/>
          </p:cNvSpPr>
          <p:nvPr>
            <p:ph type="title" idx="7"/>
          </p:nvPr>
        </p:nvSpPr>
        <p:spPr>
          <a:xfrm flipH="1">
            <a:off x="720049" y="3765747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0" name="Google Shape;510;p16"/>
          <p:cNvSpPr txBox="1">
            <a:spLocks noGrp="1"/>
          </p:cNvSpPr>
          <p:nvPr>
            <p:ph type="subTitle" idx="8"/>
          </p:nvPr>
        </p:nvSpPr>
        <p:spPr>
          <a:xfrm flipH="1">
            <a:off x="720049" y="4119747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16"/>
          <p:cNvSpPr txBox="1">
            <a:spLocks noGrp="1"/>
          </p:cNvSpPr>
          <p:nvPr>
            <p:ph type="title" idx="9"/>
          </p:nvPr>
        </p:nvSpPr>
        <p:spPr>
          <a:xfrm flipH="1">
            <a:off x="6247025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2" name="Google Shape;512;p16"/>
          <p:cNvSpPr txBox="1">
            <a:spLocks noGrp="1"/>
          </p:cNvSpPr>
          <p:nvPr>
            <p:ph type="subTitle" idx="13"/>
          </p:nvPr>
        </p:nvSpPr>
        <p:spPr>
          <a:xfrm flipH="1">
            <a:off x="6247014" y="2254182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3" name="Google Shape;513;p16"/>
          <p:cNvSpPr txBox="1">
            <a:spLocks noGrp="1"/>
          </p:cNvSpPr>
          <p:nvPr>
            <p:ph type="title" idx="14"/>
          </p:nvPr>
        </p:nvSpPr>
        <p:spPr>
          <a:xfrm flipH="1">
            <a:off x="6247025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4" name="Google Shape;514;p16"/>
          <p:cNvSpPr txBox="1">
            <a:spLocks noGrp="1"/>
          </p:cNvSpPr>
          <p:nvPr>
            <p:ph type="subTitle" idx="15"/>
          </p:nvPr>
        </p:nvSpPr>
        <p:spPr>
          <a:xfrm flipH="1">
            <a:off x="6247025" y="4119746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16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6" name="Google Shape;516;p16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517" name="Google Shape;517;p16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6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6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6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6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6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6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6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6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6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6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8" name="Google Shape;528;p16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529" name="Google Shape;529;p1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1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1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1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1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1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" name="Google Shape;535;p16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6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6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6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6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6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1" name="Google Shape;541;p16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542" name="Google Shape;542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8" name="Google Shape;548;p16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6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6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6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2" name="Google Shape;552;p16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553" name="Google Shape;553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" name="Google Shape;559;p16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560" name="Google Shape;560;p16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16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16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16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16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16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16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16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16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16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16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16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16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16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16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16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16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16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16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16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16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16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16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16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16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16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16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16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16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16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16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16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1_Title and two 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22842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6" r:id="rId4"/>
    <p:sldLayoutId id="2147483658" r:id="rId5"/>
    <p:sldLayoutId id="2147483659" r:id="rId6"/>
    <p:sldLayoutId id="2147483660" r:id="rId7"/>
    <p:sldLayoutId id="2147483662" r:id="rId8"/>
    <p:sldLayoutId id="2147483668" r:id="rId9"/>
    <p:sldLayoutId id="2147483669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8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8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8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5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7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8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5.jpeg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9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p26"/>
          <p:cNvSpPr txBox="1">
            <a:spLocks noGrp="1"/>
          </p:cNvSpPr>
          <p:nvPr>
            <p:ph type="title"/>
          </p:nvPr>
        </p:nvSpPr>
        <p:spPr>
          <a:xfrm>
            <a:off x="249666" y="178416"/>
            <a:ext cx="4636623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 algn="ctr"/>
            <a:r>
              <a:rPr lang="zh-TW" altLang="zh-HK" sz="4000" dirty="0">
                <a:latin typeface="標楷體" panose="03000509000000000000" pitchFamily="65" charset="-120"/>
                <a:ea typeface="標楷體" panose="03000509000000000000" pitchFamily="65" charset="-120"/>
              </a:rPr>
              <a:t>「小小科藝創建師」</a:t>
            </a:r>
            <a:r>
              <a:rPr lang="en-US" altLang="zh-TW" sz="4000" dirty="0">
                <a:latin typeface="標楷體" panose="03000509000000000000" pitchFamily="65" charset="-120"/>
                <a:ea typeface="標楷體" panose="03000509000000000000" pitchFamily="65" charset="-120"/>
              </a:rPr>
              <a:t>          </a:t>
            </a:r>
            <a:r>
              <a:rPr lang="zh-TW" altLang="zh-HK" sz="4000" dirty="0">
                <a:latin typeface="標楷體" panose="03000509000000000000" pitchFamily="65" charset="-120"/>
                <a:ea typeface="標楷體" panose="03000509000000000000" pitchFamily="65" charset="-120"/>
              </a:rPr>
              <a:t>主題網絡計劃</a:t>
            </a:r>
            <a:r>
              <a:rPr lang="en-US" altLang="zh-TW" sz="4000" dirty="0">
                <a:latin typeface="標楷體" panose="03000509000000000000" pitchFamily="65" charset="-120"/>
                <a:ea typeface="標楷體" panose="03000509000000000000" pitchFamily="65" charset="-120"/>
              </a:rPr>
              <a:t/>
            </a:r>
            <a:br>
              <a:rPr lang="en-US" altLang="zh-TW" sz="4000" dirty="0">
                <a:latin typeface="標楷體" panose="03000509000000000000" pitchFamily="65" charset="-120"/>
                <a:ea typeface="標楷體" panose="03000509000000000000" pitchFamily="65" charset="-120"/>
              </a:rPr>
            </a:br>
            <a:r>
              <a:rPr lang="zh-TW" altLang="zh-HK" sz="4000" dirty="0">
                <a:latin typeface="標楷體" panose="03000509000000000000" pitchFamily="65" charset="-120"/>
                <a:ea typeface="標楷體" panose="03000509000000000000" pitchFamily="65" charset="-120"/>
              </a:rPr>
              <a:t>總結分享會</a:t>
            </a:r>
            <a:endParaRPr sz="4000" b="1" dirty="0">
              <a:latin typeface="標楷體" panose="03000509000000000000" pitchFamily="65" charset="-120"/>
              <a:ea typeface="標楷體" panose="03000509000000000000" pitchFamily="65" charset="-120"/>
              <a:sym typeface="Didact Gothic"/>
            </a:endParaRPr>
          </a:p>
        </p:txBody>
      </p:sp>
      <p:sp>
        <p:nvSpPr>
          <p:cNvPr id="2682" name="Google Shape;2682;p26"/>
          <p:cNvSpPr txBox="1">
            <a:spLocks noGrp="1"/>
          </p:cNvSpPr>
          <p:nvPr>
            <p:ph type="subTitle" idx="1"/>
          </p:nvPr>
        </p:nvSpPr>
        <p:spPr>
          <a:xfrm>
            <a:off x="253242" y="2589147"/>
            <a:ext cx="673485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/>
            <a:r>
              <a:rPr lang="zh-TW" altLang="zh-HK" sz="3600" b="1" dirty="0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如何建立</a:t>
            </a:r>
            <a:r>
              <a:rPr lang="en-US" altLang="zh-HK" sz="3600" b="1" dirty="0" err="1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STEMaker</a:t>
            </a:r>
            <a:r>
              <a:rPr lang="zh-TW" altLang="zh-HK" sz="3600" b="1" dirty="0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團隊</a:t>
            </a:r>
            <a:endParaRPr sz="3600" b="1" dirty="0">
              <a:solidFill>
                <a:schemeClr val="tx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grpSp>
        <p:nvGrpSpPr>
          <p:cNvPr id="2686" name="Google Shape;2686;p26"/>
          <p:cNvGrpSpPr/>
          <p:nvPr/>
        </p:nvGrpSpPr>
        <p:grpSpPr>
          <a:xfrm>
            <a:off x="4002334" y="-281823"/>
            <a:ext cx="5236906" cy="5541995"/>
            <a:chOff x="4002334" y="-304815"/>
            <a:chExt cx="5236906" cy="5541995"/>
          </a:xfrm>
        </p:grpSpPr>
        <p:sp>
          <p:nvSpPr>
            <p:cNvPr id="2687" name="Google Shape;2687;p26"/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6"/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6"/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6"/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6"/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6"/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6"/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6"/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6"/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6"/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6"/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6"/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6"/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6"/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6"/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6"/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6"/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6"/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6"/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6"/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6"/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6"/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6"/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6"/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6"/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6"/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6"/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6"/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6"/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6"/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6"/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6"/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6"/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6"/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6"/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6"/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6"/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6"/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6"/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6"/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6"/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6"/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6"/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6"/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6"/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6"/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6"/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6"/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6"/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6"/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6"/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6"/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6"/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6"/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6"/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6"/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6"/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6"/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6"/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6"/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6"/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6"/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6"/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6"/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6"/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6"/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6"/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6"/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6"/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6"/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6"/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6"/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6"/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6"/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6"/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6"/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6"/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6"/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6"/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6"/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6"/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6"/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6"/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6"/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6"/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6"/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6"/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6"/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6"/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6"/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6"/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6"/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6"/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6"/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6"/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6"/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6"/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6"/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6"/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6"/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6"/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6"/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6"/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6"/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6"/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6"/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6"/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6"/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6"/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6"/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6"/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6"/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6"/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6"/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6"/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6"/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6"/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6"/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6"/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3" name="Google Shape;2843;p26"/>
          <p:cNvSpPr/>
          <p:nvPr/>
        </p:nvSpPr>
        <p:spPr>
          <a:xfrm>
            <a:off x="6216651" y="2047184"/>
            <a:ext cx="154311" cy="92095"/>
          </a:xfrm>
          <a:custGeom>
            <a:avLst/>
            <a:gdLst/>
            <a:ahLst/>
            <a:cxnLst/>
            <a:rect l="l" t="t" r="r" b="b"/>
            <a:pathLst>
              <a:path w="4018" h="2398" extrusionOk="0">
                <a:moveTo>
                  <a:pt x="3059" y="868"/>
                </a:moveTo>
                <a:cubicBezTo>
                  <a:pt x="2876" y="1256"/>
                  <a:pt x="2466" y="1507"/>
                  <a:pt x="2009" y="1507"/>
                </a:cubicBezTo>
                <a:cubicBezTo>
                  <a:pt x="1553" y="1507"/>
                  <a:pt x="1142" y="1256"/>
                  <a:pt x="959" y="868"/>
                </a:cubicBezTo>
                <a:close/>
                <a:moveTo>
                  <a:pt x="434" y="1"/>
                </a:moveTo>
                <a:cubicBezTo>
                  <a:pt x="183" y="1"/>
                  <a:pt x="0" y="183"/>
                  <a:pt x="0" y="434"/>
                </a:cubicBezTo>
                <a:cubicBezTo>
                  <a:pt x="0" y="1507"/>
                  <a:pt x="891" y="2397"/>
                  <a:pt x="2009" y="2397"/>
                </a:cubicBezTo>
                <a:cubicBezTo>
                  <a:pt x="3105" y="2397"/>
                  <a:pt x="4018" y="1507"/>
                  <a:pt x="4018" y="434"/>
                </a:cubicBezTo>
                <a:cubicBezTo>
                  <a:pt x="4018" y="183"/>
                  <a:pt x="3812" y="1"/>
                  <a:pt x="3584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26"/>
          <p:cNvSpPr/>
          <p:nvPr/>
        </p:nvSpPr>
        <p:spPr>
          <a:xfrm>
            <a:off x="5306721" y="428106"/>
            <a:ext cx="193792" cy="190258"/>
          </a:xfrm>
          <a:custGeom>
            <a:avLst/>
            <a:gdLst/>
            <a:ahLst/>
            <a:cxnLst/>
            <a:rect l="l" t="t" r="r" b="b"/>
            <a:pathLst>
              <a:path w="5046" h="4954" extrusionOk="0">
                <a:moveTo>
                  <a:pt x="1736" y="1050"/>
                </a:moveTo>
                <a:lnTo>
                  <a:pt x="3972" y="3264"/>
                </a:lnTo>
                <a:lnTo>
                  <a:pt x="3402" y="3903"/>
                </a:lnTo>
                <a:lnTo>
                  <a:pt x="1096" y="1781"/>
                </a:lnTo>
                <a:lnTo>
                  <a:pt x="1736" y="1050"/>
                </a:lnTo>
                <a:close/>
                <a:moveTo>
                  <a:pt x="1690" y="0"/>
                </a:moveTo>
                <a:cubicBezTo>
                  <a:pt x="1553" y="0"/>
                  <a:pt x="1439" y="46"/>
                  <a:pt x="1370" y="137"/>
                </a:cubicBezTo>
                <a:lnTo>
                  <a:pt x="161" y="1530"/>
                </a:lnTo>
                <a:cubicBezTo>
                  <a:pt x="1" y="1712"/>
                  <a:pt x="24" y="1963"/>
                  <a:pt x="206" y="2123"/>
                </a:cubicBezTo>
                <a:lnTo>
                  <a:pt x="3128" y="4839"/>
                </a:lnTo>
                <a:cubicBezTo>
                  <a:pt x="3219" y="4908"/>
                  <a:pt x="3333" y="4953"/>
                  <a:pt x="3425" y="4953"/>
                </a:cubicBezTo>
                <a:lnTo>
                  <a:pt x="3447" y="4953"/>
                </a:lnTo>
                <a:cubicBezTo>
                  <a:pt x="3562" y="4953"/>
                  <a:pt x="3676" y="4885"/>
                  <a:pt x="3767" y="4794"/>
                </a:cubicBezTo>
                <a:lnTo>
                  <a:pt x="4908" y="3515"/>
                </a:lnTo>
                <a:cubicBezTo>
                  <a:pt x="5045" y="3356"/>
                  <a:pt x="5045" y="3082"/>
                  <a:pt x="4885" y="2922"/>
                </a:cubicBezTo>
                <a:lnTo>
                  <a:pt x="2009" y="114"/>
                </a:lnTo>
                <a:cubicBezTo>
                  <a:pt x="1918" y="23"/>
                  <a:pt x="1804" y="0"/>
                  <a:pt x="169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26"/>
          <p:cNvSpPr/>
          <p:nvPr/>
        </p:nvSpPr>
        <p:spPr>
          <a:xfrm>
            <a:off x="5881797" y="633189"/>
            <a:ext cx="92057" cy="131576"/>
          </a:xfrm>
          <a:custGeom>
            <a:avLst/>
            <a:gdLst/>
            <a:ahLst/>
            <a:cxnLst/>
            <a:rect l="l" t="t" r="r" b="b"/>
            <a:pathLst>
              <a:path w="2397" h="3426" extrusionOk="0">
                <a:moveTo>
                  <a:pt x="1895" y="869"/>
                </a:moveTo>
                <a:lnTo>
                  <a:pt x="1735" y="2946"/>
                </a:lnTo>
                <a:cubicBezTo>
                  <a:pt x="1096" y="2900"/>
                  <a:pt x="662" y="2581"/>
                  <a:pt x="525" y="2467"/>
                </a:cubicBezTo>
                <a:lnTo>
                  <a:pt x="1895" y="869"/>
                </a:lnTo>
                <a:close/>
                <a:moveTo>
                  <a:pt x="2164" y="0"/>
                </a:moveTo>
                <a:cubicBezTo>
                  <a:pt x="2107" y="0"/>
                  <a:pt x="2053" y="26"/>
                  <a:pt x="2009" y="70"/>
                </a:cubicBezTo>
                <a:lnTo>
                  <a:pt x="69" y="2307"/>
                </a:lnTo>
                <a:cubicBezTo>
                  <a:pt x="0" y="2398"/>
                  <a:pt x="0" y="2512"/>
                  <a:pt x="69" y="2581"/>
                </a:cubicBezTo>
                <a:lnTo>
                  <a:pt x="160" y="2695"/>
                </a:lnTo>
                <a:cubicBezTo>
                  <a:pt x="160" y="2695"/>
                  <a:pt x="160" y="2718"/>
                  <a:pt x="160" y="2718"/>
                </a:cubicBezTo>
                <a:cubicBezTo>
                  <a:pt x="183" y="2740"/>
                  <a:pt x="776" y="3334"/>
                  <a:pt x="1712" y="3380"/>
                </a:cubicBezTo>
                <a:lnTo>
                  <a:pt x="1918" y="3425"/>
                </a:lnTo>
                <a:lnTo>
                  <a:pt x="1940" y="3425"/>
                </a:lnTo>
                <a:cubicBezTo>
                  <a:pt x="1986" y="3425"/>
                  <a:pt x="2032" y="3402"/>
                  <a:pt x="2077" y="3357"/>
                </a:cubicBezTo>
                <a:cubicBezTo>
                  <a:pt x="2123" y="3334"/>
                  <a:pt x="2146" y="3265"/>
                  <a:pt x="2146" y="3220"/>
                </a:cubicBezTo>
                <a:lnTo>
                  <a:pt x="2397" y="230"/>
                </a:lnTo>
                <a:cubicBezTo>
                  <a:pt x="2397" y="138"/>
                  <a:pt x="2351" y="47"/>
                  <a:pt x="2260" y="24"/>
                </a:cubicBezTo>
                <a:cubicBezTo>
                  <a:pt x="2228" y="8"/>
                  <a:pt x="2195" y="0"/>
                  <a:pt x="21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文字方塊 2"/>
          <p:cNvSpPr txBox="1"/>
          <p:nvPr/>
        </p:nvSpPr>
        <p:spPr>
          <a:xfrm>
            <a:off x="801500" y="3539499"/>
            <a:ext cx="3726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800" dirty="0">
                <a:latin typeface="標楷體" panose="03000509000000000000" pitchFamily="65" charset="-120"/>
                <a:ea typeface="標楷體" panose="03000509000000000000" pitchFamily="65" charset="-120"/>
              </a:rPr>
              <a:t>東華三院羅裕積小學</a:t>
            </a:r>
            <a:endParaRPr lang="zh-HK" altLang="en-US" sz="28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2846" name="Google Shape;2846;p26"/>
          <p:cNvSpPr/>
          <p:nvPr/>
        </p:nvSpPr>
        <p:spPr>
          <a:xfrm>
            <a:off x="5390021" y="1677267"/>
            <a:ext cx="190258" cy="176241"/>
          </a:xfrm>
          <a:custGeom>
            <a:avLst/>
            <a:gdLst/>
            <a:ahLst/>
            <a:cxnLst/>
            <a:rect l="l" t="t" r="r" b="b"/>
            <a:pathLst>
              <a:path w="4954" h="4589" extrusionOk="0">
                <a:moveTo>
                  <a:pt x="1324" y="0"/>
                </a:moveTo>
                <a:lnTo>
                  <a:pt x="0" y="3082"/>
                </a:lnTo>
                <a:lnTo>
                  <a:pt x="3698" y="4588"/>
                </a:lnTo>
                <a:lnTo>
                  <a:pt x="4953" y="1621"/>
                </a:lnTo>
                <a:lnTo>
                  <a:pt x="4771" y="1575"/>
                </a:lnTo>
                <a:lnTo>
                  <a:pt x="1598" y="206"/>
                </a:lnTo>
                <a:lnTo>
                  <a:pt x="132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4119906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3" name="Google Shape;2853;p27"/>
          <p:cNvSpPr txBox="1">
            <a:spLocks noGrp="1"/>
          </p:cNvSpPr>
          <p:nvPr>
            <p:ph type="title"/>
          </p:nvPr>
        </p:nvSpPr>
        <p:spPr>
          <a:xfrm>
            <a:off x="1147865" y="295101"/>
            <a:ext cx="819725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algn="ctr"/>
            <a:r>
              <a:rPr lang="zh-TW" altLang="en-US" sz="4000" b="1" dirty="0">
                <a:solidFill>
                  <a:schemeClr val="accent1"/>
                </a:solidFill>
                <a:latin typeface="標楷體" panose="03000509000000000000" pitchFamily="65" charset="-120"/>
                <a:ea typeface="標楷體" panose="03000509000000000000" pitchFamily="65" charset="-120"/>
                <a:sym typeface="Didact Gothic"/>
              </a:rPr>
              <a:t>  學生工作坊</a:t>
            </a:r>
            <a:r>
              <a:rPr lang="zh-TW" altLang="en-US" sz="4000" dirty="0">
                <a:solidFill>
                  <a:srgbClr val="00206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/>
            </a:r>
            <a:br>
              <a:rPr lang="zh-TW" altLang="en-US" sz="4000" dirty="0">
                <a:solidFill>
                  <a:srgbClr val="00206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</a:br>
            <a:endParaRPr sz="4000" b="1" dirty="0">
              <a:solidFill>
                <a:schemeClr val="accent1"/>
              </a:solidFill>
              <a:latin typeface="標楷體" panose="03000509000000000000" pitchFamily="65" charset="-120"/>
              <a:ea typeface="標楷體" panose="03000509000000000000" pitchFamily="65" charset="-120"/>
              <a:sym typeface="Didact Gothic"/>
            </a:endParaRPr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463757" y="1641215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724096" y="168032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739872" y="3453069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283096" y="1384429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105835" y="2328558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836077" y="1805627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5" name="表格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486191"/>
              </p:ext>
            </p:extLst>
          </p:nvPr>
        </p:nvGraphicFramePr>
        <p:xfrm>
          <a:off x="2718445" y="1184953"/>
          <a:ext cx="6096000" cy="2905890"/>
        </p:xfrm>
        <a:graphic>
          <a:graphicData uri="http://schemas.openxmlformats.org/drawingml/2006/table">
            <a:tbl>
              <a:tblPr firstRow="1" bandRow="1">
                <a:tableStyleId>{284E427A-3D55-4303-BF80-6455036E1DE7}</a:tableStyleId>
              </a:tblPr>
              <a:tblGrid>
                <a:gridCol w="20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zh-TW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舉行日期</a:t>
                      </a:r>
                      <a:endParaRPr lang="zh-TW" sz="24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zh-TW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工作坊</a:t>
                      </a:r>
                      <a:endParaRPr lang="zh-TW" sz="24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zh-TW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年級</a:t>
                      </a:r>
                      <a:endParaRPr lang="zh-TW" sz="24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zh-HK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19/3</a:t>
                      </a:r>
                      <a:r>
                        <a:rPr lang="en-US" altLang="zh-HK" sz="2400" dirty="0"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          </a:t>
                      </a:r>
                      <a:endParaRPr lang="zh-HK" altLang="en-US" sz="2400" dirty="0"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dirty="0">
                          <a:solidFill>
                            <a:schemeClr val="tx1"/>
                          </a:solidFill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電動紙飛機</a:t>
                      </a:r>
                      <a:endParaRPr lang="zh-HK" altLang="en-US" sz="2400" dirty="0">
                        <a:solidFill>
                          <a:schemeClr val="tx1"/>
                        </a:solidFill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zh-TW" altLang="en-US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五</a:t>
                      </a:r>
                      <a:r>
                        <a:rPr lang="zh-TW" altLang="zh-HK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年級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zh-HK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29/4</a:t>
                      </a:r>
                      <a:endParaRPr lang="zh-TW" altLang="zh-HK" sz="24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dirty="0">
                          <a:solidFill>
                            <a:schemeClr val="tx1"/>
                          </a:solidFill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彈射滑翔機</a:t>
                      </a:r>
                      <a:endParaRPr lang="zh-HK" altLang="en-US" sz="2400" dirty="0">
                        <a:solidFill>
                          <a:schemeClr val="tx1"/>
                        </a:solidFill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zh-TW" altLang="zh-HK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四年級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altLang="zh-TW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4</a:t>
                      </a:r>
                      <a:r>
                        <a:rPr lang="en-US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/6</a:t>
                      </a:r>
                      <a:endParaRPr lang="zh-TW" sz="24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zh-TW" sz="2400" kern="100" dirty="0">
                          <a:solidFill>
                            <a:schemeClr val="tx1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四軸飛行器</a:t>
                      </a:r>
                      <a:endParaRPr lang="zh-TW" sz="2400" kern="100" dirty="0">
                        <a:solidFill>
                          <a:schemeClr val="tx1"/>
                        </a:solidFill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zh-TW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六年級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altLang="zh-TW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18</a:t>
                      </a:r>
                      <a:r>
                        <a:rPr lang="en-US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/6</a:t>
                      </a:r>
                      <a:endParaRPr lang="zh-TW" sz="24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zh-TW" sz="2400" kern="100" dirty="0">
                          <a:solidFill>
                            <a:schemeClr val="tx1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手擲滑翔機 </a:t>
                      </a:r>
                      <a:endParaRPr lang="zh-TW" sz="2400" kern="100" dirty="0">
                        <a:solidFill>
                          <a:schemeClr val="tx1"/>
                        </a:solidFill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zh-TW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三年級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2</a:t>
                      </a:r>
                      <a:r>
                        <a:rPr lang="en-US" altLang="zh-TW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4</a:t>
                      </a:r>
                      <a:r>
                        <a:rPr lang="en-US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/6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TW" altLang="zh-HK" sz="240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Arial"/>
                          <a:sym typeface="Arial"/>
                        </a:rPr>
                        <a:t>吹泡泡機</a:t>
                      </a:r>
                      <a:endParaRPr lang="zh-TW" sz="2400" kern="100" dirty="0">
                        <a:solidFill>
                          <a:schemeClr val="tx1"/>
                        </a:solidFill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zh-TW" sz="24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四年級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9" name="Google Shape;2902;p27"/>
          <p:cNvSpPr/>
          <p:nvPr/>
        </p:nvSpPr>
        <p:spPr>
          <a:xfrm flipH="1">
            <a:off x="892461" y="3377062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8834986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3" name="Google Shape;2853;p27"/>
          <p:cNvSpPr txBox="1">
            <a:spLocks noGrp="1"/>
          </p:cNvSpPr>
          <p:nvPr>
            <p:ph type="title"/>
          </p:nvPr>
        </p:nvSpPr>
        <p:spPr>
          <a:xfrm>
            <a:off x="1626012" y="149191"/>
            <a:ext cx="819725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algn="ctr"/>
            <a:r>
              <a:rPr lang="zh-TW" altLang="en-US" sz="4000" b="1" dirty="0">
                <a:solidFill>
                  <a:schemeClr val="accent1"/>
                </a:solidFill>
                <a:latin typeface="標楷體" panose="03000509000000000000" pitchFamily="65" charset="-120"/>
                <a:ea typeface="標楷體" panose="03000509000000000000" pitchFamily="65" charset="-120"/>
                <a:sym typeface="Didact Gothic"/>
              </a:rPr>
              <a:t>學生工作坊</a:t>
            </a:r>
            <a:r>
              <a:rPr lang="en-US" altLang="zh-TW" sz="4000" b="1" dirty="0">
                <a:solidFill>
                  <a:schemeClr val="accent1"/>
                </a:solidFill>
                <a:latin typeface="標楷體" panose="03000509000000000000" pitchFamily="65" charset="-120"/>
                <a:ea typeface="標楷體" panose="03000509000000000000" pitchFamily="65" charset="-120"/>
                <a:sym typeface="Didact Gothic"/>
              </a:rPr>
              <a:t>-</a:t>
            </a:r>
            <a:r>
              <a:rPr lang="zh-TW" altLang="en-US" sz="4000" dirty="0">
                <a:solidFill>
                  <a:schemeClr val="tx1">
                    <a:lumMod val="50000"/>
                    <a:lumOff val="50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電動紙飛機</a:t>
            </a:r>
            <a:r>
              <a:rPr lang="zh-TW" altLang="en-US" sz="4000" dirty="0">
                <a:solidFill>
                  <a:srgbClr val="00206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工作坊</a:t>
            </a:r>
            <a:br>
              <a:rPr lang="zh-TW" altLang="en-US" sz="4000" dirty="0">
                <a:solidFill>
                  <a:srgbClr val="00206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</a:br>
            <a:endParaRPr sz="4000" b="1" dirty="0">
              <a:solidFill>
                <a:schemeClr val="accent1"/>
              </a:solidFill>
              <a:latin typeface="標楷體" panose="03000509000000000000" pitchFamily="65" charset="-120"/>
              <a:ea typeface="標楷體" panose="03000509000000000000" pitchFamily="65" charset="-120"/>
              <a:sym typeface="Didact Gothic"/>
            </a:endParaRPr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739872" y="3453069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378901">
            <a:off x="2921074" y="839693"/>
            <a:ext cx="2955757" cy="197050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242799">
            <a:off x="6018150" y="828559"/>
            <a:ext cx="3119057" cy="207937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726872">
            <a:off x="6558515" y="3346710"/>
            <a:ext cx="2351275" cy="156751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877514">
            <a:off x="3791360" y="3095013"/>
            <a:ext cx="2534589" cy="168972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500749942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3" name="Google Shape;2853;p27"/>
          <p:cNvSpPr txBox="1">
            <a:spLocks noGrp="1"/>
          </p:cNvSpPr>
          <p:nvPr>
            <p:ph type="title"/>
          </p:nvPr>
        </p:nvSpPr>
        <p:spPr>
          <a:xfrm>
            <a:off x="1626012" y="149191"/>
            <a:ext cx="819725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algn="ctr"/>
            <a:r>
              <a:rPr lang="zh-TW" altLang="en-US" sz="4000" b="1" dirty="0">
                <a:solidFill>
                  <a:schemeClr val="accent1"/>
                </a:solidFill>
                <a:latin typeface="標楷體" panose="03000509000000000000" pitchFamily="65" charset="-120"/>
                <a:ea typeface="標楷體" panose="03000509000000000000" pitchFamily="65" charset="-120"/>
                <a:sym typeface="Didact Gothic"/>
              </a:rPr>
              <a:t>學生工作坊</a:t>
            </a:r>
            <a:r>
              <a:rPr lang="en-US" altLang="zh-TW" sz="4000" b="1" dirty="0">
                <a:solidFill>
                  <a:schemeClr val="accent1"/>
                </a:solidFill>
                <a:latin typeface="標楷體" panose="03000509000000000000" pitchFamily="65" charset="-120"/>
                <a:ea typeface="標楷體" panose="03000509000000000000" pitchFamily="65" charset="-120"/>
                <a:sym typeface="Didact Gothic"/>
              </a:rPr>
              <a:t>-</a:t>
            </a:r>
            <a:r>
              <a:rPr lang="zh-TW" altLang="en-US" sz="4000" dirty="0">
                <a:solidFill>
                  <a:srgbClr val="00206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彈射滑翔機工作坊</a:t>
            </a:r>
            <a:br>
              <a:rPr lang="zh-TW" altLang="en-US" sz="4000" dirty="0">
                <a:solidFill>
                  <a:srgbClr val="00206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</a:br>
            <a:endParaRPr sz="4000" b="1" dirty="0">
              <a:solidFill>
                <a:schemeClr val="accent1"/>
              </a:solidFill>
              <a:latin typeface="標楷體" panose="03000509000000000000" pitchFamily="65" charset="-120"/>
              <a:ea typeface="標楷體" panose="03000509000000000000" pitchFamily="65" charset="-120"/>
              <a:sym typeface="Didact Gothic"/>
            </a:endParaRPr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739872" y="3453069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96" name="圖片 19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790221">
            <a:off x="6036912" y="1401287"/>
            <a:ext cx="2890164" cy="192677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圖片 7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427611">
            <a:off x="2506158" y="891354"/>
            <a:ext cx="3697811" cy="246520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390916">
            <a:off x="4300319" y="3439908"/>
            <a:ext cx="2777756" cy="185183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資料庫圖表 1"/>
          <p:cNvGraphicFramePr/>
          <p:nvPr>
            <p:extLst>
              <p:ext uri="{D42A27DB-BD31-4B8C-83A1-F6EECF244321}">
                <p14:modId xmlns:p14="http://schemas.microsoft.com/office/powerpoint/2010/main" val="4174392757"/>
              </p:ext>
            </p:extLst>
          </p:nvPr>
        </p:nvGraphicFramePr>
        <p:xfrm>
          <a:off x="1792941" y="952999"/>
          <a:ext cx="609600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矩形 2"/>
          <p:cNvSpPr/>
          <p:nvPr/>
        </p:nvSpPr>
        <p:spPr>
          <a:xfrm>
            <a:off x="220645" y="306668"/>
            <a:ext cx="295465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0" indent="0"/>
            <a:r>
              <a:rPr lang="en-US" altLang="zh-HK" sz="3600" b="1" dirty="0" err="1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STEMaker</a:t>
            </a:r>
            <a:r>
              <a:rPr lang="zh-HK" altLang="en-US" sz="3600" b="1" dirty="0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團隊</a:t>
            </a:r>
            <a:endParaRPr lang="en-US" altLang="zh-TW" sz="3600" b="1" dirty="0">
              <a:solidFill>
                <a:schemeClr val="tx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4" name="Google Shape;5179;p39"/>
          <p:cNvSpPr/>
          <p:nvPr/>
        </p:nvSpPr>
        <p:spPr>
          <a:xfrm rot="1116996" flipH="1">
            <a:off x="3299253" y="288015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文字方塊 4"/>
          <p:cNvSpPr txBox="1"/>
          <p:nvPr/>
        </p:nvSpPr>
        <p:spPr>
          <a:xfrm>
            <a:off x="3958594" y="2133600"/>
            <a:ext cx="2020711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zh-TW" altLang="en-US" sz="32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數常視電</a:t>
            </a:r>
            <a:endParaRPr lang="en-US" altLang="zh-TW" sz="3200" b="1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lvl="0"/>
            <a:r>
              <a:rPr lang="zh-TW" altLang="en-US" sz="32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  老師</a:t>
            </a:r>
            <a:endParaRPr lang="zh-HK" altLang="en-US" sz="3200" b="1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zh-HK" altLang="en-US" dirty="0"/>
          </a:p>
        </p:txBody>
      </p:sp>
      <p:sp>
        <p:nvSpPr>
          <p:cNvPr id="6" name="文字方塊 5"/>
          <p:cNvSpPr txBox="1"/>
          <p:nvPr/>
        </p:nvSpPr>
        <p:spPr>
          <a:xfrm>
            <a:off x="3958594" y="1216173"/>
            <a:ext cx="241582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altLang="zh-HK" sz="32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STEM</a:t>
            </a:r>
            <a:r>
              <a:rPr lang="zh-TW" altLang="en-US" sz="32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小組</a:t>
            </a:r>
            <a:endParaRPr lang="zh-HK" altLang="en-US" sz="3200" b="1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zh-HK" altLang="en-US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346599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-325029" y="882696"/>
            <a:ext cx="5055158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zh-TW" altLang="zh-HK" sz="4800" dirty="0">
                <a:latin typeface="標楷體" panose="03000509000000000000" pitchFamily="65" charset="-120"/>
                <a:ea typeface="標楷體" panose="03000509000000000000" pitchFamily="65" charset="-120"/>
              </a:rPr>
              <a:t>科藝創建師比賽</a:t>
            </a:r>
            <a:r>
              <a:rPr lang="en-US" altLang="zh-TW" sz="4800" dirty="0">
                <a:latin typeface="標楷體" panose="03000509000000000000" pitchFamily="65" charset="-120"/>
                <a:ea typeface="標楷體" panose="03000509000000000000" pitchFamily="65" charset="-120"/>
              </a:rPr>
              <a:t/>
            </a:r>
            <a:br>
              <a:rPr lang="en-US" altLang="zh-TW" sz="4800" dirty="0">
                <a:latin typeface="標楷體" panose="03000509000000000000" pitchFamily="65" charset="-120"/>
                <a:ea typeface="標楷體" panose="03000509000000000000" pitchFamily="65" charset="-120"/>
              </a:rPr>
            </a:br>
            <a:endParaRPr lang="zh-TW" altLang="zh-HK" sz="48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768" name="Google Shape;768;p22"/>
          <p:cNvSpPr txBox="1">
            <a:spLocks noGrp="1"/>
          </p:cNvSpPr>
          <p:nvPr>
            <p:ph type="subTitle" idx="1"/>
          </p:nvPr>
        </p:nvSpPr>
        <p:spPr>
          <a:xfrm>
            <a:off x="189794" y="2538996"/>
            <a:ext cx="4485334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algn="l"/>
            <a:endParaRPr lang="en-US" altLang="zh-TW" sz="3600" dirty="0">
              <a:solidFill>
                <a:srgbClr val="7030A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algn="l"/>
            <a:endParaRPr lang="en-US" altLang="zh-TW" sz="4000" b="1" dirty="0">
              <a:solidFill>
                <a:srgbClr val="7030A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algn="l"/>
            <a:r>
              <a:rPr lang="zh-TW" altLang="zh-HK" sz="4000" b="1" dirty="0">
                <a:solidFill>
                  <a:srgbClr val="7030A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發明品比賽</a:t>
            </a:r>
            <a:endParaRPr lang="en-US" altLang="zh-TW" sz="4000" b="1" dirty="0">
              <a:solidFill>
                <a:srgbClr val="7030A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algn="l"/>
            <a:endParaRPr lang="en-US" altLang="zh-TW" sz="3600" dirty="0">
              <a:solidFill>
                <a:srgbClr val="7030A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algn="l"/>
            <a:r>
              <a:rPr lang="zh-TW" altLang="zh-HK" sz="4000" b="1" dirty="0">
                <a:solidFill>
                  <a:srgbClr val="7030A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攤位遊戲設計比賽</a:t>
            </a:r>
            <a:br>
              <a:rPr lang="zh-TW" altLang="zh-HK" sz="4000" b="1" dirty="0">
                <a:solidFill>
                  <a:srgbClr val="7030A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</a:br>
            <a:endParaRPr sz="4000" b="1" dirty="0">
              <a:solidFill>
                <a:srgbClr val="7030A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7" name="Google Shape;5177;p39"/>
          <p:cNvSpPr/>
          <p:nvPr/>
        </p:nvSpPr>
        <p:spPr>
          <a:xfrm rot="1116996" flipH="1">
            <a:off x="7998650" y="222101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8" name="Google Shape;5178;p39"/>
          <p:cNvSpPr/>
          <p:nvPr/>
        </p:nvSpPr>
        <p:spPr>
          <a:xfrm rot="1116996" flipH="1">
            <a:off x="7880100" y="3757177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9" name="Google Shape;5179;p39"/>
          <p:cNvSpPr/>
          <p:nvPr/>
        </p:nvSpPr>
        <p:spPr>
          <a:xfrm rot="1116996" flipH="1">
            <a:off x="2895841" y="1080198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0" name="Google Shape;5180;p39"/>
          <p:cNvSpPr txBox="1">
            <a:spLocks noGrp="1"/>
          </p:cNvSpPr>
          <p:nvPr>
            <p:ph type="title"/>
          </p:nvPr>
        </p:nvSpPr>
        <p:spPr>
          <a:xfrm>
            <a:off x="5152277" y="139709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algn="l"/>
            <a:r>
              <a:rPr lang="zh-TW" altLang="zh-HK" dirty="0">
                <a:solidFill>
                  <a:srgbClr val="7030A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發明品比賽</a:t>
            </a:r>
            <a:endParaRPr lang="en-US" altLang="zh-TW" dirty="0">
              <a:solidFill>
                <a:srgbClr val="7030A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9855" y="2615087"/>
            <a:ext cx="3188422" cy="239131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288361">
            <a:off x="119459" y="2106247"/>
            <a:ext cx="3653857" cy="274039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673754">
            <a:off x="5921394" y="963082"/>
            <a:ext cx="2921063" cy="194910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8" name="Google Shape;5178;p39"/>
          <p:cNvSpPr/>
          <p:nvPr/>
        </p:nvSpPr>
        <p:spPr>
          <a:xfrm rot="1116996" flipH="1">
            <a:off x="521351" y="2269724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9" name="Google Shape;5179;p39"/>
          <p:cNvSpPr/>
          <p:nvPr/>
        </p:nvSpPr>
        <p:spPr>
          <a:xfrm rot="1116996" flipH="1">
            <a:off x="91002" y="3855536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0" name="Google Shape;5180;p39"/>
          <p:cNvSpPr txBox="1">
            <a:spLocks noGrp="1"/>
          </p:cNvSpPr>
          <p:nvPr>
            <p:ph type="title"/>
          </p:nvPr>
        </p:nvSpPr>
        <p:spPr>
          <a:xfrm>
            <a:off x="4735286" y="39151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algn="l"/>
            <a:r>
              <a:rPr lang="zh-TW" altLang="zh-HK" dirty="0">
                <a:solidFill>
                  <a:srgbClr val="7030A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攤位遊戲設計比賽</a:t>
            </a:r>
            <a:endParaRPr lang="en-US" altLang="zh-TW" dirty="0">
              <a:solidFill>
                <a:srgbClr val="7030A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pic>
        <p:nvPicPr>
          <p:cNvPr id="17" name="圖片 1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813089">
            <a:off x="2535466" y="942665"/>
            <a:ext cx="1824832" cy="136862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450638">
            <a:off x="4290632" y="1156373"/>
            <a:ext cx="4520651" cy="339048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453140">
            <a:off x="818902" y="2604118"/>
            <a:ext cx="2985254" cy="223894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200334770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資料庫圖表 1"/>
          <p:cNvGraphicFramePr/>
          <p:nvPr>
            <p:extLst>
              <p:ext uri="{D42A27DB-BD31-4B8C-83A1-F6EECF244321}">
                <p14:modId xmlns:p14="http://schemas.microsoft.com/office/powerpoint/2010/main" val="1933825837"/>
              </p:ext>
            </p:extLst>
          </p:nvPr>
        </p:nvGraphicFramePr>
        <p:xfrm>
          <a:off x="1384207" y="841693"/>
          <a:ext cx="609600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矩形 2"/>
          <p:cNvSpPr/>
          <p:nvPr/>
        </p:nvSpPr>
        <p:spPr>
          <a:xfrm>
            <a:off x="220644" y="195362"/>
            <a:ext cx="295465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0" indent="0"/>
            <a:r>
              <a:rPr lang="en-US" altLang="zh-HK" sz="3600" b="1" dirty="0" err="1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STEMaker</a:t>
            </a:r>
            <a:r>
              <a:rPr lang="zh-HK" altLang="en-US" sz="3600" b="1" dirty="0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團隊</a:t>
            </a:r>
            <a:endParaRPr lang="en-US" altLang="zh-TW" sz="3600" b="1" dirty="0">
              <a:solidFill>
                <a:schemeClr val="tx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4" name="Google Shape;5179;p39"/>
          <p:cNvSpPr/>
          <p:nvPr/>
        </p:nvSpPr>
        <p:spPr>
          <a:xfrm rot="1116996" flipH="1">
            <a:off x="842923" y="1121733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文字方塊 4"/>
          <p:cNvSpPr txBox="1"/>
          <p:nvPr/>
        </p:nvSpPr>
        <p:spPr>
          <a:xfrm>
            <a:off x="3708910" y="2585156"/>
            <a:ext cx="187908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zh-TW" altLang="en-US" sz="26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數常視電</a:t>
            </a:r>
            <a:endParaRPr lang="en-US" altLang="zh-TW" sz="2600" b="1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lvl="0"/>
            <a:r>
              <a:rPr lang="zh-TW" altLang="en-US" sz="26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  老師</a:t>
            </a:r>
            <a:endParaRPr lang="zh-HK" altLang="en-US" sz="2600" b="1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zh-HK" altLang="en-US" dirty="0"/>
          </a:p>
        </p:txBody>
      </p:sp>
      <p:sp>
        <p:nvSpPr>
          <p:cNvPr id="6" name="矩形 5"/>
          <p:cNvSpPr/>
          <p:nvPr/>
        </p:nvSpPr>
        <p:spPr>
          <a:xfrm>
            <a:off x="3708910" y="1898020"/>
            <a:ext cx="4572000" cy="492443"/>
          </a:xfrm>
          <a:prstGeom prst="rect">
            <a:avLst/>
          </a:prstGeom>
        </p:spPr>
        <p:txBody>
          <a:bodyPr>
            <a:spAutoFit/>
          </a:bodyPr>
          <a:lstStyle/>
          <a:p>
            <a:pPr lvl="0"/>
            <a:r>
              <a:rPr lang="en-US" altLang="zh-TW" sz="26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STEM</a:t>
            </a:r>
            <a:r>
              <a:rPr lang="zh-TW" altLang="en-US" sz="26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 小組</a:t>
            </a:r>
            <a:endParaRPr lang="zh-HK" altLang="en-US" sz="2600" b="1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3308557" y="1126393"/>
            <a:ext cx="4572001" cy="49244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zh-TW" altLang="en-US" sz="2600" b="1" dirty="0" smtClean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不同學科的老師</a:t>
            </a:r>
            <a:endParaRPr lang="zh-HK" altLang="en-US" sz="2600" b="1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48542357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2" name="Google Shape;3372;p36"/>
          <p:cNvSpPr txBox="1">
            <a:spLocks noGrp="1"/>
          </p:cNvSpPr>
          <p:nvPr>
            <p:ph type="title"/>
          </p:nvPr>
        </p:nvSpPr>
        <p:spPr>
          <a:xfrm>
            <a:off x="364217" y="420091"/>
            <a:ext cx="5794357" cy="869103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/>
            <a:r>
              <a:rPr lang="zh-TW" altLang="en-US" dirty="0">
                <a:solidFill>
                  <a:srgbClr val="00B05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小小科藝創建師第二階段</a:t>
            </a:r>
            <a:endParaRPr dirty="0">
              <a:solidFill>
                <a:schemeClr val="accent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grpSp>
        <p:nvGrpSpPr>
          <p:cNvPr id="3373" name="Google Shape;3373;p36"/>
          <p:cNvGrpSpPr/>
          <p:nvPr/>
        </p:nvGrpSpPr>
        <p:grpSpPr>
          <a:xfrm>
            <a:off x="3005707" y="3399806"/>
            <a:ext cx="3131377" cy="1287203"/>
            <a:chOff x="10762125" y="2775799"/>
            <a:chExt cx="3585273" cy="1410633"/>
          </a:xfrm>
        </p:grpSpPr>
        <p:sp>
          <p:nvSpPr>
            <p:cNvPr id="3374" name="Google Shape;3374;p36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6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6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6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6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6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6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6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6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6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6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6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6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6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6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6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6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6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6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6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6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6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6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6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6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6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6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6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6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6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6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6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6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6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6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6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6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6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6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6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6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6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6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6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6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6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6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6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6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6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6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6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6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6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6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5" name="Google Shape;3525;p36"/>
          <p:cNvSpPr txBox="1"/>
          <p:nvPr/>
        </p:nvSpPr>
        <p:spPr>
          <a:xfrm>
            <a:off x="1141801" y="3551707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26" name="Google Shape;3526;p36"/>
          <p:cNvSpPr txBox="1"/>
          <p:nvPr/>
        </p:nvSpPr>
        <p:spPr>
          <a:xfrm>
            <a:off x="720000" y="4030800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chemeClr val="dk2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527" name="Google Shape;3527;p36"/>
          <p:cNvSpPr txBox="1"/>
          <p:nvPr/>
        </p:nvSpPr>
        <p:spPr>
          <a:xfrm>
            <a:off x="6587990" y="3596989"/>
            <a:ext cx="1920072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zh-TW" altLang="en-US" sz="3200" b="1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  <a:cs typeface="Didact Gothic"/>
                <a:sym typeface="Didact Gothic"/>
              </a:rPr>
              <a:t>視藝科</a:t>
            </a:r>
            <a:endParaRPr sz="3200" b="1" dirty="0">
              <a:solidFill>
                <a:srgbClr val="FF0000"/>
              </a:solidFill>
              <a:latin typeface="標楷體" panose="03000509000000000000" pitchFamily="65" charset="-120"/>
              <a:ea typeface="標楷體" panose="03000509000000000000" pitchFamily="65" charset="-120"/>
              <a:cs typeface="Didact Gothic"/>
              <a:sym typeface="Didact Gothic"/>
            </a:endParaRPr>
          </a:p>
        </p:txBody>
      </p:sp>
      <p:sp>
        <p:nvSpPr>
          <p:cNvPr id="3528" name="Google Shape;3528;p36"/>
          <p:cNvSpPr txBox="1"/>
          <p:nvPr/>
        </p:nvSpPr>
        <p:spPr>
          <a:xfrm>
            <a:off x="6476394" y="3452639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rgbClr val="1B6480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529" name="Google Shape;3529;p36"/>
          <p:cNvSpPr txBox="1"/>
          <p:nvPr/>
        </p:nvSpPr>
        <p:spPr>
          <a:xfrm>
            <a:off x="3607950" y="1416450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30" name="Google Shape;3530;p36"/>
          <p:cNvSpPr txBox="1"/>
          <p:nvPr/>
        </p:nvSpPr>
        <p:spPr>
          <a:xfrm>
            <a:off x="3607950" y="1770450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chemeClr val="dk2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532" name="Google Shape;3532;p36"/>
          <p:cNvSpPr txBox="1"/>
          <p:nvPr/>
        </p:nvSpPr>
        <p:spPr>
          <a:xfrm>
            <a:off x="673188" y="2157225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zh-TW" altLang="en-US" sz="3200" b="1" dirty="0">
                <a:solidFill>
                  <a:srgbClr val="0070C0"/>
                </a:solidFill>
                <a:latin typeface="標楷體" panose="03000509000000000000" pitchFamily="65" charset="-120"/>
                <a:ea typeface="標楷體" panose="03000509000000000000" pitchFamily="65" charset="-120"/>
                <a:cs typeface="Varela"/>
                <a:sym typeface="Varela"/>
              </a:rPr>
              <a:t>中文科</a:t>
            </a:r>
            <a:endParaRPr sz="1600" b="1" dirty="0">
              <a:solidFill>
                <a:srgbClr val="0070C0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533" name="Google Shape;3533;p36"/>
          <p:cNvSpPr txBox="1"/>
          <p:nvPr/>
        </p:nvSpPr>
        <p:spPr>
          <a:xfrm>
            <a:off x="6495900" y="226657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cxnSp>
        <p:nvCxnSpPr>
          <p:cNvPr id="3535" name="Google Shape;3535;p36"/>
          <p:cNvCxnSpPr>
            <a:stCxn id="3530" idx="2"/>
          </p:cNvCxnSpPr>
          <p:nvPr/>
        </p:nvCxnSpPr>
        <p:spPr>
          <a:xfrm>
            <a:off x="4572000" y="2343150"/>
            <a:ext cx="0" cy="12624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6" name="Google Shape;3536;p36"/>
          <p:cNvCxnSpPr/>
          <p:nvPr/>
        </p:nvCxnSpPr>
        <p:spPr>
          <a:xfrm>
            <a:off x="2759204" y="3738749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7" name="Google Shape;3537;p36"/>
          <p:cNvCxnSpPr/>
          <p:nvPr/>
        </p:nvCxnSpPr>
        <p:spPr>
          <a:xfrm>
            <a:off x="5729484" y="4310973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3538" name="Google Shape;3538;p36"/>
          <p:cNvCxnSpPr/>
          <p:nvPr/>
        </p:nvCxnSpPr>
        <p:spPr>
          <a:xfrm>
            <a:off x="2789550" y="2494250"/>
            <a:ext cx="1085400" cy="10185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9" name="Google Shape;3539;p36"/>
          <p:cNvCxnSpPr/>
          <p:nvPr/>
        </p:nvCxnSpPr>
        <p:spPr>
          <a:xfrm flipH="1">
            <a:off x="5269175" y="2495525"/>
            <a:ext cx="1141500" cy="1017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" name="矩形 1"/>
          <p:cNvSpPr/>
          <p:nvPr/>
        </p:nvSpPr>
        <p:spPr>
          <a:xfrm>
            <a:off x="2814128" y="1518352"/>
            <a:ext cx="526096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4000" dirty="0">
                <a:latin typeface="標楷體" panose="03000509000000000000" pitchFamily="65" charset="-120"/>
                <a:ea typeface="標楷體" panose="03000509000000000000" pitchFamily="65" charset="-120"/>
              </a:rPr>
              <a:t>「紙」想歷史</a:t>
            </a:r>
            <a:endParaRPr lang="zh-HK" altLang="en-US" sz="40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cxnSp>
        <p:nvCxnSpPr>
          <p:cNvPr id="171" name="Google Shape;3536;p36"/>
          <p:cNvCxnSpPr/>
          <p:nvPr/>
        </p:nvCxnSpPr>
        <p:spPr>
          <a:xfrm>
            <a:off x="2778108" y="4317150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3" name="矩形 2"/>
          <p:cNvSpPr/>
          <p:nvPr/>
        </p:nvSpPr>
        <p:spPr>
          <a:xfrm>
            <a:off x="1367695" y="3345905"/>
            <a:ext cx="141577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/>
            <a:r>
              <a:rPr lang="zh-TW" altLang="en-US" sz="3200" b="1" dirty="0">
                <a:solidFill>
                  <a:schemeClr val="accent6">
                    <a:lumMod val="75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  <a:cs typeface="Varela"/>
                <a:sym typeface="Varela"/>
              </a:rPr>
              <a:t>英文科</a:t>
            </a:r>
            <a:endParaRPr lang="zh-TW" altLang="en-US" sz="3200" b="1" dirty="0">
              <a:solidFill>
                <a:schemeClr val="accent6">
                  <a:lumMod val="75000"/>
                </a:schemeClr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1377464" y="4007010"/>
            <a:ext cx="141577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/>
            <a:r>
              <a:rPr lang="zh-TW" altLang="en-US" sz="3200" b="1" dirty="0">
                <a:solidFill>
                  <a:srgbClr val="00B0F0"/>
                </a:solidFill>
                <a:latin typeface="標楷體" panose="03000509000000000000" pitchFamily="65" charset="-120"/>
                <a:ea typeface="標楷體" panose="03000509000000000000" pitchFamily="65" charset="-120"/>
                <a:cs typeface="Varela"/>
                <a:sym typeface="Varela"/>
              </a:rPr>
              <a:t>數學科</a:t>
            </a:r>
          </a:p>
        </p:txBody>
      </p:sp>
      <p:sp>
        <p:nvSpPr>
          <p:cNvPr id="5" name="矩形 4"/>
          <p:cNvSpPr/>
          <p:nvPr/>
        </p:nvSpPr>
        <p:spPr>
          <a:xfrm>
            <a:off x="6399963" y="2148087"/>
            <a:ext cx="141577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/>
            <a:r>
              <a:rPr lang="zh-TW" altLang="en-US" sz="3200" b="1" dirty="0">
                <a:solidFill>
                  <a:srgbClr val="7030A0"/>
                </a:solidFill>
                <a:latin typeface="標楷體" panose="03000509000000000000" pitchFamily="65" charset="-120"/>
                <a:ea typeface="標楷體" panose="03000509000000000000" pitchFamily="65" charset="-120"/>
                <a:cs typeface="Varela"/>
                <a:sym typeface="Varela"/>
              </a:rPr>
              <a:t>常識科</a:t>
            </a:r>
            <a:endParaRPr lang="zh-TW" altLang="en-US" sz="3200" b="1" dirty="0">
              <a:solidFill>
                <a:srgbClr val="7030A0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cxnSp>
        <p:nvCxnSpPr>
          <p:cNvPr id="173" name="Google Shape;3537;p36"/>
          <p:cNvCxnSpPr/>
          <p:nvPr/>
        </p:nvCxnSpPr>
        <p:spPr>
          <a:xfrm>
            <a:off x="5721477" y="3818622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174" name="Google Shape;3528;p36"/>
          <p:cNvSpPr txBox="1"/>
          <p:nvPr/>
        </p:nvSpPr>
        <p:spPr>
          <a:xfrm>
            <a:off x="6575818" y="3499514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rgbClr val="1B6480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175" name="Google Shape;3528;p36"/>
          <p:cNvSpPr txBox="1"/>
          <p:nvPr/>
        </p:nvSpPr>
        <p:spPr>
          <a:xfrm>
            <a:off x="6728218" y="3651914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rgbClr val="1B6480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6479703" y="4068792"/>
            <a:ext cx="141577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/>
            <a:r>
              <a:rPr lang="zh-TW" altLang="en-US" sz="3200" b="1" dirty="0" smtClean="0">
                <a:solidFill>
                  <a:srgbClr val="00B0F0"/>
                </a:solidFill>
                <a:latin typeface="標楷體" panose="03000509000000000000" pitchFamily="65" charset="-120"/>
                <a:ea typeface="標楷體" panose="03000509000000000000" pitchFamily="65" charset="-120"/>
                <a:cs typeface="Varela"/>
                <a:sym typeface="Varela"/>
              </a:rPr>
              <a:t>電腦科</a:t>
            </a:r>
            <a:endParaRPr lang="zh-TW" altLang="en-US" sz="3200" b="1" dirty="0">
              <a:solidFill>
                <a:srgbClr val="00B0F0"/>
              </a:solidFill>
              <a:latin typeface="標楷體" panose="03000509000000000000" pitchFamily="65" charset="-120"/>
              <a:ea typeface="標楷體" panose="03000509000000000000" pitchFamily="65" charset="-120"/>
              <a:cs typeface="Varela"/>
              <a:sym typeface="Varela"/>
            </a:endParaRPr>
          </a:p>
        </p:txBody>
      </p: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7" name="Google Shape;3527;p36"/>
          <p:cNvSpPr txBox="1"/>
          <p:nvPr/>
        </p:nvSpPr>
        <p:spPr>
          <a:xfrm>
            <a:off x="6495900" y="3676800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33" name="Google Shape;3533;p36"/>
          <p:cNvSpPr txBox="1"/>
          <p:nvPr/>
        </p:nvSpPr>
        <p:spPr>
          <a:xfrm>
            <a:off x="6495900" y="226657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34" name="Google Shape;3534;p36"/>
          <p:cNvSpPr txBox="1"/>
          <p:nvPr/>
        </p:nvSpPr>
        <p:spPr>
          <a:xfrm>
            <a:off x="6495900" y="2620575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rgbClr val="1B6480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pic>
        <p:nvPicPr>
          <p:cNvPr id="8" name="Picture 4" descr="团结就是力量免抠素材免费下载_觅元素51yuansu.co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90240" y="-171400"/>
            <a:ext cx="9234240" cy="5189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矩形 2"/>
          <p:cNvSpPr/>
          <p:nvPr/>
        </p:nvSpPr>
        <p:spPr>
          <a:xfrm>
            <a:off x="2374094" y="4118692"/>
            <a:ext cx="4570482" cy="92333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zh-TW" altLang="en-US" sz="5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團結就是力量</a:t>
            </a:r>
            <a:r>
              <a:rPr lang="en-US" altLang="zh-TW" sz="5400" b="1" dirty="0">
                <a:solidFill>
                  <a:schemeClr val="tx1">
                    <a:lumMod val="50000"/>
                    <a:lumOff val="50000"/>
                  </a:schemeClr>
                </a:solidFill>
                <a:ea typeface="標楷體" panose="03000509000000000000" pitchFamily="65" charset="-120"/>
              </a:rPr>
              <a:t>!</a:t>
            </a:r>
            <a:endParaRPr lang="zh-TW" altLang="en-US" sz="5400" b="1" cap="none" spc="0" dirty="0">
              <a:ln w="12700">
                <a:solidFill>
                  <a:schemeClr val="accent1"/>
                </a:solidFill>
                <a:prstDash val="solid"/>
              </a:ln>
              <a:solidFill>
                <a:schemeClr val="tx1">
                  <a:lumMod val="50000"/>
                  <a:lumOff val="50000"/>
                </a:schemeClr>
              </a:solidFill>
              <a:effectLst>
                <a:outerShdw dist="38100" dir="2640000" algn="bl" rotWithShape="0">
                  <a:schemeClr val="accent1"/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220" name="Google Shape;5179;p39"/>
          <p:cNvSpPr/>
          <p:nvPr/>
        </p:nvSpPr>
        <p:spPr>
          <a:xfrm rot="1116996" flipH="1">
            <a:off x="1159041" y="1110721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3337;p34"/>
          <p:cNvSpPr/>
          <p:nvPr/>
        </p:nvSpPr>
        <p:spPr>
          <a:xfrm rot="-1116879">
            <a:off x="7118961" y="1947921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3338;p34"/>
          <p:cNvSpPr/>
          <p:nvPr/>
        </p:nvSpPr>
        <p:spPr>
          <a:xfrm rot="-1116879">
            <a:off x="8006133" y="1613856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3339;p34"/>
          <p:cNvSpPr/>
          <p:nvPr/>
        </p:nvSpPr>
        <p:spPr>
          <a:xfrm rot="-1116879">
            <a:off x="2646272" y="2949692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5179;p39"/>
          <p:cNvSpPr/>
          <p:nvPr/>
        </p:nvSpPr>
        <p:spPr>
          <a:xfrm rot="1116996" flipH="1">
            <a:off x="6744361" y="2820634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3337;p34"/>
          <p:cNvSpPr/>
          <p:nvPr/>
        </p:nvSpPr>
        <p:spPr>
          <a:xfrm rot="-1116879">
            <a:off x="7059493" y="1024346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3337;p34"/>
          <p:cNvSpPr/>
          <p:nvPr/>
        </p:nvSpPr>
        <p:spPr>
          <a:xfrm rot="-1116879">
            <a:off x="1226373" y="2349622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7" name="圖片 226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30666" y="651817"/>
            <a:ext cx="5313910" cy="3542606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067540799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220645" y="306668"/>
            <a:ext cx="295465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0" indent="0"/>
            <a:r>
              <a:rPr lang="en-US" altLang="zh-HK" sz="3600" b="1" dirty="0" err="1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STEMaker</a:t>
            </a:r>
            <a:r>
              <a:rPr lang="zh-HK" altLang="en-US" sz="3600" b="1" dirty="0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團隊</a:t>
            </a:r>
            <a:endParaRPr lang="en-US" altLang="zh-TW" sz="3600" b="1" dirty="0">
              <a:solidFill>
                <a:schemeClr val="tx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9" name="Google Shape;5179;p39"/>
          <p:cNvSpPr/>
          <p:nvPr/>
        </p:nvSpPr>
        <p:spPr>
          <a:xfrm rot="1116996" flipH="1">
            <a:off x="1554259" y="2493332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4" name="資料庫圖表 3"/>
          <p:cNvGraphicFramePr/>
          <p:nvPr>
            <p:extLst>
              <p:ext uri="{D42A27DB-BD31-4B8C-83A1-F6EECF244321}">
                <p14:modId xmlns:p14="http://schemas.microsoft.com/office/powerpoint/2010/main" val="1890802079"/>
              </p:ext>
            </p:extLst>
          </p:nvPr>
        </p:nvGraphicFramePr>
        <p:xfrm>
          <a:off x="1900518" y="889374"/>
          <a:ext cx="609600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矩形 4"/>
          <p:cNvSpPr/>
          <p:nvPr/>
        </p:nvSpPr>
        <p:spPr>
          <a:xfrm>
            <a:off x="358449" y="1092063"/>
            <a:ext cx="264687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0" indent="0"/>
            <a:r>
              <a:rPr lang="zh-TW" altLang="en-US" sz="3200" b="1" dirty="0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建立核心小組</a:t>
            </a:r>
            <a:endParaRPr lang="zh-HK" altLang="en-US" sz="3200" b="1" dirty="0">
              <a:solidFill>
                <a:schemeClr val="tx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457600854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7" name="Google Shape;3527;p36"/>
          <p:cNvSpPr txBox="1"/>
          <p:nvPr/>
        </p:nvSpPr>
        <p:spPr>
          <a:xfrm>
            <a:off x="6495900" y="3676800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33" name="Google Shape;3533;p36"/>
          <p:cNvSpPr txBox="1"/>
          <p:nvPr/>
        </p:nvSpPr>
        <p:spPr>
          <a:xfrm>
            <a:off x="6495900" y="226657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34" name="Google Shape;3534;p36"/>
          <p:cNvSpPr txBox="1"/>
          <p:nvPr/>
        </p:nvSpPr>
        <p:spPr>
          <a:xfrm>
            <a:off x="6495900" y="2620575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rgbClr val="1B6480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pic>
        <p:nvPicPr>
          <p:cNvPr id="8" name="Picture 4" descr="团结就是力量免抠素材免费下载_觅元素51yuansu.co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228" y="-154819"/>
            <a:ext cx="9144000" cy="5189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矩形 2"/>
          <p:cNvSpPr/>
          <p:nvPr/>
        </p:nvSpPr>
        <p:spPr>
          <a:xfrm>
            <a:off x="412018" y="4118692"/>
            <a:ext cx="8494633" cy="92333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zh-TW" altLang="en-US" sz="5400" b="1" cap="none" spc="0" dirty="0" smtClean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4517D9"/>
                </a:solidFill>
                <a:effectLst>
                  <a:outerShdw dist="38100" dir="2640000" algn="bl" rotWithShape="0">
                    <a:schemeClr val="accent1"/>
                  </a:outerShdw>
                </a:effectLst>
                <a:latin typeface="標楷體" panose="03000509000000000000" pitchFamily="65" charset="-120"/>
                <a:ea typeface="標楷體" panose="03000509000000000000" pitchFamily="65" charset="-120"/>
              </a:rPr>
              <a:t>我們</a:t>
            </a:r>
            <a:r>
              <a:rPr lang="zh-TW" altLang="en-US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4517D9"/>
                </a:solidFill>
                <a:effectLst>
                  <a:outerShdw dist="38100" dir="2640000" algn="bl" rotWithShape="0">
                    <a:schemeClr val="accent1"/>
                  </a:outerShdw>
                </a:effectLst>
                <a:latin typeface="標楷體" panose="03000509000000000000" pitchFamily="65" charset="-120"/>
                <a:ea typeface="標楷體" panose="03000509000000000000" pitchFamily="65" charset="-120"/>
              </a:rPr>
              <a:t>的學生成為科藝創建師</a:t>
            </a:r>
          </a:p>
        </p:txBody>
      </p:sp>
      <p:sp>
        <p:nvSpPr>
          <p:cNvPr id="221" name="Google Shape;3337;p34"/>
          <p:cNvSpPr/>
          <p:nvPr/>
        </p:nvSpPr>
        <p:spPr>
          <a:xfrm rot="-1116879">
            <a:off x="6901651" y="2260264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3338;p34"/>
          <p:cNvSpPr/>
          <p:nvPr/>
        </p:nvSpPr>
        <p:spPr>
          <a:xfrm rot="-1116879">
            <a:off x="8006133" y="1613856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3339;p34"/>
          <p:cNvSpPr/>
          <p:nvPr/>
        </p:nvSpPr>
        <p:spPr>
          <a:xfrm rot="-1116879">
            <a:off x="2646272" y="2949692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5179;p39"/>
          <p:cNvSpPr/>
          <p:nvPr/>
        </p:nvSpPr>
        <p:spPr>
          <a:xfrm rot="1116996" flipH="1">
            <a:off x="1742673" y="1210419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3337;p34"/>
          <p:cNvSpPr/>
          <p:nvPr/>
        </p:nvSpPr>
        <p:spPr>
          <a:xfrm rot="-1116879">
            <a:off x="7059493" y="1024346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3337;p34"/>
          <p:cNvSpPr/>
          <p:nvPr/>
        </p:nvSpPr>
        <p:spPr>
          <a:xfrm rot="-1116879">
            <a:off x="2368366" y="2824508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" name="圖片 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73324" y="728277"/>
            <a:ext cx="3972022" cy="3336471"/>
          </a:xfrm>
          <a:prstGeom prst="rect">
            <a:avLst/>
          </a:prstGeom>
        </p:spPr>
      </p:pic>
      <p:sp>
        <p:nvSpPr>
          <p:cNvPr id="220" name="Google Shape;5179;p39"/>
          <p:cNvSpPr/>
          <p:nvPr/>
        </p:nvSpPr>
        <p:spPr>
          <a:xfrm rot="1116996" flipH="1">
            <a:off x="6100907" y="2934461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32256381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Text Box 2"/>
          <p:cNvSpPr txBox="1">
            <a:spLocks noChangeArrowheads="1"/>
          </p:cNvSpPr>
          <p:nvPr/>
        </p:nvSpPr>
        <p:spPr bwMode="auto">
          <a:xfrm>
            <a:off x="4301729" y="4305301"/>
            <a:ext cx="1200150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charset="0"/>
                <a:ea typeface="新細明體" pitchFamily="18" charset="-12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新細明體" pitchFamily="18" charset="-12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新細明體" pitchFamily="18" charset="-12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新細明體" pitchFamily="18" charset="-12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新細明體" pitchFamily="18" charset="-12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zh-TW" altLang="en-US" sz="2700" b="1" dirty="0">
                <a:solidFill>
                  <a:srgbClr val="D60093"/>
                </a:solidFill>
                <a:latin typeface="Broadway BT" pitchFamily="82" charset="0"/>
                <a:ea typeface="標楷體" pitchFamily="65" charset="-120"/>
              </a:rPr>
              <a:t>謝謝</a:t>
            </a:r>
            <a:r>
              <a:rPr lang="en-US" altLang="zh-TW" sz="2700" b="1" dirty="0">
                <a:solidFill>
                  <a:srgbClr val="D60093"/>
                </a:solidFill>
                <a:latin typeface="Broadway BT" pitchFamily="82" charset="0"/>
                <a:ea typeface="標楷體" pitchFamily="65" charset="-120"/>
              </a:rPr>
              <a:t>!</a:t>
            </a:r>
          </a:p>
        </p:txBody>
      </p:sp>
      <p:pic>
        <p:nvPicPr>
          <p:cNvPr id="31748" name="Picture 4" descr="THANK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-1488446">
            <a:off x="1231556" y="633375"/>
            <a:ext cx="2464643" cy="1142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7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63877" y="1293744"/>
            <a:ext cx="4457992" cy="25072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81507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9" name="Google Shape;1799;p24"/>
          <p:cNvGrpSpPr/>
          <p:nvPr/>
        </p:nvGrpSpPr>
        <p:grpSpPr>
          <a:xfrm>
            <a:off x="4145710" y="-309360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矩形 5"/>
          <p:cNvSpPr/>
          <p:nvPr/>
        </p:nvSpPr>
        <p:spPr>
          <a:xfrm>
            <a:off x="425722" y="16645"/>
            <a:ext cx="2762933" cy="12618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0" indent="0"/>
            <a:r>
              <a:rPr lang="en-US" altLang="zh-HK" sz="3200" b="1" dirty="0" err="1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STEMaker</a:t>
            </a:r>
            <a:r>
              <a:rPr lang="zh-HK" altLang="en-US" sz="3200" b="1" dirty="0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團隊</a:t>
            </a:r>
            <a:r>
              <a:rPr lang="en-US" altLang="zh-TW" sz="3200" b="1" dirty="0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:</a:t>
            </a:r>
          </a:p>
          <a:p>
            <a:pPr marL="0" lvl="0" indent="0"/>
            <a:r>
              <a:rPr lang="zh-TW" altLang="en-US" sz="4400" b="1" dirty="0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核心小組</a:t>
            </a:r>
            <a:endParaRPr lang="zh-HK" altLang="en-US" sz="4400" b="1" dirty="0">
              <a:solidFill>
                <a:schemeClr val="tx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grpSp>
        <p:nvGrpSpPr>
          <p:cNvPr id="386" name="Google Shape;2879;p27"/>
          <p:cNvGrpSpPr/>
          <p:nvPr/>
        </p:nvGrpSpPr>
        <p:grpSpPr>
          <a:xfrm>
            <a:off x="2686533" y="1129184"/>
            <a:ext cx="1658162" cy="1912085"/>
            <a:chOff x="4779920" y="1433554"/>
            <a:chExt cx="664864" cy="752036"/>
          </a:xfrm>
          <a:solidFill>
            <a:srgbClr val="FF99CC"/>
          </a:solidFill>
        </p:grpSpPr>
        <p:sp>
          <p:nvSpPr>
            <p:cNvPr id="387" name="Google Shape;2880;p27"/>
            <p:cNvSpPr/>
            <p:nvPr/>
          </p:nvSpPr>
          <p:spPr>
            <a:xfrm>
              <a:off x="4779920" y="1520726"/>
              <a:ext cx="664864" cy="664864"/>
            </a:xfrm>
            <a:prstGeom prst="ellipse">
              <a:avLst/>
            </a:prstGeom>
            <a:solidFill>
              <a:srgbClr val="4517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8" name="Google Shape;2881;p27"/>
            <p:cNvGrpSpPr/>
            <p:nvPr/>
          </p:nvGrpSpPr>
          <p:grpSpPr>
            <a:xfrm>
              <a:off x="4844478" y="1433554"/>
              <a:ext cx="540895" cy="647180"/>
              <a:chOff x="2466900" y="240575"/>
              <a:chExt cx="1124756" cy="1345769"/>
            </a:xfrm>
            <a:grpFill/>
          </p:grpSpPr>
          <p:sp>
            <p:nvSpPr>
              <p:cNvPr id="389" name="Google Shape;2882;p27"/>
              <p:cNvSpPr/>
              <p:nvPr/>
            </p:nvSpPr>
            <p:spPr>
              <a:xfrm>
                <a:off x="3452775" y="367400"/>
                <a:ext cx="65575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476" extrusionOk="0">
                    <a:moveTo>
                      <a:pt x="0" y="0"/>
                    </a:moveTo>
                    <a:lnTo>
                      <a:pt x="0" y="2476"/>
                    </a:lnTo>
                    <a:lnTo>
                      <a:pt x="2623" y="2476"/>
                    </a:lnTo>
                    <a:lnTo>
                      <a:pt x="26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2883;p27"/>
              <p:cNvSpPr/>
              <p:nvPr/>
            </p:nvSpPr>
            <p:spPr>
              <a:xfrm>
                <a:off x="3452775" y="240575"/>
                <a:ext cx="6557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451" extrusionOk="0">
                    <a:moveTo>
                      <a:pt x="0" y="0"/>
                    </a:moveTo>
                    <a:lnTo>
                      <a:pt x="0" y="2451"/>
                    </a:lnTo>
                    <a:lnTo>
                      <a:pt x="2623" y="2451"/>
                    </a:lnTo>
                    <a:lnTo>
                      <a:pt x="26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2884;p27"/>
              <p:cNvSpPr/>
              <p:nvPr/>
            </p:nvSpPr>
            <p:spPr>
              <a:xfrm>
                <a:off x="3390900" y="301825"/>
                <a:ext cx="61900" cy="65600"/>
              </a:xfrm>
              <a:custGeom>
                <a:avLst/>
                <a:gdLst/>
                <a:ahLst/>
                <a:cxnLst/>
                <a:rect l="l" t="t" r="r" b="b"/>
                <a:pathLst>
                  <a:path w="2476" h="2624" extrusionOk="0">
                    <a:moveTo>
                      <a:pt x="0" y="1"/>
                    </a:moveTo>
                    <a:lnTo>
                      <a:pt x="0" y="2623"/>
                    </a:lnTo>
                    <a:lnTo>
                      <a:pt x="2475" y="2623"/>
                    </a:lnTo>
                    <a:lnTo>
                      <a:pt x="247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2885;p27"/>
              <p:cNvSpPr/>
              <p:nvPr/>
            </p:nvSpPr>
            <p:spPr>
              <a:xfrm>
                <a:off x="3518325" y="301825"/>
                <a:ext cx="61925" cy="65600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2624" extrusionOk="0">
                    <a:moveTo>
                      <a:pt x="1" y="1"/>
                    </a:moveTo>
                    <a:lnTo>
                      <a:pt x="1" y="2623"/>
                    </a:lnTo>
                    <a:lnTo>
                      <a:pt x="2476" y="2623"/>
                    </a:lnTo>
                    <a:lnTo>
                      <a:pt x="247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2886;p27"/>
              <p:cNvSpPr/>
              <p:nvPr/>
            </p:nvSpPr>
            <p:spPr>
              <a:xfrm>
                <a:off x="3325325" y="454400"/>
                <a:ext cx="61900" cy="65600"/>
              </a:xfrm>
              <a:custGeom>
                <a:avLst/>
                <a:gdLst/>
                <a:ahLst/>
                <a:cxnLst/>
                <a:rect l="l" t="t" r="r" b="b"/>
                <a:pathLst>
                  <a:path w="2476" h="2624" extrusionOk="0">
                    <a:moveTo>
                      <a:pt x="1" y="1"/>
                    </a:moveTo>
                    <a:lnTo>
                      <a:pt x="1" y="2623"/>
                    </a:lnTo>
                    <a:lnTo>
                      <a:pt x="2476" y="2623"/>
                    </a:lnTo>
                    <a:lnTo>
                      <a:pt x="247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2887;p27"/>
              <p:cNvSpPr/>
              <p:nvPr/>
            </p:nvSpPr>
            <p:spPr>
              <a:xfrm>
                <a:off x="2478306" y="1463769"/>
                <a:ext cx="1113350" cy="122575"/>
              </a:xfrm>
              <a:custGeom>
                <a:avLst/>
                <a:gdLst/>
                <a:ahLst/>
                <a:cxnLst/>
                <a:rect l="l" t="t" r="r" b="b"/>
                <a:pathLst>
                  <a:path w="44534" h="4903" extrusionOk="0">
                    <a:moveTo>
                      <a:pt x="1" y="1"/>
                    </a:moveTo>
                    <a:lnTo>
                      <a:pt x="1" y="2403"/>
                    </a:lnTo>
                    <a:lnTo>
                      <a:pt x="18578" y="2403"/>
                    </a:lnTo>
                    <a:cubicBezTo>
                      <a:pt x="19951" y="2403"/>
                      <a:pt x="21054" y="3530"/>
                      <a:pt x="21054" y="4903"/>
                    </a:cubicBezTo>
                    <a:lnTo>
                      <a:pt x="23407" y="4903"/>
                    </a:lnTo>
                    <a:cubicBezTo>
                      <a:pt x="23407" y="3530"/>
                      <a:pt x="24534" y="2403"/>
                      <a:pt x="25907" y="2403"/>
                    </a:cubicBezTo>
                    <a:lnTo>
                      <a:pt x="44533" y="2403"/>
                    </a:lnTo>
                    <a:lnTo>
                      <a:pt x="44533" y="1"/>
                    </a:lnTo>
                    <a:lnTo>
                      <a:pt x="26348" y="1"/>
                    </a:lnTo>
                    <a:cubicBezTo>
                      <a:pt x="24730" y="1"/>
                      <a:pt x="23260" y="712"/>
                      <a:pt x="22279" y="1864"/>
                    </a:cubicBezTo>
                    <a:cubicBezTo>
                      <a:pt x="21299" y="712"/>
                      <a:pt x="19853" y="1"/>
                      <a:pt x="1821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2888;p27"/>
              <p:cNvSpPr/>
              <p:nvPr/>
            </p:nvSpPr>
            <p:spPr>
              <a:xfrm>
                <a:off x="2466900" y="1225825"/>
                <a:ext cx="1113350" cy="127450"/>
              </a:xfrm>
              <a:custGeom>
                <a:avLst/>
                <a:gdLst/>
                <a:ahLst/>
                <a:cxnLst/>
                <a:rect l="l" t="t" r="r" b="b"/>
                <a:pathLst>
                  <a:path w="44534" h="5098" extrusionOk="0">
                    <a:moveTo>
                      <a:pt x="1" y="0"/>
                    </a:moveTo>
                    <a:lnTo>
                      <a:pt x="1" y="2598"/>
                    </a:lnTo>
                    <a:lnTo>
                      <a:pt x="15931" y="2598"/>
                    </a:lnTo>
                    <a:lnTo>
                      <a:pt x="15931" y="5098"/>
                    </a:lnTo>
                    <a:lnTo>
                      <a:pt x="28553" y="5098"/>
                    </a:lnTo>
                    <a:lnTo>
                      <a:pt x="28553" y="2598"/>
                    </a:lnTo>
                    <a:lnTo>
                      <a:pt x="44533" y="2598"/>
                    </a:lnTo>
                    <a:lnTo>
                      <a:pt x="44533" y="0"/>
                    </a:lnTo>
                    <a:lnTo>
                      <a:pt x="25931" y="0"/>
                    </a:lnTo>
                    <a:lnTo>
                      <a:pt x="25931" y="2476"/>
                    </a:lnTo>
                    <a:lnTo>
                      <a:pt x="18529" y="2476"/>
                    </a:lnTo>
                    <a:lnTo>
                      <a:pt x="185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" name="標題 4"/>
          <p:cNvSpPr>
            <a:spLocks noGrp="1"/>
          </p:cNvSpPr>
          <p:nvPr>
            <p:ph type="title" idx="2"/>
          </p:nvPr>
        </p:nvSpPr>
        <p:spPr>
          <a:xfrm>
            <a:off x="2282564" y="1868360"/>
            <a:ext cx="2474400" cy="354000"/>
          </a:xfrm>
        </p:spPr>
        <p:txBody>
          <a:bodyPr/>
          <a:lstStyle/>
          <a:p>
            <a:r>
              <a:rPr lang="zh-TW" altLang="en-US" dirty="0">
                <a:solidFill>
                  <a:schemeClr val="bg1">
                    <a:lumMod val="95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課程統籌主任</a:t>
            </a:r>
            <a:endParaRPr lang="zh-HK" altLang="en-US" dirty="0">
              <a:solidFill>
                <a:schemeClr val="bg1">
                  <a:lumMod val="95000"/>
                </a:schemeClr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grpSp>
        <p:nvGrpSpPr>
          <p:cNvPr id="11" name="群組 10"/>
          <p:cNvGrpSpPr/>
          <p:nvPr/>
        </p:nvGrpSpPr>
        <p:grpSpPr>
          <a:xfrm>
            <a:off x="3271170" y="3080814"/>
            <a:ext cx="1658447" cy="1912085"/>
            <a:chOff x="3271170" y="3080814"/>
            <a:chExt cx="1658447" cy="1912085"/>
          </a:xfrm>
          <a:solidFill>
            <a:srgbClr val="00B050"/>
          </a:solidFill>
        </p:grpSpPr>
        <p:grpSp>
          <p:nvGrpSpPr>
            <p:cNvPr id="406" name="Google Shape;2879;p27"/>
            <p:cNvGrpSpPr/>
            <p:nvPr/>
          </p:nvGrpSpPr>
          <p:grpSpPr>
            <a:xfrm>
              <a:off x="3271170" y="3080814"/>
              <a:ext cx="1658162" cy="1912085"/>
              <a:chOff x="4779920" y="1433554"/>
              <a:chExt cx="664864" cy="752036"/>
            </a:xfrm>
            <a:grpFill/>
          </p:grpSpPr>
          <p:sp>
            <p:nvSpPr>
              <p:cNvPr id="407" name="Google Shape;2880;p27"/>
              <p:cNvSpPr/>
              <p:nvPr/>
            </p:nvSpPr>
            <p:spPr>
              <a:xfrm>
                <a:off x="4779920" y="1520726"/>
                <a:ext cx="664864" cy="664864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08" name="Google Shape;2881;p27"/>
              <p:cNvGrpSpPr/>
              <p:nvPr/>
            </p:nvGrpSpPr>
            <p:grpSpPr>
              <a:xfrm>
                <a:off x="4844478" y="1433554"/>
                <a:ext cx="540895" cy="647180"/>
                <a:chOff x="2466900" y="240575"/>
                <a:chExt cx="1124756" cy="1345769"/>
              </a:xfrm>
              <a:grpFill/>
            </p:grpSpPr>
            <p:sp>
              <p:nvSpPr>
                <p:cNvPr id="409" name="Google Shape;2882;p27"/>
                <p:cNvSpPr/>
                <p:nvPr/>
              </p:nvSpPr>
              <p:spPr>
                <a:xfrm>
                  <a:off x="3452775" y="367400"/>
                  <a:ext cx="65575" cy="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3" h="2476" extrusionOk="0">
                      <a:moveTo>
                        <a:pt x="0" y="0"/>
                      </a:moveTo>
                      <a:lnTo>
                        <a:pt x="0" y="2476"/>
                      </a:lnTo>
                      <a:lnTo>
                        <a:pt x="2623" y="2476"/>
                      </a:lnTo>
                      <a:lnTo>
                        <a:pt x="262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" name="Google Shape;2883;p27"/>
                <p:cNvSpPr/>
                <p:nvPr/>
              </p:nvSpPr>
              <p:spPr>
                <a:xfrm>
                  <a:off x="3452775" y="240575"/>
                  <a:ext cx="65575" cy="6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3" h="2451" extrusionOk="0">
                      <a:moveTo>
                        <a:pt x="0" y="0"/>
                      </a:moveTo>
                      <a:lnTo>
                        <a:pt x="0" y="2451"/>
                      </a:lnTo>
                      <a:lnTo>
                        <a:pt x="2623" y="2451"/>
                      </a:lnTo>
                      <a:lnTo>
                        <a:pt x="262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" name="Google Shape;2884;p27"/>
                <p:cNvSpPr/>
                <p:nvPr/>
              </p:nvSpPr>
              <p:spPr>
                <a:xfrm>
                  <a:off x="3390900" y="301825"/>
                  <a:ext cx="61900" cy="6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6" h="2624" extrusionOk="0">
                      <a:moveTo>
                        <a:pt x="0" y="1"/>
                      </a:moveTo>
                      <a:lnTo>
                        <a:pt x="0" y="2623"/>
                      </a:lnTo>
                      <a:lnTo>
                        <a:pt x="2475" y="2623"/>
                      </a:lnTo>
                      <a:lnTo>
                        <a:pt x="2475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" name="Google Shape;2885;p27"/>
                <p:cNvSpPr/>
                <p:nvPr/>
              </p:nvSpPr>
              <p:spPr>
                <a:xfrm>
                  <a:off x="3518325" y="301825"/>
                  <a:ext cx="61925" cy="6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2624" extrusionOk="0">
                      <a:moveTo>
                        <a:pt x="1" y="1"/>
                      </a:moveTo>
                      <a:lnTo>
                        <a:pt x="1" y="2623"/>
                      </a:lnTo>
                      <a:lnTo>
                        <a:pt x="2476" y="2623"/>
                      </a:lnTo>
                      <a:lnTo>
                        <a:pt x="247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2886;p27"/>
                <p:cNvSpPr/>
                <p:nvPr/>
              </p:nvSpPr>
              <p:spPr>
                <a:xfrm>
                  <a:off x="3325325" y="454400"/>
                  <a:ext cx="61900" cy="6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6" h="2624" extrusionOk="0">
                      <a:moveTo>
                        <a:pt x="1" y="1"/>
                      </a:moveTo>
                      <a:lnTo>
                        <a:pt x="1" y="2623"/>
                      </a:lnTo>
                      <a:lnTo>
                        <a:pt x="2476" y="2623"/>
                      </a:lnTo>
                      <a:lnTo>
                        <a:pt x="247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2887;p27"/>
                <p:cNvSpPr/>
                <p:nvPr/>
              </p:nvSpPr>
              <p:spPr>
                <a:xfrm>
                  <a:off x="2478306" y="1463769"/>
                  <a:ext cx="1113350" cy="12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4" h="4903" extrusionOk="0">
                      <a:moveTo>
                        <a:pt x="1" y="1"/>
                      </a:moveTo>
                      <a:lnTo>
                        <a:pt x="1" y="2403"/>
                      </a:lnTo>
                      <a:lnTo>
                        <a:pt x="18578" y="2403"/>
                      </a:lnTo>
                      <a:cubicBezTo>
                        <a:pt x="19951" y="2403"/>
                        <a:pt x="21054" y="3530"/>
                        <a:pt x="21054" y="4903"/>
                      </a:cubicBezTo>
                      <a:lnTo>
                        <a:pt x="23407" y="4903"/>
                      </a:lnTo>
                      <a:cubicBezTo>
                        <a:pt x="23407" y="3530"/>
                        <a:pt x="24534" y="2403"/>
                        <a:pt x="25907" y="2403"/>
                      </a:cubicBezTo>
                      <a:lnTo>
                        <a:pt x="44533" y="2403"/>
                      </a:lnTo>
                      <a:lnTo>
                        <a:pt x="44533" y="1"/>
                      </a:lnTo>
                      <a:lnTo>
                        <a:pt x="26348" y="1"/>
                      </a:lnTo>
                      <a:cubicBezTo>
                        <a:pt x="24730" y="1"/>
                        <a:pt x="23260" y="712"/>
                        <a:pt x="22279" y="1864"/>
                      </a:cubicBezTo>
                      <a:cubicBezTo>
                        <a:pt x="21299" y="712"/>
                        <a:pt x="19853" y="1"/>
                        <a:pt x="182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2888;p27"/>
                <p:cNvSpPr/>
                <p:nvPr/>
              </p:nvSpPr>
              <p:spPr>
                <a:xfrm>
                  <a:off x="2466900" y="1225825"/>
                  <a:ext cx="1113350" cy="12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4" h="5098" extrusionOk="0">
                      <a:moveTo>
                        <a:pt x="1" y="0"/>
                      </a:moveTo>
                      <a:lnTo>
                        <a:pt x="1" y="2598"/>
                      </a:lnTo>
                      <a:lnTo>
                        <a:pt x="15931" y="2598"/>
                      </a:lnTo>
                      <a:lnTo>
                        <a:pt x="15931" y="5098"/>
                      </a:lnTo>
                      <a:lnTo>
                        <a:pt x="28553" y="5098"/>
                      </a:lnTo>
                      <a:lnTo>
                        <a:pt x="28553" y="2598"/>
                      </a:lnTo>
                      <a:lnTo>
                        <a:pt x="44533" y="2598"/>
                      </a:lnTo>
                      <a:lnTo>
                        <a:pt x="44533" y="0"/>
                      </a:lnTo>
                      <a:lnTo>
                        <a:pt x="25931" y="0"/>
                      </a:lnTo>
                      <a:lnTo>
                        <a:pt x="25931" y="2476"/>
                      </a:lnTo>
                      <a:lnTo>
                        <a:pt x="18529" y="2476"/>
                      </a:lnTo>
                      <a:lnTo>
                        <a:pt x="1852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8" name="矩形 7"/>
            <p:cNvSpPr/>
            <p:nvPr/>
          </p:nvSpPr>
          <p:spPr>
            <a:xfrm>
              <a:off x="3310569" y="3839385"/>
              <a:ext cx="1619048" cy="369332"/>
            </a:xfrm>
            <a:prstGeom prst="rect">
              <a:avLst/>
            </a:prstGeom>
            <a:grpFill/>
          </p:spPr>
          <p:txBody>
            <a:bodyPr wrap="square">
              <a:spAutoFit/>
            </a:bodyPr>
            <a:lstStyle/>
            <a:p>
              <a:r>
                <a:rPr lang="zh-TW" altLang="en-US" sz="1800" b="1" dirty="0">
                  <a:solidFill>
                    <a:schemeClr val="bg1">
                      <a:lumMod val="95000"/>
                    </a:schemeClr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常識科科主任</a:t>
              </a:r>
              <a:endParaRPr lang="zh-HK" altLang="en-US" sz="1800" b="1" dirty="0">
                <a:solidFill>
                  <a:schemeClr val="bg1">
                    <a:lumMod val="95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</p:grpSp>
      <p:grpSp>
        <p:nvGrpSpPr>
          <p:cNvPr id="396" name="Google Shape;2879;p27"/>
          <p:cNvGrpSpPr/>
          <p:nvPr/>
        </p:nvGrpSpPr>
        <p:grpSpPr>
          <a:xfrm>
            <a:off x="196935" y="1396878"/>
            <a:ext cx="1658162" cy="1912085"/>
            <a:chOff x="4779920" y="1433554"/>
            <a:chExt cx="664864" cy="752036"/>
          </a:xfrm>
        </p:grpSpPr>
        <p:sp>
          <p:nvSpPr>
            <p:cNvPr id="397" name="Google Shape;2880;p27"/>
            <p:cNvSpPr/>
            <p:nvPr/>
          </p:nvSpPr>
          <p:spPr>
            <a:xfrm>
              <a:off x="4779920" y="1520726"/>
              <a:ext cx="664864" cy="66486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8" name="Google Shape;2881;p27"/>
            <p:cNvGrpSpPr/>
            <p:nvPr/>
          </p:nvGrpSpPr>
          <p:grpSpPr>
            <a:xfrm>
              <a:off x="4844478" y="1433554"/>
              <a:ext cx="540895" cy="647180"/>
              <a:chOff x="2466900" y="240575"/>
              <a:chExt cx="1124756" cy="1345769"/>
            </a:xfrm>
          </p:grpSpPr>
          <p:sp>
            <p:nvSpPr>
              <p:cNvPr id="399" name="Google Shape;2882;p27"/>
              <p:cNvSpPr/>
              <p:nvPr/>
            </p:nvSpPr>
            <p:spPr>
              <a:xfrm>
                <a:off x="3452775" y="367400"/>
                <a:ext cx="65575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476" extrusionOk="0">
                    <a:moveTo>
                      <a:pt x="0" y="0"/>
                    </a:moveTo>
                    <a:lnTo>
                      <a:pt x="0" y="2476"/>
                    </a:lnTo>
                    <a:lnTo>
                      <a:pt x="2623" y="2476"/>
                    </a:lnTo>
                    <a:lnTo>
                      <a:pt x="2623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2883;p27"/>
              <p:cNvSpPr/>
              <p:nvPr/>
            </p:nvSpPr>
            <p:spPr>
              <a:xfrm>
                <a:off x="3452775" y="240575"/>
                <a:ext cx="6557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451" extrusionOk="0">
                    <a:moveTo>
                      <a:pt x="0" y="0"/>
                    </a:moveTo>
                    <a:lnTo>
                      <a:pt x="0" y="2451"/>
                    </a:lnTo>
                    <a:lnTo>
                      <a:pt x="2623" y="2451"/>
                    </a:lnTo>
                    <a:lnTo>
                      <a:pt x="2623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2884;p27"/>
              <p:cNvSpPr/>
              <p:nvPr/>
            </p:nvSpPr>
            <p:spPr>
              <a:xfrm>
                <a:off x="3390900" y="301825"/>
                <a:ext cx="61900" cy="65600"/>
              </a:xfrm>
              <a:custGeom>
                <a:avLst/>
                <a:gdLst/>
                <a:ahLst/>
                <a:cxnLst/>
                <a:rect l="l" t="t" r="r" b="b"/>
                <a:pathLst>
                  <a:path w="2476" h="2624" extrusionOk="0">
                    <a:moveTo>
                      <a:pt x="0" y="1"/>
                    </a:moveTo>
                    <a:lnTo>
                      <a:pt x="0" y="2623"/>
                    </a:lnTo>
                    <a:lnTo>
                      <a:pt x="2475" y="2623"/>
                    </a:lnTo>
                    <a:lnTo>
                      <a:pt x="2475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2885;p27"/>
              <p:cNvSpPr/>
              <p:nvPr/>
            </p:nvSpPr>
            <p:spPr>
              <a:xfrm>
                <a:off x="3518325" y="301825"/>
                <a:ext cx="61925" cy="65600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2624" extrusionOk="0">
                    <a:moveTo>
                      <a:pt x="1" y="1"/>
                    </a:moveTo>
                    <a:lnTo>
                      <a:pt x="1" y="2623"/>
                    </a:lnTo>
                    <a:lnTo>
                      <a:pt x="2476" y="2623"/>
                    </a:lnTo>
                    <a:lnTo>
                      <a:pt x="2476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2886;p27"/>
              <p:cNvSpPr/>
              <p:nvPr/>
            </p:nvSpPr>
            <p:spPr>
              <a:xfrm>
                <a:off x="3325325" y="454400"/>
                <a:ext cx="61900" cy="65600"/>
              </a:xfrm>
              <a:custGeom>
                <a:avLst/>
                <a:gdLst/>
                <a:ahLst/>
                <a:cxnLst/>
                <a:rect l="l" t="t" r="r" b="b"/>
                <a:pathLst>
                  <a:path w="2476" h="2624" extrusionOk="0">
                    <a:moveTo>
                      <a:pt x="1" y="1"/>
                    </a:moveTo>
                    <a:lnTo>
                      <a:pt x="1" y="2623"/>
                    </a:lnTo>
                    <a:lnTo>
                      <a:pt x="2476" y="2623"/>
                    </a:lnTo>
                    <a:lnTo>
                      <a:pt x="2476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2887;p27"/>
              <p:cNvSpPr/>
              <p:nvPr/>
            </p:nvSpPr>
            <p:spPr>
              <a:xfrm>
                <a:off x="2478306" y="1463769"/>
                <a:ext cx="1113350" cy="122575"/>
              </a:xfrm>
              <a:custGeom>
                <a:avLst/>
                <a:gdLst/>
                <a:ahLst/>
                <a:cxnLst/>
                <a:rect l="l" t="t" r="r" b="b"/>
                <a:pathLst>
                  <a:path w="44534" h="4903" extrusionOk="0">
                    <a:moveTo>
                      <a:pt x="1" y="1"/>
                    </a:moveTo>
                    <a:lnTo>
                      <a:pt x="1" y="2403"/>
                    </a:lnTo>
                    <a:lnTo>
                      <a:pt x="18578" y="2403"/>
                    </a:lnTo>
                    <a:cubicBezTo>
                      <a:pt x="19951" y="2403"/>
                      <a:pt x="21054" y="3530"/>
                      <a:pt x="21054" y="4903"/>
                    </a:cubicBezTo>
                    <a:lnTo>
                      <a:pt x="23407" y="4903"/>
                    </a:lnTo>
                    <a:cubicBezTo>
                      <a:pt x="23407" y="3530"/>
                      <a:pt x="24534" y="2403"/>
                      <a:pt x="25907" y="2403"/>
                    </a:cubicBezTo>
                    <a:lnTo>
                      <a:pt x="44533" y="2403"/>
                    </a:lnTo>
                    <a:lnTo>
                      <a:pt x="44533" y="1"/>
                    </a:lnTo>
                    <a:lnTo>
                      <a:pt x="26348" y="1"/>
                    </a:lnTo>
                    <a:cubicBezTo>
                      <a:pt x="24730" y="1"/>
                      <a:pt x="23260" y="712"/>
                      <a:pt x="22279" y="1864"/>
                    </a:cubicBezTo>
                    <a:cubicBezTo>
                      <a:pt x="21299" y="712"/>
                      <a:pt x="19853" y="1"/>
                      <a:pt x="1821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2888;p27"/>
              <p:cNvSpPr/>
              <p:nvPr/>
            </p:nvSpPr>
            <p:spPr>
              <a:xfrm>
                <a:off x="2466900" y="1225825"/>
                <a:ext cx="1113350" cy="127450"/>
              </a:xfrm>
              <a:custGeom>
                <a:avLst/>
                <a:gdLst/>
                <a:ahLst/>
                <a:cxnLst/>
                <a:rect l="l" t="t" r="r" b="b"/>
                <a:pathLst>
                  <a:path w="44534" h="5098" extrusionOk="0">
                    <a:moveTo>
                      <a:pt x="1" y="0"/>
                    </a:moveTo>
                    <a:lnTo>
                      <a:pt x="1" y="2598"/>
                    </a:lnTo>
                    <a:lnTo>
                      <a:pt x="15931" y="2598"/>
                    </a:lnTo>
                    <a:lnTo>
                      <a:pt x="15931" y="5098"/>
                    </a:lnTo>
                    <a:lnTo>
                      <a:pt x="28553" y="5098"/>
                    </a:lnTo>
                    <a:lnTo>
                      <a:pt x="28553" y="2598"/>
                    </a:lnTo>
                    <a:lnTo>
                      <a:pt x="44533" y="2598"/>
                    </a:lnTo>
                    <a:lnTo>
                      <a:pt x="44533" y="0"/>
                    </a:lnTo>
                    <a:lnTo>
                      <a:pt x="25931" y="0"/>
                    </a:lnTo>
                    <a:lnTo>
                      <a:pt x="25931" y="2476"/>
                    </a:lnTo>
                    <a:lnTo>
                      <a:pt x="18529" y="2476"/>
                    </a:lnTo>
                    <a:lnTo>
                      <a:pt x="18529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215133" y="210086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000" b="1" dirty="0">
                <a:solidFill>
                  <a:schemeClr val="bg1">
                    <a:lumMod val="95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STEM</a:t>
            </a:r>
            <a:r>
              <a:rPr lang="zh-TW" altLang="en-US" sz="2000" b="1" dirty="0">
                <a:solidFill>
                  <a:schemeClr val="bg1">
                    <a:lumMod val="95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小組組長</a:t>
            </a:r>
            <a:endParaRPr lang="zh-HK" altLang="en-US" sz="2000" b="1" dirty="0">
              <a:solidFill>
                <a:schemeClr val="bg1">
                  <a:lumMod val="95000"/>
                </a:schemeClr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grpSp>
        <p:nvGrpSpPr>
          <p:cNvPr id="12" name="群組 11"/>
          <p:cNvGrpSpPr/>
          <p:nvPr/>
        </p:nvGrpSpPr>
        <p:grpSpPr>
          <a:xfrm>
            <a:off x="718730" y="3127950"/>
            <a:ext cx="1800493" cy="1912085"/>
            <a:chOff x="718730" y="3127950"/>
            <a:chExt cx="1800493" cy="1912085"/>
          </a:xfrm>
        </p:grpSpPr>
        <p:grpSp>
          <p:nvGrpSpPr>
            <p:cNvPr id="426" name="Google Shape;2879;p27"/>
            <p:cNvGrpSpPr/>
            <p:nvPr/>
          </p:nvGrpSpPr>
          <p:grpSpPr>
            <a:xfrm>
              <a:off x="763590" y="3127950"/>
              <a:ext cx="1658162" cy="1912085"/>
              <a:chOff x="4779920" y="1433554"/>
              <a:chExt cx="664864" cy="752036"/>
            </a:xfrm>
          </p:grpSpPr>
          <p:sp>
            <p:nvSpPr>
              <p:cNvPr id="427" name="Google Shape;2880;p27"/>
              <p:cNvSpPr/>
              <p:nvPr/>
            </p:nvSpPr>
            <p:spPr>
              <a:xfrm>
                <a:off x="4779920" y="1520726"/>
                <a:ext cx="664864" cy="664864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8" name="Google Shape;2881;p27"/>
              <p:cNvGrpSpPr/>
              <p:nvPr/>
            </p:nvGrpSpPr>
            <p:grpSpPr>
              <a:xfrm>
                <a:off x="4844478" y="1433554"/>
                <a:ext cx="540895" cy="647180"/>
                <a:chOff x="2466900" y="240575"/>
                <a:chExt cx="1124756" cy="1345769"/>
              </a:xfrm>
            </p:grpSpPr>
            <p:sp>
              <p:nvSpPr>
                <p:cNvPr id="429" name="Google Shape;2882;p27"/>
                <p:cNvSpPr/>
                <p:nvPr/>
              </p:nvSpPr>
              <p:spPr>
                <a:xfrm>
                  <a:off x="3452775" y="367400"/>
                  <a:ext cx="65575" cy="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3" h="2476" extrusionOk="0">
                      <a:moveTo>
                        <a:pt x="0" y="0"/>
                      </a:moveTo>
                      <a:lnTo>
                        <a:pt x="0" y="2476"/>
                      </a:lnTo>
                      <a:lnTo>
                        <a:pt x="2623" y="2476"/>
                      </a:lnTo>
                      <a:lnTo>
                        <a:pt x="2623" y="0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" name="Google Shape;2883;p27"/>
                <p:cNvSpPr/>
                <p:nvPr/>
              </p:nvSpPr>
              <p:spPr>
                <a:xfrm>
                  <a:off x="3452775" y="240575"/>
                  <a:ext cx="65575" cy="6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3" h="2451" extrusionOk="0">
                      <a:moveTo>
                        <a:pt x="0" y="0"/>
                      </a:moveTo>
                      <a:lnTo>
                        <a:pt x="0" y="2451"/>
                      </a:lnTo>
                      <a:lnTo>
                        <a:pt x="2623" y="2451"/>
                      </a:lnTo>
                      <a:lnTo>
                        <a:pt x="2623" y="0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" name="Google Shape;2884;p27"/>
                <p:cNvSpPr/>
                <p:nvPr/>
              </p:nvSpPr>
              <p:spPr>
                <a:xfrm>
                  <a:off x="3390900" y="301825"/>
                  <a:ext cx="61900" cy="6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6" h="2624" extrusionOk="0">
                      <a:moveTo>
                        <a:pt x="0" y="1"/>
                      </a:moveTo>
                      <a:lnTo>
                        <a:pt x="0" y="2623"/>
                      </a:lnTo>
                      <a:lnTo>
                        <a:pt x="2475" y="2623"/>
                      </a:lnTo>
                      <a:lnTo>
                        <a:pt x="2475" y="1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" name="Google Shape;2885;p27"/>
                <p:cNvSpPr/>
                <p:nvPr/>
              </p:nvSpPr>
              <p:spPr>
                <a:xfrm>
                  <a:off x="3518325" y="301825"/>
                  <a:ext cx="61925" cy="6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2624" extrusionOk="0">
                      <a:moveTo>
                        <a:pt x="1" y="1"/>
                      </a:moveTo>
                      <a:lnTo>
                        <a:pt x="1" y="2623"/>
                      </a:lnTo>
                      <a:lnTo>
                        <a:pt x="2476" y="2623"/>
                      </a:lnTo>
                      <a:lnTo>
                        <a:pt x="2476" y="1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" name="Google Shape;2886;p27"/>
                <p:cNvSpPr/>
                <p:nvPr/>
              </p:nvSpPr>
              <p:spPr>
                <a:xfrm>
                  <a:off x="3325325" y="454400"/>
                  <a:ext cx="61900" cy="6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6" h="2624" extrusionOk="0">
                      <a:moveTo>
                        <a:pt x="1" y="1"/>
                      </a:moveTo>
                      <a:lnTo>
                        <a:pt x="1" y="2623"/>
                      </a:lnTo>
                      <a:lnTo>
                        <a:pt x="2476" y="2623"/>
                      </a:lnTo>
                      <a:lnTo>
                        <a:pt x="2476" y="1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" name="Google Shape;2887;p27"/>
                <p:cNvSpPr/>
                <p:nvPr/>
              </p:nvSpPr>
              <p:spPr>
                <a:xfrm>
                  <a:off x="2478306" y="1463769"/>
                  <a:ext cx="1113350" cy="12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4" h="4903" extrusionOk="0">
                      <a:moveTo>
                        <a:pt x="1" y="1"/>
                      </a:moveTo>
                      <a:lnTo>
                        <a:pt x="1" y="2403"/>
                      </a:lnTo>
                      <a:lnTo>
                        <a:pt x="18578" y="2403"/>
                      </a:lnTo>
                      <a:cubicBezTo>
                        <a:pt x="19951" y="2403"/>
                        <a:pt x="21054" y="3530"/>
                        <a:pt x="21054" y="4903"/>
                      </a:cubicBezTo>
                      <a:lnTo>
                        <a:pt x="23407" y="4903"/>
                      </a:lnTo>
                      <a:cubicBezTo>
                        <a:pt x="23407" y="3530"/>
                        <a:pt x="24534" y="2403"/>
                        <a:pt x="25907" y="2403"/>
                      </a:cubicBezTo>
                      <a:lnTo>
                        <a:pt x="44533" y="2403"/>
                      </a:lnTo>
                      <a:lnTo>
                        <a:pt x="44533" y="1"/>
                      </a:lnTo>
                      <a:lnTo>
                        <a:pt x="26348" y="1"/>
                      </a:lnTo>
                      <a:cubicBezTo>
                        <a:pt x="24730" y="1"/>
                        <a:pt x="23260" y="712"/>
                        <a:pt x="22279" y="1864"/>
                      </a:cubicBezTo>
                      <a:cubicBezTo>
                        <a:pt x="21299" y="712"/>
                        <a:pt x="19853" y="1"/>
                        <a:pt x="18211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2888;p27"/>
                <p:cNvSpPr/>
                <p:nvPr/>
              </p:nvSpPr>
              <p:spPr>
                <a:xfrm>
                  <a:off x="2466900" y="1225825"/>
                  <a:ext cx="1113350" cy="12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4" h="5098" extrusionOk="0">
                      <a:moveTo>
                        <a:pt x="1" y="0"/>
                      </a:moveTo>
                      <a:lnTo>
                        <a:pt x="1" y="2598"/>
                      </a:lnTo>
                      <a:lnTo>
                        <a:pt x="15931" y="2598"/>
                      </a:lnTo>
                      <a:lnTo>
                        <a:pt x="15931" y="5098"/>
                      </a:lnTo>
                      <a:lnTo>
                        <a:pt x="28553" y="5098"/>
                      </a:lnTo>
                      <a:lnTo>
                        <a:pt x="28553" y="2598"/>
                      </a:lnTo>
                      <a:lnTo>
                        <a:pt x="44533" y="2598"/>
                      </a:lnTo>
                      <a:lnTo>
                        <a:pt x="44533" y="0"/>
                      </a:lnTo>
                      <a:lnTo>
                        <a:pt x="25931" y="0"/>
                      </a:lnTo>
                      <a:lnTo>
                        <a:pt x="25931" y="2476"/>
                      </a:lnTo>
                      <a:lnTo>
                        <a:pt x="18529" y="2476"/>
                      </a:lnTo>
                      <a:lnTo>
                        <a:pt x="18529" y="0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" name="矩形 2"/>
            <p:cNvSpPr/>
            <p:nvPr/>
          </p:nvSpPr>
          <p:spPr>
            <a:xfrm>
              <a:off x="718730" y="3852392"/>
              <a:ext cx="180049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TW" sz="1800" b="1" dirty="0">
                  <a:solidFill>
                    <a:schemeClr val="bg1">
                      <a:lumMod val="95000"/>
                    </a:schemeClr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STEM</a:t>
              </a:r>
              <a:r>
                <a:rPr lang="zh-TW" altLang="en-US" sz="1800" b="1" dirty="0">
                  <a:solidFill>
                    <a:schemeClr val="bg1">
                      <a:lumMod val="95000"/>
                    </a:schemeClr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小組副組長</a:t>
              </a:r>
              <a:endParaRPr lang="zh-HK" altLang="en-US" sz="1800" b="1" dirty="0">
                <a:solidFill>
                  <a:schemeClr val="bg1">
                    <a:lumMod val="95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</p:grpSp>
      <p:grpSp>
        <p:nvGrpSpPr>
          <p:cNvPr id="10" name="群組 9"/>
          <p:cNvGrpSpPr/>
          <p:nvPr/>
        </p:nvGrpSpPr>
        <p:grpSpPr>
          <a:xfrm>
            <a:off x="4803597" y="1257261"/>
            <a:ext cx="1723549" cy="1912085"/>
            <a:chOff x="4803597" y="1257261"/>
            <a:chExt cx="1723549" cy="1912085"/>
          </a:xfrm>
        </p:grpSpPr>
        <p:grpSp>
          <p:nvGrpSpPr>
            <p:cNvPr id="416" name="Google Shape;2879;p27"/>
            <p:cNvGrpSpPr/>
            <p:nvPr/>
          </p:nvGrpSpPr>
          <p:grpSpPr>
            <a:xfrm>
              <a:off x="4807820" y="1257261"/>
              <a:ext cx="1658162" cy="1912085"/>
              <a:chOff x="4779920" y="1433554"/>
              <a:chExt cx="664864" cy="752036"/>
            </a:xfrm>
          </p:grpSpPr>
          <p:sp>
            <p:nvSpPr>
              <p:cNvPr id="417" name="Google Shape;2880;p27"/>
              <p:cNvSpPr/>
              <p:nvPr/>
            </p:nvSpPr>
            <p:spPr>
              <a:xfrm>
                <a:off x="4779920" y="1520726"/>
                <a:ext cx="664864" cy="664864"/>
              </a:xfrm>
              <a:prstGeom prst="ellipse">
                <a:avLst/>
              </a:prstGeom>
              <a:solidFill>
                <a:srgbClr val="FF99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8" name="Google Shape;2881;p27"/>
              <p:cNvGrpSpPr/>
              <p:nvPr/>
            </p:nvGrpSpPr>
            <p:grpSpPr>
              <a:xfrm>
                <a:off x="4844478" y="1433554"/>
                <a:ext cx="540895" cy="647180"/>
                <a:chOff x="2466900" y="240575"/>
                <a:chExt cx="1124756" cy="1345769"/>
              </a:xfrm>
            </p:grpSpPr>
            <p:sp>
              <p:nvSpPr>
                <p:cNvPr id="419" name="Google Shape;2882;p27"/>
                <p:cNvSpPr/>
                <p:nvPr/>
              </p:nvSpPr>
              <p:spPr>
                <a:xfrm>
                  <a:off x="3452775" y="367400"/>
                  <a:ext cx="65575" cy="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3" h="2476" extrusionOk="0">
                      <a:moveTo>
                        <a:pt x="0" y="0"/>
                      </a:moveTo>
                      <a:lnTo>
                        <a:pt x="0" y="2476"/>
                      </a:lnTo>
                      <a:lnTo>
                        <a:pt x="2623" y="2476"/>
                      </a:lnTo>
                      <a:lnTo>
                        <a:pt x="2623" y="0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2883;p27"/>
                <p:cNvSpPr/>
                <p:nvPr/>
              </p:nvSpPr>
              <p:spPr>
                <a:xfrm>
                  <a:off x="3452775" y="240575"/>
                  <a:ext cx="65575" cy="6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3" h="2451" extrusionOk="0">
                      <a:moveTo>
                        <a:pt x="0" y="0"/>
                      </a:moveTo>
                      <a:lnTo>
                        <a:pt x="0" y="2451"/>
                      </a:lnTo>
                      <a:lnTo>
                        <a:pt x="2623" y="2451"/>
                      </a:lnTo>
                      <a:lnTo>
                        <a:pt x="2623" y="0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2884;p27"/>
                <p:cNvSpPr/>
                <p:nvPr/>
              </p:nvSpPr>
              <p:spPr>
                <a:xfrm>
                  <a:off x="3390900" y="301825"/>
                  <a:ext cx="61900" cy="6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6" h="2624" extrusionOk="0">
                      <a:moveTo>
                        <a:pt x="0" y="1"/>
                      </a:moveTo>
                      <a:lnTo>
                        <a:pt x="0" y="2623"/>
                      </a:lnTo>
                      <a:lnTo>
                        <a:pt x="2475" y="2623"/>
                      </a:lnTo>
                      <a:lnTo>
                        <a:pt x="2475" y="1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2885;p27"/>
                <p:cNvSpPr/>
                <p:nvPr/>
              </p:nvSpPr>
              <p:spPr>
                <a:xfrm>
                  <a:off x="3518325" y="301825"/>
                  <a:ext cx="61925" cy="6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7" h="2624" extrusionOk="0">
                      <a:moveTo>
                        <a:pt x="1" y="1"/>
                      </a:moveTo>
                      <a:lnTo>
                        <a:pt x="1" y="2623"/>
                      </a:lnTo>
                      <a:lnTo>
                        <a:pt x="2476" y="2623"/>
                      </a:lnTo>
                      <a:lnTo>
                        <a:pt x="2476" y="1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2886;p27"/>
                <p:cNvSpPr/>
                <p:nvPr/>
              </p:nvSpPr>
              <p:spPr>
                <a:xfrm>
                  <a:off x="3325325" y="454400"/>
                  <a:ext cx="61900" cy="6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6" h="2624" extrusionOk="0">
                      <a:moveTo>
                        <a:pt x="1" y="1"/>
                      </a:moveTo>
                      <a:lnTo>
                        <a:pt x="1" y="2623"/>
                      </a:lnTo>
                      <a:lnTo>
                        <a:pt x="2476" y="2623"/>
                      </a:lnTo>
                      <a:lnTo>
                        <a:pt x="2476" y="1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2887;p27"/>
                <p:cNvSpPr/>
                <p:nvPr/>
              </p:nvSpPr>
              <p:spPr>
                <a:xfrm>
                  <a:off x="2478306" y="1463769"/>
                  <a:ext cx="1113350" cy="12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4" h="4903" extrusionOk="0">
                      <a:moveTo>
                        <a:pt x="1" y="1"/>
                      </a:moveTo>
                      <a:lnTo>
                        <a:pt x="1" y="2403"/>
                      </a:lnTo>
                      <a:lnTo>
                        <a:pt x="18578" y="2403"/>
                      </a:lnTo>
                      <a:cubicBezTo>
                        <a:pt x="19951" y="2403"/>
                        <a:pt x="21054" y="3530"/>
                        <a:pt x="21054" y="4903"/>
                      </a:cubicBezTo>
                      <a:lnTo>
                        <a:pt x="23407" y="4903"/>
                      </a:lnTo>
                      <a:cubicBezTo>
                        <a:pt x="23407" y="3530"/>
                        <a:pt x="24534" y="2403"/>
                        <a:pt x="25907" y="2403"/>
                      </a:cubicBezTo>
                      <a:lnTo>
                        <a:pt x="44533" y="2403"/>
                      </a:lnTo>
                      <a:lnTo>
                        <a:pt x="44533" y="1"/>
                      </a:lnTo>
                      <a:lnTo>
                        <a:pt x="26348" y="1"/>
                      </a:lnTo>
                      <a:cubicBezTo>
                        <a:pt x="24730" y="1"/>
                        <a:pt x="23260" y="712"/>
                        <a:pt x="22279" y="1864"/>
                      </a:cubicBezTo>
                      <a:cubicBezTo>
                        <a:pt x="21299" y="712"/>
                        <a:pt x="19853" y="1"/>
                        <a:pt x="18211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" name="Google Shape;2888;p27"/>
                <p:cNvSpPr/>
                <p:nvPr/>
              </p:nvSpPr>
              <p:spPr>
                <a:xfrm>
                  <a:off x="2466900" y="1225825"/>
                  <a:ext cx="1113350" cy="12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4" h="5098" extrusionOk="0">
                      <a:moveTo>
                        <a:pt x="1" y="0"/>
                      </a:moveTo>
                      <a:lnTo>
                        <a:pt x="1" y="2598"/>
                      </a:lnTo>
                      <a:lnTo>
                        <a:pt x="15931" y="2598"/>
                      </a:lnTo>
                      <a:lnTo>
                        <a:pt x="15931" y="5098"/>
                      </a:lnTo>
                      <a:lnTo>
                        <a:pt x="28553" y="5098"/>
                      </a:lnTo>
                      <a:lnTo>
                        <a:pt x="28553" y="2598"/>
                      </a:lnTo>
                      <a:lnTo>
                        <a:pt x="44533" y="2598"/>
                      </a:lnTo>
                      <a:lnTo>
                        <a:pt x="44533" y="0"/>
                      </a:lnTo>
                      <a:lnTo>
                        <a:pt x="25931" y="0"/>
                      </a:lnTo>
                      <a:lnTo>
                        <a:pt x="25931" y="2476"/>
                      </a:lnTo>
                      <a:lnTo>
                        <a:pt x="18529" y="2476"/>
                      </a:lnTo>
                      <a:lnTo>
                        <a:pt x="18529" y="0"/>
                      </a:ln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4" name="矩形 3"/>
            <p:cNvSpPr/>
            <p:nvPr/>
          </p:nvSpPr>
          <p:spPr>
            <a:xfrm>
              <a:off x="4803597" y="2012935"/>
              <a:ext cx="1723549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TW" altLang="en-US" sz="2000" b="1" dirty="0">
                  <a:solidFill>
                    <a:schemeClr val="bg1">
                      <a:lumMod val="95000"/>
                    </a:schemeClr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常識科任老師</a:t>
              </a:r>
              <a:endParaRPr lang="zh-HK" altLang="en-US" sz="2000" b="1" dirty="0"/>
            </a:p>
          </p:txBody>
        </p:sp>
      </p:grpSp>
      <p:sp>
        <p:nvSpPr>
          <p:cNvPr id="436" name="Google Shape;2888;p27"/>
          <p:cNvSpPr/>
          <p:nvPr/>
        </p:nvSpPr>
        <p:spPr>
          <a:xfrm>
            <a:off x="3369574" y="4300029"/>
            <a:ext cx="1335305" cy="155834"/>
          </a:xfrm>
          <a:custGeom>
            <a:avLst/>
            <a:gdLst/>
            <a:ahLst/>
            <a:cxnLst/>
            <a:rect l="l" t="t" r="r" b="b"/>
            <a:pathLst>
              <a:path w="44534" h="5098" extrusionOk="0">
                <a:moveTo>
                  <a:pt x="1" y="0"/>
                </a:moveTo>
                <a:lnTo>
                  <a:pt x="1" y="2598"/>
                </a:lnTo>
                <a:lnTo>
                  <a:pt x="15931" y="2598"/>
                </a:lnTo>
                <a:lnTo>
                  <a:pt x="15931" y="5098"/>
                </a:lnTo>
                <a:lnTo>
                  <a:pt x="28553" y="5098"/>
                </a:lnTo>
                <a:lnTo>
                  <a:pt x="28553" y="2598"/>
                </a:lnTo>
                <a:lnTo>
                  <a:pt x="44533" y="2598"/>
                </a:lnTo>
                <a:lnTo>
                  <a:pt x="44533" y="0"/>
                </a:lnTo>
                <a:lnTo>
                  <a:pt x="25931" y="0"/>
                </a:lnTo>
                <a:lnTo>
                  <a:pt x="25931" y="2476"/>
                </a:lnTo>
                <a:lnTo>
                  <a:pt x="18529" y="2476"/>
                </a:lnTo>
                <a:lnTo>
                  <a:pt x="18529" y="0"/>
                </a:lnTo>
                <a:close/>
              </a:path>
            </a:pathLst>
          </a:custGeom>
          <a:solidFill>
            <a:srgbClr val="FF99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" name="Google Shape;2887;p27"/>
          <p:cNvSpPr/>
          <p:nvPr/>
        </p:nvSpPr>
        <p:spPr>
          <a:xfrm>
            <a:off x="3430765" y="4547175"/>
            <a:ext cx="1335305" cy="149874"/>
          </a:xfrm>
          <a:custGeom>
            <a:avLst/>
            <a:gdLst/>
            <a:ahLst/>
            <a:cxnLst/>
            <a:rect l="l" t="t" r="r" b="b"/>
            <a:pathLst>
              <a:path w="44534" h="4903" extrusionOk="0">
                <a:moveTo>
                  <a:pt x="1" y="1"/>
                </a:moveTo>
                <a:lnTo>
                  <a:pt x="1" y="2403"/>
                </a:lnTo>
                <a:lnTo>
                  <a:pt x="18578" y="2403"/>
                </a:lnTo>
                <a:cubicBezTo>
                  <a:pt x="19951" y="2403"/>
                  <a:pt x="21054" y="3530"/>
                  <a:pt x="21054" y="4903"/>
                </a:cubicBezTo>
                <a:lnTo>
                  <a:pt x="23407" y="4903"/>
                </a:lnTo>
                <a:cubicBezTo>
                  <a:pt x="23407" y="3530"/>
                  <a:pt x="24534" y="2403"/>
                  <a:pt x="25907" y="2403"/>
                </a:cubicBezTo>
                <a:lnTo>
                  <a:pt x="44533" y="2403"/>
                </a:lnTo>
                <a:lnTo>
                  <a:pt x="44533" y="1"/>
                </a:lnTo>
                <a:lnTo>
                  <a:pt x="26348" y="1"/>
                </a:lnTo>
                <a:cubicBezTo>
                  <a:pt x="24730" y="1"/>
                  <a:pt x="23260" y="712"/>
                  <a:pt x="22279" y="1864"/>
                </a:cubicBezTo>
                <a:cubicBezTo>
                  <a:pt x="21299" y="712"/>
                  <a:pt x="19853" y="1"/>
                  <a:pt x="18211" y="1"/>
                </a:cubicBezTo>
                <a:close/>
              </a:path>
            </a:pathLst>
          </a:custGeom>
          <a:solidFill>
            <a:srgbClr val="FF99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493059" y="320121"/>
            <a:ext cx="357020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zh-HK" sz="4400" dirty="0">
                <a:ea typeface="標楷體" panose="03000509000000000000" pitchFamily="65" charset="-120"/>
                <a:cs typeface="Times New Roman" panose="02020603050405020304" pitchFamily="18" charset="0"/>
              </a:rPr>
              <a:t>概念詮釋講</a:t>
            </a:r>
            <a:r>
              <a:rPr lang="zh-TW" altLang="zh-HK" sz="4400" dirty="0">
                <a:ea typeface="標楷體" panose="03000509000000000000" pitchFamily="65" charset="-120"/>
                <a:cs typeface="新細明體" panose="02020500000000000000" pitchFamily="18" charset="-120"/>
              </a:rPr>
              <a:t>座</a:t>
            </a:r>
            <a:endParaRPr lang="zh-HK" altLang="en-US" sz="4400" dirty="0"/>
          </a:p>
        </p:txBody>
      </p:sp>
      <p:sp>
        <p:nvSpPr>
          <p:cNvPr id="9" name="矩形 8"/>
          <p:cNvSpPr/>
          <p:nvPr/>
        </p:nvSpPr>
        <p:spPr>
          <a:xfrm>
            <a:off x="573741" y="1179209"/>
            <a:ext cx="5692588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zh-HK" sz="4000" kern="100" dirty="0">
                <a:latin typeface="標楷體" panose="03000509000000000000" pitchFamily="65" charset="-120"/>
                <a:ea typeface="標楷體" panose="03000509000000000000" pitchFamily="65" charset="-120"/>
              </a:rPr>
              <a:t>講座</a:t>
            </a:r>
            <a:r>
              <a:rPr lang="zh-HK" altLang="zh-HK" sz="4000" kern="100" dirty="0">
                <a:latin typeface="標楷體" panose="03000509000000000000" pitchFamily="65" charset="-120"/>
                <a:ea typeface="標楷體" panose="03000509000000000000" pitchFamily="65" charset="-120"/>
              </a:rPr>
              <a:t>內容</a:t>
            </a:r>
            <a:endParaRPr lang="zh-TW" altLang="zh-HK" sz="4000" kern="100" dirty="0">
              <a:latin typeface="標楷體" panose="03000509000000000000" pitchFamily="65" charset="-120"/>
              <a:ea typeface="標楷體" panose="03000509000000000000" pitchFamily="65" charset="-120"/>
              <a:cs typeface="Times New Roman" panose="02020603050405020304" pitchFamily="18" charset="0"/>
            </a:endParaRPr>
          </a:p>
          <a:p>
            <a:r>
              <a:rPr lang="en-US" altLang="zh-HK" sz="4000" kern="100" dirty="0">
                <a:latin typeface="標楷體" panose="03000509000000000000" pitchFamily="65" charset="-120"/>
                <a:ea typeface="標楷體" panose="03000509000000000000" pitchFamily="65" charset="-120"/>
              </a:rPr>
              <a:t>1. </a:t>
            </a:r>
            <a:r>
              <a:rPr lang="zh-TW" altLang="zh-HK" sz="4000" kern="100" dirty="0">
                <a:latin typeface="標楷體" panose="03000509000000000000" pitchFamily="65" charset="-120"/>
                <a:ea typeface="標楷體" panose="03000509000000000000" pitchFamily="65" charset="-120"/>
              </a:rPr>
              <a:t>科藝創建師三項特質</a:t>
            </a:r>
            <a:endParaRPr lang="zh-TW" altLang="zh-HK" sz="4000" kern="100" dirty="0">
              <a:latin typeface="標楷體" panose="03000509000000000000" pitchFamily="65" charset="-120"/>
              <a:ea typeface="標楷體" panose="03000509000000000000" pitchFamily="65" charset="-120"/>
              <a:cs typeface="Times New Roman" panose="02020603050405020304" pitchFamily="18" charset="0"/>
            </a:endParaRPr>
          </a:p>
          <a:p>
            <a:r>
              <a:rPr lang="en-US" altLang="zh-HK" sz="4000" kern="100" dirty="0">
                <a:latin typeface="標楷體" panose="03000509000000000000" pitchFamily="65" charset="-120"/>
                <a:ea typeface="標楷體" panose="03000509000000000000" pitchFamily="65" charset="-120"/>
              </a:rPr>
              <a:t>2. </a:t>
            </a:r>
            <a:r>
              <a:rPr lang="zh-TW" altLang="zh-HK" sz="4000" kern="100" dirty="0">
                <a:latin typeface="標楷體" panose="03000509000000000000" pitchFamily="65" charset="-120"/>
                <a:ea typeface="標楷體" panose="03000509000000000000" pitchFamily="65" charset="-120"/>
              </a:rPr>
              <a:t>專項化學習</a:t>
            </a:r>
            <a:endParaRPr lang="zh-TW" altLang="zh-HK" sz="4000" kern="100" dirty="0">
              <a:latin typeface="標楷體" panose="03000509000000000000" pitchFamily="65" charset="-120"/>
              <a:ea typeface="標楷體" panose="03000509000000000000" pitchFamily="65" charset="-120"/>
              <a:cs typeface="Times New Roman" panose="02020603050405020304" pitchFamily="18" charset="0"/>
            </a:endParaRPr>
          </a:p>
          <a:p>
            <a:r>
              <a:rPr lang="en-US" altLang="zh-HK" sz="4000" kern="100" dirty="0">
                <a:latin typeface="標楷體" panose="03000509000000000000" pitchFamily="65" charset="-120"/>
                <a:ea typeface="標楷體" panose="03000509000000000000" pitchFamily="65" charset="-120"/>
              </a:rPr>
              <a:t>3. </a:t>
            </a:r>
            <a:r>
              <a:rPr lang="zh-HK" altLang="zh-HK" sz="4000" kern="100" dirty="0">
                <a:latin typeface="標楷體" panose="03000509000000000000" pitchFamily="65" charset="-120"/>
                <a:ea typeface="標楷體" panose="03000509000000000000" pitchFamily="65" charset="-120"/>
              </a:rPr>
              <a:t>動手學</a:t>
            </a:r>
            <a:endParaRPr lang="zh-TW" altLang="zh-HK" sz="4000" kern="100" dirty="0">
              <a:latin typeface="標楷體" panose="03000509000000000000" pitchFamily="65" charset="-120"/>
              <a:ea typeface="標楷體" panose="03000509000000000000" pitchFamily="65" charset="-120"/>
              <a:cs typeface="Times New Roman" panose="02020603050405020304" pitchFamily="18" charset="0"/>
            </a:endParaRPr>
          </a:p>
          <a:p>
            <a:r>
              <a:rPr lang="en-US" altLang="zh-HK" sz="4000" kern="100" dirty="0">
                <a:latin typeface="標楷體" panose="03000509000000000000" pitchFamily="65" charset="-120"/>
                <a:ea typeface="標楷體" panose="03000509000000000000" pitchFamily="65" charset="-120"/>
              </a:rPr>
              <a:t>4. </a:t>
            </a:r>
            <a:r>
              <a:rPr lang="zh-HK" altLang="zh-HK" sz="4000" kern="100" dirty="0">
                <a:latin typeface="標楷體" panose="03000509000000000000" pitchFamily="65" charset="-120"/>
                <a:ea typeface="標楷體" panose="03000509000000000000" pitchFamily="65" charset="-120"/>
              </a:rPr>
              <a:t>課程規劃</a:t>
            </a:r>
            <a:endParaRPr lang="zh-TW" altLang="zh-HK" sz="4000" kern="100" dirty="0">
              <a:latin typeface="標楷體" panose="03000509000000000000" pitchFamily="65" charset="-120"/>
              <a:ea typeface="標楷體" panose="03000509000000000000" pitchFamily="65" charset="-120"/>
              <a:cs typeface="Times New Roman" panose="02020603050405020304" pitchFamily="18" charset="0"/>
            </a:endParaRPr>
          </a:p>
        </p:txBody>
      </p:sp>
      <p:grpSp>
        <p:nvGrpSpPr>
          <p:cNvPr id="10" name="Google Shape;769;p22"/>
          <p:cNvGrpSpPr/>
          <p:nvPr/>
        </p:nvGrpSpPr>
        <p:grpSpPr>
          <a:xfrm>
            <a:off x="6096000" y="2070846"/>
            <a:ext cx="3048000" cy="2856815"/>
            <a:chOff x="4199293" y="199085"/>
            <a:chExt cx="4961681" cy="4258680"/>
          </a:xfrm>
        </p:grpSpPr>
        <p:sp>
          <p:nvSpPr>
            <p:cNvPr id="11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23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1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009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02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0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936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0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1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2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3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4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58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959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0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1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2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3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4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5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6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7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8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9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0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1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2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3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4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5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6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7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8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9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0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1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2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3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4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5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6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7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8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9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0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1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2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3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4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5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6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7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8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9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0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1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2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3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4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5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6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7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8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75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925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21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8734411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資料庫圖表 1"/>
          <p:cNvGraphicFramePr/>
          <p:nvPr>
            <p:extLst>
              <p:ext uri="{D42A27DB-BD31-4B8C-83A1-F6EECF244321}">
                <p14:modId xmlns:p14="http://schemas.microsoft.com/office/powerpoint/2010/main" val="1357946842"/>
              </p:ext>
            </p:extLst>
          </p:nvPr>
        </p:nvGraphicFramePr>
        <p:xfrm>
          <a:off x="1918447" y="952999"/>
          <a:ext cx="609600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矩形 4"/>
          <p:cNvSpPr/>
          <p:nvPr/>
        </p:nvSpPr>
        <p:spPr>
          <a:xfrm>
            <a:off x="220645" y="306668"/>
            <a:ext cx="295465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0" indent="0"/>
            <a:r>
              <a:rPr lang="en-US" altLang="zh-HK" sz="3600" b="1" dirty="0" err="1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STEMaker</a:t>
            </a:r>
            <a:r>
              <a:rPr lang="zh-HK" altLang="en-US" sz="3600" b="1" dirty="0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團隊</a:t>
            </a:r>
            <a:endParaRPr lang="en-US" altLang="zh-TW" sz="3600" b="1" dirty="0">
              <a:solidFill>
                <a:schemeClr val="tx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6" name="Google Shape;5179;p39"/>
          <p:cNvSpPr/>
          <p:nvPr/>
        </p:nvSpPr>
        <p:spPr>
          <a:xfrm rot="1116996" flipH="1">
            <a:off x="3299253" y="288015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文字方塊 2"/>
          <p:cNvSpPr txBox="1"/>
          <p:nvPr/>
        </p:nvSpPr>
        <p:spPr>
          <a:xfrm>
            <a:off x="3765176" y="1255546"/>
            <a:ext cx="346420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zh-TW" altLang="en-US" sz="32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數學、常識</a:t>
            </a:r>
            <a:endParaRPr lang="en-US" altLang="zh-TW" sz="3200" b="1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lvl="0"/>
            <a:r>
              <a:rPr lang="zh-TW" altLang="en-US" sz="32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電腦、視藝</a:t>
            </a:r>
            <a:endParaRPr lang="en-US" altLang="zh-TW" sz="3200" b="1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lvl="0"/>
            <a:r>
              <a:rPr lang="zh-TW" altLang="en-US" sz="32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 科任老師</a:t>
            </a:r>
            <a:endParaRPr lang="zh-HK" altLang="en-US" sz="3200" b="1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zh-HK" altLang="en-US" dirty="0"/>
          </a:p>
        </p:txBody>
      </p:sp>
      <p:sp>
        <p:nvSpPr>
          <p:cNvPr id="7" name="Google Shape;3337;p34"/>
          <p:cNvSpPr/>
          <p:nvPr/>
        </p:nvSpPr>
        <p:spPr>
          <a:xfrm rot="-1116879">
            <a:off x="8118706" y="1656776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3338;p34"/>
          <p:cNvSpPr/>
          <p:nvPr/>
        </p:nvSpPr>
        <p:spPr>
          <a:xfrm rot="-1116879">
            <a:off x="7565790" y="1612120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3339;p34"/>
          <p:cNvSpPr/>
          <p:nvPr/>
        </p:nvSpPr>
        <p:spPr>
          <a:xfrm rot="-1116879">
            <a:off x="7818203" y="1862378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81431912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1" name="Google Shape;3331;p34"/>
          <p:cNvSpPr txBox="1">
            <a:spLocks noGrp="1"/>
          </p:cNvSpPr>
          <p:nvPr>
            <p:ph type="title"/>
          </p:nvPr>
        </p:nvSpPr>
        <p:spPr>
          <a:xfrm>
            <a:off x="444596" y="98667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教師培訓工作坊</a:t>
            </a:r>
            <a:endParaRPr dirty="0">
              <a:solidFill>
                <a:schemeClr val="accent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3337" name="Google Shape;3337;p34"/>
          <p:cNvSpPr/>
          <p:nvPr/>
        </p:nvSpPr>
        <p:spPr>
          <a:xfrm rot="-1116879">
            <a:off x="4369266" y="230747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8" name="Google Shape;3338;p34"/>
          <p:cNvSpPr/>
          <p:nvPr/>
        </p:nvSpPr>
        <p:spPr>
          <a:xfrm rot="-1116879">
            <a:off x="3816350" y="186091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9" name="Google Shape;3339;p34"/>
          <p:cNvSpPr/>
          <p:nvPr/>
        </p:nvSpPr>
        <p:spPr>
          <a:xfrm rot="-1116879">
            <a:off x="4068763" y="436349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5" name="表格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3018070"/>
              </p:ext>
            </p:extLst>
          </p:nvPr>
        </p:nvGraphicFramePr>
        <p:xfrm>
          <a:off x="194225" y="893967"/>
          <a:ext cx="6781227" cy="4104640"/>
        </p:xfrm>
        <a:graphic>
          <a:graphicData uri="http://schemas.openxmlformats.org/drawingml/2006/table">
            <a:tbl>
              <a:tblPr firstRow="1" bandRow="1">
                <a:tableStyleId>{284E427A-3D55-4303-BF80-6455036E1DE7}</a:tableStyleId>
              </a:tblPr>
              <a:tblGrid>
                <a:gridCol w="6348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25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62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688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zh-HK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日期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altLang="zh-HK" sz="2000" kern="10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習作</a:t>
                      </a:r>
                      <a:endParaRPr lang="zh-TW" altLang="zh-HK" sz="20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altLang="en-US" sz="20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科目</a:t>
                      </a:r>
                      <a:endParaRPr lang="zh-TW" altLang="zh-HK" sz="20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學習內容</a:t>
                      </a:r>
                    </a:p>
                  </a:txBody>
                  <a:tcPr marL="60960" marR="60960" marT="952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1</a:t>
                      </a:r>
                      <a:endParaRPr lang="zh-TW" sz="18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 dirty="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23/9/2020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七巧板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marL="152400"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數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飛機木、紙刀、線鋸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2</a:t>
                      </a:r>
                      <a:endParaRPr lang="zh-TW" sz="18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7/10/2020</a:t>
                      </a:r>
                      <a:endParaRPr lang="zh-TW" sz="16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電子迷宮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marL="152400"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常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開環電路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3</a:t>
                      </a:r>
                      <a:endParaRPr lang="zh-TW" sz="18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4/11/2020</a:t>
                      </a:r>
                      <a:endParaRPr lang="zh-TW" sz="16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電話座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marL="152400"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視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立體打印、</a:t>
                      </a:r>
                      <a:r>
                        <a:rPr lang="en-US" sz="1600" kern="100" dirty="0" err="1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Onshape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4</a:t>
                      </a:r>
                      <a:endParaRPr lang="zh-TW" sz="18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16/12/2020</a:t>
                      </a:r>
                      <a:endParaRPr lang="zh-TW" sz="16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 dirty="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Arduino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marL="152400"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電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kern="100" dirty="0" err="1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mBlock</a:t>
                      </a: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、流水燈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5</a:t>
                      </a:r>
                      <a:endParaRPr lang="zh-TW" sz="18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13/1/2021 </a:t>
                      </a:r>
                      <a:endParaRPr lang="zh-TW" sz="16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四足步行機械人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marL="152400"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常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機械原理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6</a:t>
                      </a:r>
                      <a:endParaRPr lang="zh-TW" sz="18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3/3/2021</a:t>
                      </a:r>
                      <a:endParaRPr lang="zh-TW" sz="16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 dirty="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SAM Lab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marL="152400"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電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編程邏輯訓練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7</a:t>
                      </a:r>
                      <a:endParaRPr lang="zh-TW" sz="18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14/4/2021</a:t>
                      </a:r>
                      <a:endParaRPr lang="zh-TW" sz="16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立體砌圖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marL="152400"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數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鐳射切割機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8</a:t>
                      </a:r>
                      <a:endParaRPr lang="zh-TW" sz="18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12/5/2021</a:t>
                      </a:r>
                      <a:endParaRPr lang="zh-TW" sz="16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震</a:t>
                      </a:r>
                      <a:r>
                        <a:rPr lang="zh-TW" sz="1600" kern="100" dirty="0" smtClean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震機械人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marL="152400"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電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電烙鐵、</a:t>
                      </a:r>
                      <a:r>
                        <a:rPr lang="en-US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PCB</a:t>
                      </a: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板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9</a:t>
                      </a:r>
                      <a:endParaRPr lang="zh-TW" sz="18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9/6/2021 </a:t>
                      </a:r>
                      <a:endParaRPr lang="zh-TW" sz="1600" kern="10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筷子架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marL="152400"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視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陶土、立體掃瞄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10</a:t>
                      </a:r>
                      <a:endParaRPr lang="zh-TW" sz="18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 dirty="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7/7/2021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kern="100" dirty="0">
                          <a:effectLst/>
                          <a:latin typeface="標楷體" panose="03000509000000000000" pitchFamily="65" charset="-12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LED </a:t>
                      </a: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鍊咀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tc>
                  <a:txBody>
                    <a:bodyPr/>
                    <a:lstStyle/>
                    <a:p>
                      <a:pPr marL="152400" algn="ctr"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視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1600" kern="100" dirty="0">
                          <a:effectLst/>
                          <a:latin typeface="Calibri" panose="020F0502020204030204" pitchFamily="34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表面貼塗元件</a:t>
                      </a:r>
                      <a:endParaRPr lang="zh-TW" sz="16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960" marR="60960" marT="9525" marB="0"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4570212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5195;p40"/>
          <p:cNvGrpSpPr/>
          <p:nvPr/>
        </p:nvGrpSpPr>
        <p:grpSpPr>
          <a:xfrm>
            <a:off x="233756" y="1035246"/>
            <a:ext cx="4565125" cy="3801979"/>
            <a:chOff x="720010" y="1419647"/>
            <a:chExt cx="4021500" cy="3062887"/>
          </a:xfrm>
        </p:grpSpPr>
        <p:sp>
          <p:nvSpPr>
            <p:cNvPr id="1093" name="Google Shape;5196;p40"/>
            <p:cNvSpPr/>
            <p:nvPr/>
          </p:nvSpPr>
          <p:spPr>
            <a:xfrm>
              <a:off x="720010" y="1419647"/>
              <a:ext cx="4021500" cy="2544300"/>
            </a:xfrm>
            <a:prstGeom prst="roundRect">
              <a:avLst>
                <a:gd name="adj" fmla="val 3857"/>
              </a:avLst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5197;p40"/>
            <p:cNvSpPr/>
            <p:nvPr/>
          </p:nvSpPr>
          <p:spPr>
            <a:xfrm>
              <a:off x="747353" y="1447364"/>
              <a:ext cx="3966900" cy="2488800"/>
            </a:xfrm>
            <a:prstGeom prst="roundRect">
              <a:avLst>
                <a:gd name="adj" fmla="val 3282"/>
              </a:avLst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5198;p40"/>
            <p:cNvSpPr/>
            <p:nvPr/>
          </p:nvSpPr>
          <p:spPr>
            <a:xfrm>
              <a:off x="2042408" y="3963886"/>
              <a:ext cx="1373274" cy="518648"/>
            </a:xfrm>
            <a:custGeom>
              <a:avLst/>
              <a:gdLst/>
              <a:ahLst/>
              <a:cxnLst/>
              <a:rect l="l" t="t" r="r" b="b"/>
              <a:pathLst>
                <a:path w="65999" h="24926" extrusionOk="0">
                  <a:moveTo>
                    <a:pt x="13372" y="0"/>
                  </a:moveTo>
                  <a:cubicBezTo>
                    <a:pt x="13051" y="1881"/>
                    <a:pt x="12653" y="8225"/>
                    <a:pt x="11445" y="11283"/>
                  </a:cubicBezTo>
                  <a:cubicBezTo>
                    <a:pt x="10237" y="14341"/>
                    <a:pt x="7883" y="16511"/>
                    <a:pt x="6125" y="18346"/>
                  </a:cubicBezTo>
                  <a:cubicBezTo>
                    <a:pt x="4367" y="20181"/>
                    <a:pt x="1875" y="21297"/>
                    <a:pt x="896" y="22291"/>
                  </a:cubicBezTo>
                  <a:cubicBezTo>
                    <a:pt x="-82" y="23285"/>
                    <a:pt x="-174" y="23896"/>
                    <a:pt x="254" y="24309"/>
                  </a:cubicBezTo>
                  <a:cubicBezTo>
                    <a:pt x="682" y="24722"/>
                    <a:pt x="805" y="24692"/>
                    <a:pt x="3465" y="24768"/>
                  </a:cubicBezTo>
                  <a:cubicBezTo>
                    <a:pt x="6125" y="24845"/>
                    <a:pt x="10925" y="24768"/>
                    <a:pt x="16215" y="24768"/>
                  </a:cubicBezTo>
                  <a:cubicBezTo>
                    <a:pt x="21505" y="24768"/>
                    <a:pt x="28630" y="24768"/>
                    <a:pt x="35204" y="24768"/>
                  </a:cubicBezTo>
                  <a:cubicBezTo>
                    <a:pt x="41778" y="24768"/>
                    <a:pt x="50783" y="24768"/>
                    <a:pt x="55660" y="24768"/>
                  </a:cubicBezTo>
                  <a:cubicBezTo>
                    <a:pt x="60537" y="24768"/>
                    <a:pt x="62754" y="25104"/>
                    <a:pt x="64466" y="24768"/>
                  </a:cubicBezTo>
                  <a:cubicBezTo>
                    <a:pt x="66178" y="24432"/>
                    <a:pt x="66056" y="23346"/>
                    <a:pt x="65934" y="22750"/>
                  </a:cubicBezTo>
                  <a:cubicBezTo>
                    <a:pt x="65812" y="22154"/>
                    <a:pt x="65353" y="22765"/>
                    <a:pt x="63732" y="21190"/>
                  </a:cubicBezTo>
                  <a:cubicBezTo>
                    <a:pt x="62111" y="19615"/>
                    <a:pt x="57999" y="16512"/>
                    <a:pt x="56210" y="13301"/>
                  </a:cubicBezTo>
                  <a:cubicBezTo>
                    <a:pt x="54421" y="10091"/>
                    <a:pt x="53505" y="4083"/>
                    <a:pt x="53000" y="1927"/>
                  </a:cubicBezTo>
                  <a:cubicBezTo>
                    <a:pt x="52496" y="-229"/>
                    <a:pt x="53153" y="627"/>
                    <a:pt x="53183" y="367"/>
                  </a:cubicBezTo>
                </a:path>
              </a:pathLst>
            </a:cu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sp>
        <p:cxnSp>
          <p:nvCxnSpPr>
            <p:cNvPr id="1096" name="Google Shape;5199;p40"/>
            <p:cNvCxnSpPr/>
            <p:nvPr/>
          </p:nvCxnSpPr>
          <p:spPr>
            <a:xfrm>
              <a:off x="2057250" y="4433452"/>
              <a:ext cx="13533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97" name="Google Shape;5200;p40"/>
            <p:cNvSpPr/>
            <p:nvPr/>
          </p:nvSpPr>
          <p:spPr>
            <a:xfrm>
              <a:off x="858158" y="1548119"/>
              <a:ext cx="3748500" cy="2285700"/>
            </a:xfrm>
            <a:prstGeom prst="rect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98" name="圖片 1097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2352" y="1255947"/>
            <a:ext cx="4163448" cy="2708129"/>
          </a:xfrm>
          <a:prstGeom prst="rect">
            <a:avLst/>
          </a:prstGeom>
          <a:ln w="889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3" name="Google Shape;3043;p28"/>
          <p:cNvSpPr txBox="1">
            <a:spLocks noGrp="1"/>
          </p:cNvSpPr>
          <p:nvPr>
            <p:ph type="title"/>
          </p:nvPr>
        </p:nvSpPr>
        <p:spPr>
          <a:xfrm flipH="1">
            <a:off x="391954" y="52588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/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教師培訓工作坊</a:t>
            </a:r>
            <a:endParaRPr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3098" name="Google Shape;3098;p28"/>
          <p:cNvGrpSpPr/>
          <p:nvPr/>
        </p:nvGrpSpPr>
        <p:grpSpPr>
          <a:xfrm>
            <a:off x="6785243" y="225929"/>
            <a:ext cx="2890510" cy="4453780"/>
            <a:chOff x="6785243" y="225929"/>
            <a:chExt cx="2890510" cy="4453780"/>
          </a:xfrm>
        </p:grpSpPr>
        <p:sp>
          <p:nvSpPr>
            <p:cNvPr id="3099" name="Google Shape;3099;p28"/>
            <p:cNvSpPr/>
            <p:nvPr/>
          </p:nvSpPr>
          <p:spPr>
            <a:xfrm flipH="1">
              <a:off x="8257667" y="4275704"/>
              <a:ext cx="1274840" cy="404005"/>
            </a:xfrm>
            <a:custGeom>
              <a:avLst/>
              <a:gdLst/>
              <a:ahLst/>
              <a:cxnLst/>
              <a:rect l="l" t="t" r="r" b="b"/>
              <a:pathLst>
                <a:path w="38393" h="12167" extrusionOk="0">
                  <a:moveTo>
                    <a:pt x="19197" y="1"/>
                  </a:moveTo>
                  <a:cubicBezTo>
                    <a:pt x="8583" y="1"/>
                    <a:pt x="1" y="2740"/>
                    <a:pt x="1" y="6095"/>
                  </a:cubicBezTo>
                  <a:cubicBezTo>
                    <a:pt x="1" y="9450"/>
                    <a:pt x="8583" y="12167"/>
                    <a:pt x="19197" y="12167"/>
                  </a:cubicBezTo>
                  <a:cubicBezTo>
                    <a:pt x="29788" y="12167"/>
                    <a:pt x="38393" y="9450"/>
                    <a:pt x="38393" y="6095"/>
                  </a:cubicBezTo>
                  <a:cubicBezTo>
                    <a:pt x="38393" y="2740"/>
                    <a:pt x="29788" y="1"/>
                    <a:pt x="19197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8"/>
            <p:cNvSpPr/>
            <p:nvPr/>
          </p:nvSpPr>
          <p:spPr>
            <a:xfrm flipH="1">
              <a:off x="8679072" y="1501759"/>
              <a:ext cx="644243" cy="562991"/>
            </a:xfrm>
            <a:custGeom>
              <a:avLst/>
              <a:gdLst/>
              <a:ahLst/>
              <a:cxnLst/>
              <a:rect l="l" t="t" r="r" b="b"/>
              <a:pathLst>
                <a:path w="19402" h="16955" extrusionOk="0">
                  <a:moveTo>
                    <a:pt x="2077" y="0"/>
                  </a:moveTo>
                  <a:lnTo>
                    <a:pt x="320" y="8377"/>
                  </a:lnTo>
                  <a:cubicBezTo>
                    <a:pt x="0" y="9907"/>
                    <a:pt x="366" y="11527"/>
                    <a:pt x="1301" y="12760"/>
                  </a:cubicBezTo>
                  <a:lnTo>
                    <a:pt x="1347" y="12805"/>
                  </a:lnTo>
                  <a:cubicBezTo>
                    <a:pt x="3345" y="15426"/>
                    <a:pt x="6434" y="16955"/>
                    <a:pt x="9701" y="16955"/>
                  </a:cubicBezTo>
                  <a:cubicBezTo>
                    <a:pt x="9906" y="16955"/>
                    <a:pt x="10111" y="16949"/>
                    <a:pt x="10317" y="16937"/>
                  </a:cubicBezTo>
                  <a:cubicBezTo>
                    <a:pt x="11915" y="16845"/>
                    <a:pt x="13399" y="16047"/>
                    <a:pt x="14357" y="14768"/>
                  </a:cubicBezTo>
                  <a:lnTo>
                    <a:pt x="19402" y="7966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8"/>
            <p:cNvSpPr/>
            <p:nvPr/>
          </p:nvSpPr>
          <p:spPr>
            <a:xfrm flipH="1">
              <a:off x="8524436" y="1425188"/>
              <a:ext cx="870137" cy="440398"/>
            </a:xfrm>
            <a:custGeom>
              <a:avLst/>
              <a:gdLst/>
              <a:ahLst/>
              <a:cxnLst/>
              <a:rect l="l" t="t" r="r" b="b"/>
              <a:pathLst>
                <a:path w="26205" h="13263" extrusionOk="0">
                  <a:moveTo>
                    <a:pt x="731" y="1"/>
                  </a:moveTo>
                  <a:lnTo>
                    <a:pt x="1" y="1553"/>
                  </a:lnTo>
                  <a:lnTo>
                    <a:pt x="10112" y="13126"/>
                  </a:lnTo>
                  <a:lnTo>
                    <a:pt x="25474" y="13262"/>
                  </a:lnTo>
                  <a:lnTo>
                    <a:pt x="26204" y="11688"/>
                  </a:lnTo>
                  <a:lnTo>
                    <a:pt x="16093" y="115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4E4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8"/>
            <p:cNvSpPr/>
            <p:nvPr/>
          </p:nvSpPr>
          <p:spPr>
            <a:xfrm flipH="1">
              <a:off x="8524436" y="1425188"/>
              <a:ext cx="845864" cy="388100"/>
            </a:xfrm>
            <a:custGeom>
              <a:avLst/>
              <a:gdLst/>
              <a:ahLst/>
              <a:cxnLst/>
              <a:rect l="l" t="t" r="r" b="b"/>
              <a:pathLst>
                <a:path w="25474" h="11688" extrusionOk="0">
                  <a:moveTo>
                    <a:pt x="0" y="1"/>
                  </a:moveTo>
                  <a:lnTo>
                    <a:pt x="10112" y="11573"/>
                  </a:lnTo>
                  <a:lnTo>
                    <a:pt x="25473" y="11688"/>
                  </a:lnTo>
                  <a:lnTo>
                    <a:pt x="25473" y="11688"/>
                  </a:lnTo>
                  <a:lnTo>
                    <a:pt x="15362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8"/>
            <p:cNvSpPr/>
            <p:nvPr/>
          </p:nvSpPr>
          <p:spPr>
            <a:xfrm flipH="1">
              <a:off x="8957961" y="1603300"/>
              <a:ext cx="356256" cy="217559"/>
            </a:xfrm>
            <a:custGeom>
              <a:avLst/>
              <a:gdLst/>
              <a:ahLst/>
              <a:cxnLst/>
              <a:rect l="l" t="t" r="r" b="b"/>
              <a:pathLst>
                <a:path w="10729" h="6552" fill="none" extrusionOk="0">
                  <a:moveTo>
                    <a:pt x="10728" y="343"/>
                  </a:moveTo>
                  <a:lnTo>
                    <a:pt x="2990" y="1"/>
                  </a:lnTo>
                  <a:lnTo>
                    <a:pt x="0" y="6552"/>
                  </a:lnTo>
                </a:path>
              </a:pathLst>
            </a:custGeom>
            <a:solidFill>
              <a:schemeClr val="accent4"/>
            </a:solidFill>
            <a:ln w="35950" cap="flat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8"/>
            <p:cNvSpPr/>
            <p:nvPr/>
          </p:nvSpPr>
          <p:spPr>
            <a:xfrm flipH="1">
              <a:off x="8869303" y="1552164"/>
              <a:ext cx="176617" cy="117546"/>
            </a:xfrm>
            <a:custGeom>
              <a:avLst/>
              <a:gdLst/>
              <a:ahLst/>
              <a:cxnLst/>
              <a:rect l="l" t="t" r="r" b="b"/>
              <a:pathLst>
                <a:path w="5319" h="3540" extrusionOk="0">
                  <a:moveTo>
                    <a:pt x="2089" y="1"/>
                  </a:moveTo>
                  <a:cubicBezTo>
                    <a:pt x="1250" y="1"/>
                    <a:pt x="532" y="340"/>
                    <a:pt x="320" y="811"/>
                  </a:cubicBezTo>
                  <a:cubicBezTo>
                    <a:pt x="0" y="1495"/>
                    <a:pt x="776" y="2545"/>
                    <a:pt x="2077" y="3139"/>
                  </a:cubicBezTo>
                  <a:cubicBezTo>
                    <a:pt x="2665" y="3407"/>
                    <a:pt x="3253" y="3540"/>
                    <a:pt x="3750" y="3540"/>
                  </a:cubicBezTo>
                  <a:cubicBezTo>
                    <a:pt x="4354" y="3540"/>
                    <a:pt x="4824" y="3344"/>
                    <a:pt x="4999" y="2956"/>
                  </a:cubicBezTo>
                  <a:cubicBezTo>
                    <a:pt x="5319" y="2249"/>
                    <a:pt x="4680" y="879"/>
                    <a:pt x="3401" y="286"/>
                  </a:cubicBezTo>
                  <a:cubicBezTo>
                    <a:pt x="2966" y="87"/>
                    <a:pt x="2512" y="1"/>
                    <a:pt x="20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8"/>
            <p:cNvSpPr/>
            <p:nvPr/>
          </p:nvSpPr>
          <p:spPr>
            <a:xfrm flipH="1">
              <a:off x="9282374" y="1804157"/>
              <a:ext cx="173596" cy="222872"/>
            </a:xfrm>
            <a:custGeom>
              <a:avLst/>
              <a:gdLst/>
              <a:ahLst/>
              <a:cxnLst/>
              <a:rect l="l" t="t" r="r" b="b"/>
              <a:pathLst>
                <a:path w="5228" h="6712" extrusionOk="0">
                  <a:moveTo>
                    <a:pt x="3174" y="1"/>
                  </a:moveTo>
                  <a:lnTo>
                    <a:pt x="1" y="5113"/>
                  </a:lnTo>
                  <a:lnTo>
                    <a:pt x="1348" y="6711"/>
                  </a:lnTo>
                  <a:lnTo>
                    <a:pt x="3448" y="6711"/>
                  </a:lnTo>
                  <a:lnTo>
                    <a:pt x="5228" y="959"/>
                  </a:lnTo>
                  <a:lnTo>
                    <a:pt x="4429" y="138"/>
                  </a:lnTo>
                  <a:lnTo>
                    <a:pt x="31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8"/>
            <p:cNvSpPr/>
            <p:nvPr/>
          </p:nvSpPr>
          <p:spPr>
            <a:xfrm flipH="1">
              <a:off x="9254315" y="4304161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1"/>
                  </a:moveTo>
                  <a:cubicBezTo>
                    <a:pt x="1436" y="1"/>
                    <a:pt x="1258" y="79"/>
                    <a:pt x="1142" y="262"/>
                  </a:cubicBezTo>
                  <a:cubicBezTo>
                    <a:pt x="1" y="2065"/>
                    <a:pt x="1142" y="4097"/>
                    <a:pt x="1142" y="4097"/>
                  </a:cubicBezTo>
                  <a:lnTo>
                    <a:pt x="6026" y="3070"/>
                  </a:lnTo>
                  <a:cubicBezTo>
                    <a:pt x="6026" y="3070"/>
                    <a:pt x="3025" y="1"/>
                    <a:pt x="165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8"/>
            <p:cNvSpPr/>
            <p:nvPr/>
          </p:nvSpPr>
          <p:spPr>
            <a:xfrm flipH="1">
              <a:off x="8353165" y="4153012"/>
              <a:ext cx="1068670" cy="488412"/>
            </a:xfrm>
            <a:custGeom>
              <a:avLst/>
              <a:gdLst/>
              <a:ahLst/>
              <a:cxnLst/>
              <a:rect l="l" t="t" r="r" b="b"/>
              <a:pathLst>
                <a:path w="32184" h="14709" extrusionOk="0">
                  <a:moveTo>
                    <a:pt x="18277" y="1"/>
                  </a:moveTo>
                  <a:cubicBezTo>
                    <a:pt x="17994" y="1"/>
                    <a:pt x="17707" y="64"/>
                    <a:pt x="17439" y="181"/>
                  </a:cubicBezTo>
                  <a:lnTo>
                    <a:pt x="411" y="7941"/>
                  </a:lnTo>
                  <a:cubicBezTo>
                    <a:pt x="0" y="8124"/>
                    <a:pt x="0" y="8717"/>
                    <a:pt x="411" y="8900"/>
                  </a:cubicBezTo>
                  <a:lnTo>
                    <a:pt x="12851" y="14469"/>
                  </a:lnTo>
                  <a:cubicBezTo>
                    <a:pt x="13193" y="14629"/>
                    <a:pt x="13558" y="14709"/>
                    <a:pt x="13923" y="14709"/>
                  </a:cubicBezTo>
                  <a:cubicBezTo>
                    <a:pt x="14289" y="14709"/>
                    <a:pt x="14654" y="14629"/>
                    <a:pt x="14996" y="14469"/>
                  </a:cubicBezTo>
                  <a:lnTo>
                    <a:pt x="31773" y="6823"/>
                  </a:lnTo>
                  <a:cubicBezTo>
                    <a:pt x="32184" y="6640"/>
                    <a:pt x="32184" y="6070"/>
                    <a:pt x="31773" y="5887"/>
                  </a:cubicBezTo>
                  <a:lnTo>
                    <a:pt x="19059" y="181"/>
                  </a:lnTo>
                  <a:cubicBezTo>
                    <a:pt x="18814" y="58"/>
                    <a:pt x="18547" y="1"/>
                    <a:pt x="18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8"/>
            <p:cNvSpPr/>
            <p:nvPr/>
          </p:nvSpPr>
          <p:spPr>
            <a:xfrm flipH="1">
              <a:off x="8353165" y="4128307"/>
              <a:ext cx="1068670" cy="488114"/>
            </a:xfrm>
            <a:custGeom>
              <a:avLst/>
              <a:gdLst/>
              <a:ahLst/>
              <a:cxnLst/>
              <a:rect l="l" t="t" r="r" b="b"/>
              <a:pathLst>
                <a:path w="32184" h="14700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6289"/>
                  </a:lnTo>
                  <a:cubicBezTo>
                    <a:pt x="0" y="6471"/>
                    <a:pt x="228" y="8799"/>
                    <a:pt x="639" y="8982"/>
                  </a:cubicBezTo>
                  <a:lnTo>
                    <a:pt x="12851" y="14460"/>
                  </a:lnTo>
                  <a:cubicBezTo>
                    <a:pt x="13193" y="14620"/>
                    <a:pt x="13558" y="14700"/>
                    <a:pt x="13923" y="14700"/>
                  </a:cubicBezTo>
                  <a:cubicBezTo>
                    <a:pt x="14289" y="14700"/>
                    <a:pt x="14654" y="14620"/>
                    <a:pt x="14996" y="14460"/>
                  </a:cubicBezTo>
                  <a:lnTo>
                    <a:pt x="31773" y="6814"/>
                  </a:lnTo>
                  <a:cubicBezTo>
                    <a:pt x="32184" y="6631"/>
                    <a:pt x="32184" y="4417"/>
                    <a:pt x="31773" y="4234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8"/>
            <p:cNvSpPr/>
            <p:nvPr/>
          </p:nvSpPr>
          <p:spPr>
            <a:xfrm flipH="1">
              <a:off x="8353165" y="4041908"/>
              <a:ext cx="1068670" cy="488213"/>
            </a:xfrm>
            <a:custGeom>
              <a:avLst/>
              <a:gdLst/>
              <a:ahLst/>
              <a:cxnLst/>
              <a:rect l="l" t="t" r="r" b="b"/>
              <a:pathLst>
                <a:path w="32184" h="14703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7932"/>
                  </a:lnTo>
                  <a:cubicBezTo>
                    <a:pt x="0" y="8115"/>
                    <a:pt x="0" y="8708"/>
                    <a:pt x="411" y="8891"/>
                  </a:cubicBezTo>
                  <a:lnTo>
                    <a:pt x="12851" y="14483"/>
                  </a:lnTo>
                  <a:cubicBezTo>
                    <a:pt x="13187" y="14628"/>
                    <a:pt x="13545" y="14703"/>
                    <a:pt x="13903" y="14703"/>
                  </a:cubicBezTo>
                  <a:cubicBezTo>
                    <a:pt x="14275" y="14703"/>
                    <a:pt x="14648" y="14623"/>
                    <a:pt x="14996" y="14460"/>
                  </a:cubicBezTo>
                  <a:lnTo>
                    <a:pt x="31773" y="6836"/>
                  </a:lnTo>
                  <a:cubicBezTo>
                    <a:pt x="32184" y="6654"/>
                    <a:pt x="32184" y="6060"/>
                    <a:pt x="31773" y="5878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8"/>
            <p:cNvSpPr/>
            <p:nvPr/>
          </p:nvSpPr>
          <p:spPr>
            <a:xfrm flipH="1">
              <a:off x="9312690" y="4121036"/>
              <a:ext cx="200093" cy="136506"/>
            </a:xfrm>
            <a:custGeom>
              <a:avLst/>
              <a:gdLst/>
              <a:ahLst/>
              <a:cxnLst/>
              <a:rect l="l" t="t" r="r" b="b"/>
              <a:pathLst>
                <a:path w="6026" h="4111" extrusionOk="0">
                  <a:moveTo>
                    <a:pt x="1645" y="0"/>
                  </a:moveTo>
                  <a:cubicBezTo>
                    <a:pt x="1430" y="0"/>
                    <a:pt x="1256" y="77"/>
                    <a:pt x="1141" y="254"/>
                  </a:cubicBezTo>
                  <a:cubicBezTo>
                    <a:pt x="0" y="2080"/>
                    <a:pt x="1141" y="4111"/>
                    <a:pt x="1141" y="4111"/>
                  </a:cubicBezTo>
                  <a:lnTo>
                    <a:pt x="6026" y="3084"/>
                  </a:lnTo>
                  <a:cubicBezTo>
                    <a:pt x="6026" y="3084"/>
                    <a:pt x="3010" y="0"/>
                    <a:pt x="16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8"/>
            <p:cNvSpPr/>
            <p:nvPr/>
          </p:nvSpPr>
          <p:spPr>
            <a:xfrm flipH="1">
              <a:off x="8411506" y="3969886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7955"/>
                  </a:lnTo>
                  <a:cubicBezTo>
                    <a:pt x="0" y="8138"/>
                    <a:pt x="0" y="8709"/>
                    <a:pt x="411" y="8891"/>
                  </a:cubicBezTo>
                  <a:lnTo>
                    <a:pt x="12851" y="14483"/>
                  </a:lnTo>
                  <a:cubicBezTo>
                    <a:pt x="13194" y="14632"/>
                    <a:pt x="13559" y="14706"/>
                    <a:pt x="13924" y="14706"/>
                  </a:cubicBezTo>
                  <a:cubicBezTo>
                    <a:pt x="14289" y="14706"/>
                    <a:pt x="14654" y="14632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61" y="6061"/>
                    <a:pt x="31773" y="5878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8"/>
            <p:cNvSpPr/>
            <p:nvPr/>
          </p:nvSpPr>
          <p:spPr>
            <a:xfrm flipH="1">
              <a:off x="8411506" y="3944883"/>
              <a:ext cx="1068703" cy="488612"/>
            </a:xfrm>
            <a:custGeom>
              <a:avLst/>
              <a:gdLst/>
              <a:ahLst/>
              <a:cxnLst/>
              <a:rect l="l" t="t" r="r" b="b"/>
              <a:pathLst>
                <a:path w="32185" h="14715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6289"/>
                  </a:lnTo>
                  <a:cubicBezTo>
                    <a:pt x="0" y="6494"/>
                    <a:pt x="206" y="8800"/>
                    <a:pt x="617" y="8982"/>
                  </a:cubicBezTo>
                  <a:lnTo>
                    <a:pt x="12851" y="14483"/>
                  </a:lnTo>
                  <a:cubicBezTo>
                    <a:pt x="13187" y="14640"/>
                    <a:pt x="13545" y="14714"/>
                    <a:pt x="13904" y="14714"/>
                  </a:cubicBezTo>
                  <a:cubicBezTo>
                    <a:pt x="14276" y="14714"/>
                    <a:pt x="14648" y="14634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84" y="4417"/>
                    <a:pt x="31773" y="4235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8"/>
            <p:cNvSpPr/>
            <p:nvPr/>
          </p:nvSpPr>
          <p:spPr>
            <a:xfrm flipH="1">
              <a:off x="8411506" y="3858683"/>
              <a:ext cx="1068703" cy="488678"/>
            </a:xfrm>
            <a:custGeom>
              <a:avLst/>
              <a:gdLst/>
              <a:ahLst/>
              <a:cxnLst/>
              <a:rect l="l" t="t" r="r" b="b"/>
              <a:pathLst>
                <a:path w="32185" h="14717" extrusionOk="0">
                  <a:moveTo>
                    <a:pt x="18258" y="0"/>
                  </a:moveTo>
                  <a:cubicBezTo>
                    <a:pt x="17981" y="0"/>
                    <a:pt x="17702" y="63"/>
                    <a:pt x="17439" y="189"/>
                  </a:cubicBezTo>
                  <a:lnTo>
                    <a:pt x="411" y="7949"/>
                  </a:lnTo>
                  <a:cubicBezTo>
                    <a:pt x="0" y="8132"/>
                    <a:pt x="0" y="8702"/>
                    <a:pt x="411" y="8885"/>
                  </a:cubicBezTo>
                  <a:lnTo>
                    <a:pt x="12851" y="14477"/>
                  </a:lnTo>
                  <a:cubicBezTo>
                    <a:pt x="13194" y="14637"/>
                    <a:pt x="13559" y="14717"/>
                    <a:pt x="13924" y="14717"/>
                  </a:cubicBezTo>
                  <a:cubicBezTo>
                    <a:pt x="14289" y="14717"/>
                    <a:pt x="14654" y="14637"/>
                    <a:pt x="14997" y="14477"/>
                  </a:cubicBezTo>
                  <a:lnTo>
                    <a:pt x="31773" y="6831"/>
                  </a:lnTo>
                  <a:cubicBezTo>
                    <a:pt x="32184" y="6648"/>
                    <a:pt x="32161" y="6077"/>
                    <a:pt x="31773" y="5895"/>
                  </a:cubicBezTo>
                  <a:lnTo>
                    <a:pt x="19060" y="189"/>
                  </a:lnTo>
                  <a:cubicBezTo>
                    <a:pt x="18809" y="63"/>
                    <a:pt x="18535" y="0"/>
                    <a:pt x="18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8"/>
            <p:cNvSpPr/>
            <p:nvPr/>
          </p:nvSpPr>
          <p:spPr>
            <a:xfrm flipH="1">
              <a:off x="8581283" y="3927849"/>
              <a:ext cx="464638" cy="205406"/>
            </a:xfrm>
            <a:custGeom>
              <a:avLst/>
              <a:gdLst/>
              <a:ahLst/>
              <a:cxnLst/>
              <a:rect l="l" t="t" r="r" b="b"/>
              <a:pathLst>
                <a:path w="13993" h="6186" extrusionOk="0">
                  <a:moveTo>
                    <a:pt x="5456" y="0"/>
                  </a:moveTo>
                  <a:lnTo>
                    <a:pt x="0" y="2374"/>
                  </a:lnTo>
                  <a:lnTo>
                    <a:pt x="8446" y="6186"/>
                  </a:lnTo>
                  <a:lnTo>
                    <a:pt x="13992" y="3698"/>
                  </a:lnTo>
                  <a:lnTo>
                    <a:pt x="5456" y="0"/>
                  </a:ln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8"/>
            <p:cNvSpPr/>
            <p:nvPr/>
          </p:nvSpPr>
          <p:spPr>
            <a:xfrm flipH="1">
              <a:off x="9235355" y="3919913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0"/>
                  </a:moveTo>
                  <a:cubicBezTo>
                    <a:pt x="1436" y="0"/>
                    <a:pt x="1258" y="79"/>
                    <a:pt x="1141" y="262"/>
                  </a:cubicBezTo>
                  <a:cubicBezTo>
                    <a:pt x="0" y="2088"/>
                    <a:pt x="1141" y="4096"/>
                    <a:pt x="1141" y="4096"/>
                  </a:cubicBezTo>
                  <a:lnTo>
                    <a:pt x="6026" y="3069"/>
                  </a:lnTo>
                  <a:cubicBezTo>
                    <a:pt x="6026" y="3069"/>
                    <a:pt x="3025" y="0"/>
                    <a:pt x="1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8"/>
            <p:cNvSpPr/>
            <p:nvPr/>
          </p:nvSpPr>
          <p:spPr>
            <a:xfrm flipH="1">
              <a:off x="8334205" y="3769063"/>
              <a:ext cx="1068703" cy="488213"/>
            </a:xfrm>
            <a:custGeom>
              <a:avLst/>
              <a:gdLst/>
              <a:ahLst/>
              <a:cxnLst/>
              <a:rect l="l" t="t" r="r" b="b"/>
              <a:pathLst>
                <a:path w="32185" h="14703" extrusionOk="0">
                  <a:moveTo>
                    <a:pt x="18261" y="0"/>
                  </a:moveTo>
                  <a:cubicBezTo>
                    <a:pt x="17981" y="0"/>
                    <a:pt x="17702" y="57"/>
                    <a:pt x="17439" y="171"/>
                  </a:cubicBezTo>
                  <a:lnTo>
                    <a:pt x="412" y="7932"/>
                  </a:lnTo>
                  <a:cubicBezTo>
                    <a:pt x="1" y="8115"/>
                    <a:pt x="1" y="8708"/>
                    <a:pt x="412" y="8891"/>
                  </a:cubicBezTo>
                  <a:lnTo>
                    <a:pt x="12851" y="14483"/>
                  </a:lnTo>
                  <a:cubicBezTo>
                    <a:pt x="13187" y="14628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0"/>
                  </a:cubicBezTo>
                  <a:lnTo>
                    <a:pt x="31774" y="6836"/>
                  </a:lnTo>
                  <a:cubicBezTo>
                    <a:pt x="32184" y="6631"/>
                    <a:pt x="32184" y="6060"/>
                    <a:pt x="31774" y="5878"/>
                  </a:cubicBezTo>
                  <a:lnTo>
                    <a:pt x="19083" y="171"/>
                  </a:lnTo>
                  <a:cubicBezTo>
                    <a:pt x="18820" y="57"/>
                    <a:pt x="18541" y="0"/>
                    <a:pt x="18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8"/>
            <p:cNvSpPr/>
            <p:nvPr/>
          </p:nvSpPr>
          <p:spPr>
            <a:xfrm flipH="1">
              <a:off x="8334205" y="3744026"/>
              <a:ext cx="1068703" cy="488246"/>
            </a:xfrm>
            <a:custGeom>
              <a:avLst/>
              <a:gdLst/>
              <a:ahLst/>
              <a:cxnLst/>
              <a:rect l="l" t="t" r="r" b="b"/>
              <a:pathLst>
                <a:path w="32185" h="14704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6289"/>
                  </a:lnTo>
                  <a:cubicBezTo>
                    <a:pt x="1" y="6472"/>
                    <a:pt x="229" y="8800"/>
                    <a:pt x="640" y="8983"/>
                  </a:cubicBezTo>
                  <a:lnTo>
                    <a:pt x="12851" y="14484"/>
                  </a:lnTo>
                  <a:cubicBezTo>
                    <a:pt x="13187" y="14629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1"/>
                  </a:cubicBezTo>
                  <a:lnTo>
                    <a:pt x="31774" y="6837"/>
                  </a:lnTo>
                  <a:cubicBezTo>
                    <a:pt x="32184" y="6632"/>
                    <a:pt x="32184" y="4418"/>
                    <a:pt x="31774" y="4235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8"/>
            <p:cNvSpPr/>
            <p:nvPr/>
          </p:nvSpPr>
          <p:spPr>
            <a:xfrm flipH="1">
              <a:off x="8334205" y="3657627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7933"/>
                  </a:lnTo>
                  <a:cubicBezTo>
                    <a:pt x="1" y="8138"/>
                    <a:pt x="1" y="8709"/>
                    <a:pt x="412" y="8891"/>
                  </a:cubicBezTo>
                  <a:lnTo>
                    <a:pt x="12851" y="14483"/>
                  </a:lnTo>
                  <a:cubicBezTo>
                    <a:pt x="13194" y="14632"/>
                    <a:pt x="13565" y="14706"/>
                    <a:pt x="13936" y="14706"/>
                  </a:cubicBezTo>
                  <a:cubicBezTo>
                    <a:pt x="14306" y="14706"/>
                    <a:pt x="14677" y="14632"/>
                    <a:pt x="15020" y="14483"/>
                  </a:cubicBezTo>
                  <a:lnTo>
                    <a:pt x="31774" y="6837"/>
                  </a:lnTo>
                  <a:cubicBezTo>
                    <a:pt x="32184" y="6654"/>
                    <a:pt x="32184" y="6061"/>
                    <a:pt x="31774" y="5878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8"/>
            <p:cNvSpPr/>
            <p:nvPr/>
          </p:nvSpPr>
          <p:spPr>
            <a:xfrm flipH="1">
              <a:off x="8503218" y="3726228"/>
              <a:ext cx="464638" cy="206170"/>
            </a:xfrm>
            <a:custGeom>
              <a:avLst/>
              <a:gdLst/>
              <a:ahLst/>
              <a:cxnLst/>
              <a:rect l="l" t="t" r="r" b="b"/>
              <a:pathLst>
                <a:path w="13993" h="6209" extrusionOk="0">
                  <a:moveTo>
                    <a:pt x="5433" y="0"/>
                  </a:moveTo>
                  <a:lnTo>
                    <a:pt x="0" y="2397"/>
                  </a:lnTo>
                  <a:lnTo>
                    <a:pt x="8423" y="6209"/>
                  </a:lnTo>
                  <a:lnTo>
                    <a:pt x="13992" y="3721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8"/>
            <p:cNvSpPr/>
            <p:nvPr/>
          </p:nvSpPr>
          <p:spPr>
            <a:xfrm flipH="1">
              <a:off x="7567966" y="2737450"/>
              <a:ext cx="500233" cy="410879"/>
            </a:xfrm>
            <a:custGeom>
              <a:avLst/>
              <a:gdLst/>
              <a:ahLst/>
              <a:cxnLst/>
              <a:rect l="l" t="t" r="r" b="b"/>
              <a:pathLst>
                <a:path w="15065" h="12374" extrusionOk="0">
                  <a:moveTo>
                    <a:pt x="6340" y="0"/>
                  </a:moveTo>
                  <a:cubicBezTo>
                    <a:pt x="5547" y="0"/>
                    <a:pt x="4712" y="291"/>
                    <a:pt x="3926" y="996"/>
                  </a:cubicBezTo>
                  <a:cubicBezTo>
                    <a:pt x="1392" y="3233"/>
                    <a:pt x="0" y="7821"/>
                    <a:pt x="2283" y="9281"/>
                  </a:cubicBezTo>
                  <a:cubicBezTo>
                    <a:pt x="2214" y="9806"/>
                    <a:pt x="2305" y="10286"/>
                    <a:pt x="2602" y="10605"/>
                  </a:cubicBezTo>
                  <a:cubicBezTo>
                    <a:pt x="2899" y="10925"/>
                    <a:pt x="3310" y="11085"/>
                    <a:pt x="3789" y="11085"/>
                  </a:cubicBezTo>
                  <a:cubicBezTo>
                    <a:pt x="4294" y="11982"/>
                    <a:pt x="5379" y="12374"/>
                    <a:pt x="6655" y="12374"/>
                  </a:cubicBezTo>
                  <a:cubicBezTo>
                    <a:pt x="8496" y="12374"/>
                    <a:pt x="10733" y="11557"/>
                    <a:pt x="12189" y="10263"/>
                  </a:cubicBezTo>
                  <a:cubicBezTo>
                    <a:pt x="15065" y="7684"/>
                    <a:pt x="12120" y="3849"/>
                    <a:pt x="10043" y="3849"/>
                  </a:cubicBezTo>
                  <a:cubicBezTo>
                    <a:pt x="10259" y="2057"/>
                    <a:pt x="8449" y="0"/>
                    <a:pt x="6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8"/>
            <p:cNvSpPr/>
            <p:nvPr/>
          </p:nvSpPr>
          <p:spPr>
            <a:xfrm flipH="1">
              <a:off x="7672562" y="2930404"/>
              <a:ext cx="191028" cy="185749"/>
            </a:xfrm>
            <a:custGeom>
              <a:avLst/>
              <a:gdLst/>
              <a:ahLst/>
              <a:cxnLst/>
              <a:rect l="l" t="t" r="r" b="b"/>
              <a:pathLst>
                <a:path w="5753" h="5594" extrusionOk="0">
                  <a:moveTo>
                    <a:pt x="4817" y="1"/>
                  </a:moveTo>
                  <a:cubicBezTo>
                    <a:pt x="4908" y="366"/>
                    <a:pt x="4954" y="709"/>
                    <a:pt x="4931" y="1028"/>
                  </a:cubicBezTo>
                  <a:cubicBezTo>
                    <a:pt x="4931" y="1188"/>
                    <a:pt x="4863" y="1348"/>
                    <a:pt x="4840" y="1507"/>
                  </a:cubicBezTo>
                  <a:cubicBezTo>
                    <a:pt x="4794" y="1644"/>
                    <a:pt x="4771" y="1781"/>
                    <a:pt x="4680" y="1918"/>
                  </a:cubicBezTo>
                  <a:cubicBezTo>
                    <a:pt x="4429" y="2466"/>
                    <a:pt x="3995" y="2900"/>
                    <a:pt x="3493" y="3311"/>
                  </a:cubicBezTo>
                  <a:cubicBezTo>
                    <a:pt x="2991" y="3699"/>
                    <a:pt x="2420" y="4064"/>
                    <a:pt x="1827" y="4429"/>
                  </a:cubicBezTo>
                  <a:cubicBezTo>
                    <a:pt x="1530" y="4589"/>
                    <a:pt x="1233" y="4794"/>
                    <a:pt x="914" y="4977"/>
                  </a:cubicBezTo>
                  <a:cubicBezTo>
                    <a:pt x="617" y="5159"/>
                    <a:pt x="298" y="5342"/>
                    <a:pt x="1" y="5593"/>
                  </a:cubicBezTo>
                  <a:cubicBezTo>
                    <a:pt x="754" y="5593"/>
                    <a:pt x="1485" y="5479"/>
                    <a:pt x="2192" y="5251"/>
                  </a:cubicBezTo>
                  <a:cubicBezTo>
                    <a:pt x="2923" y="5023"/>
                    <a:pt x="3607" y="4680"/>
                    <a:pt x="4224" y="4201"/>
                  </a:cubicBezTo>
                  <a:cubicBezTo>
                    <a:pt x="4817" y="3699"/>
                    <a:pt x="5388" y="3037"/>
                    <a:pt x="5547" y="2192"/>
                  </a:cubicBezTo>
                  <a:cubicBezTo>
                    <a:pt x="5753" y="1348"/>
                    <a:pt x="5410" y="457"/>
                    <a:pt x="481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8"/>
            <p:cNvSpPr/>
            <p:nvPr/>
          </p:nvSpPr>
          <p:spPr>
            <a:xfrm flipH="1">
              <a:off x="7686940" y="2612101"/>
              <a:ext cx="94037" cy="244820"/>
            </a:xfrm>
            <a:custGeom>
              <a:avLst/>
              <a:gdLst/>
              <a:ahLst/>
              <a:cxnLst/>
              <a:rect l="l" t="t" r="r" b="b"/>
              <a:pathLst>
                <a:path w="2832" h="7373" extrusionOk="0">
                  <a:moveTo>
                    <a:pt x="2626" y="0"/>
                  </a:moveTo>
                  <a:cubicBezTo>
                    <a:pt x="1462" y="776"/>
                    <a:pt x="617" y="1986"/>
                    <a:pt x="320" y="3356"/>
                  </a:cubicBezTo>
                  <a:cubicBezTo>
                    <a:pt x="1" y="4702"/>
                    <a:pt x="252" y="6163"/>
                    <a:pt x="959" y="7373"/>
                  </a:cubicBezTo>
                  <a:cubicBezTo>
                    <a:pt x="1302" y="7282"/>
                    <a:pt x="1599" y="6894"/>
                    <a:pt x="1736" y="6597"/>
                  </a:cubicBezTo>
                  <a:cubicBezTo>
                    <a:pt x="2375" y="5090"/>
                    <a:pt x="2740" y="3493"/>
                    <a:pt x="2808" y="1849"/>
                  </a:cubicBezTo>
                  <a:cubicBezTo>
                    <a:pt x="2831" y="1233"/>
                    <a:pt x="2831" y="594"/>
                    <a:pt x="26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8"/>
            <p:cNvSpPr/>
            <p:nvPr/>
          </p:nvSpPr>
          <p:spPr>
            <a:xfrm flipH="1">
              <a:off x="7586163" y="2781380"/>
              <a:ext cx="176617" cy="96029"/>
            </a:xfrm>
            <a:custGeom>
              <a:avLst/>
              <a:gdLst/>
              <a:ahLst/>
              <a:cxnLst/>
              <a:rect l="l" t="t" r="r" b="b"/>
              <a:pathLst>
                <a:path w="5319" h="2892" extrusionOk="0">
                  <a:moveTo>
                    <a:pt x="4528" y="1"/>
                  </a:moveTo>
                  <a:cubicBezTo>
                    <a:pt x="4310" y="1"/>
                    <a:pt x="4090" y="18"/>
                    <a:pt x="3835" y="61"/>
                  </a:cubicBezTo>
                  <a:cubicBezTo>
                    <a:pt x="3287" y="129"/>
                    <a:pt x="2762" y="289"/>
                    <a:pt x="2283" y="517"/>
                  </a:cubicBezTo>
                  <a:cubicBezTo>
                    <a:pt x="1804" y="746"/>
                    <a:pt x="1393" y="1042"/>
                    <a:pt x="1005" y="1362"/>
                  </a:cubicBezTo>
                  <a:cubicBezTo>
                    <a:pt x="617" y="1704"/>
                    <a:pt x="297" y="2047"/>
                    <a:pt x="1" y="2480"/>
                  </a:cubicBezTo>
                  <a:lnTo>
                    <a:pt x="480" y="2891"/>
                  </a:lnTo>
                  <a:cubicBezTo>
                    <a:pt x="800" y="2617"/>
                    <a:pt x="1165" y="2366"/>
                    <a:pt x="1553" y="2161"/>
                  </a:cubicBezTo>
                  <a:cubicBezTo>
                    <a:pt x="1941" y="1955"/>
                    <a:pt x="2329" y="1818"/>
                    <a:pt x="2717" y="1727"/>
                  </a:cubicBezTo>
                  <a:cubicBezTo>
                    <a:pt x="2991" y="1666"/>
                    <a:pt x="3255" y="1636"/>
                    <a:pt x="3515" y="1636"/>
                  </a:cubicBezTo>
                  <a:cubicBezTo>
                    <a:pt x="3645" y="1636"/>
                    <a:pt x="3774" y="1643"/>
                    <a:pt x="3904" y="1659"/>
                  </a:cubicBezTo>
                  <a:cubicBezTo>
                    <a:pt x="4269" y="1681"/>
                    <a:pt x="4634" y="1818"/>
                    <a:pt x="4977" y="1933"/>
                  </a:cubicBezTo>
                  <a:lnTo>
                    <a:pt x="5319" y="61"/>
                  </a:lnTo>
                  <a:cubicBezTo>
                    <a:pt x="5026" y="24"/>
                    <a:pt x="4778" y="1"/>
                    <a:pt x="4528" y="1"/>
                  </a:cubicBezTo>
                  <a:close/>
                </a:path>
              </a:pathLst>
            </a:custGeom>
            <a:solidFill>
              <a:srgbClr val="8169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8"/>
            <p:cNvSpPr/>
            <p:nvPr/>
          </p:nvSpPr>
          <p:spPr>
            <a:xfrm flipH="1">
              <a:off x="7567203" y="2783273"/>
              <a:ext cx="48546" cy="63189"/>
            </a:xfrm>
            <a:custGeom>
              <a:avLst/>
              <a:gdLst/>
              <a:ahLst/>
              <a:cxnLst/>
              <a:rect l="l" t="t" r="r" b="b"/>
              <a:pathLst>
                <a:path w="1462" h="1903" extrusionOk="0">
                  <a:moveTo>
                    <a:pt x="833" y="0"/>
                  </a:moveTo>
                  <a:cubicBezTo>
                    <a:pt x="508" y="0"/>
                    <a:pt x="178" y="352"/>
                    <a:pt x="92" y="826"/>
                  </a:cubicBezTo>
                  <a:cubicBezTo>
                    <a:pt x="1" y="1351"/>
                    <a:pt x="206" y="1830"/>
                    <a:pt x="549" y="1898"/>
                  </a:cubicBezTo>
                  <a:cubicBezTo>
                    <a:pt x="569" y="1901"/>
                    <a:pt x="590" y="1902"/>
                    <a:pt x="611" y="1902"/>
                  </a:cubicBezTo>
                  <a:cubicBezTo>
                    <a:pt x="954" y="1902"/>
                    <a:pt x="1284" y="1550"/>
                    <a:pt x="1370" y="1077"/>
                  </a:cubicBezTo>
                  <a:cubicBezTo>
                    <a:pt x="1462" y="552"/>
                    <a:pt x="1256" y="72"/>
                    <a:pt x="891" y="4"/>
                  </a:cubicBezTo>
                  <a:cubicBezTo>
                    <a:pt x="872" y="1"/>
                    <a:pt x="852" y="0"/>
                    <a:pt x="833" y="0"/>
                  </a:cubicBezTo>
                  <a:close/>
                </a:path>
              </a:pathLst>
            </a:custGeom>
            <a:solidFill>
              <a:srgbClr val="8D7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8"/>
            <p:cNvSpPr/>
            <p:nvPr/>
          </p:nvSpPr>
          <p:spPr>
            <a:xfrm flipH="1">
              <a:off x="6914613" y="225929"/>
              <a:ext cx="671538" cy="780550"/>
            </a:xfrm>
            <a:custGeom>
              <a:avLst/>
              <a:gdLst/>
              <a:ahLst/>
              <a:cxnLst/>
              <a:rect l="l" t="t" r="r" b="b"/>
              <a:pathLst>
                <a:path w="20224" h="23507" extrusionOk="0">
                  <a:moveTo>
                    <a:pt x="3756" y="1"/>
                  </a:moveTo>
                  <a:cubicBezTo>
                    <a:pt x="3630" y="1"/>
                    <a:pt x="3500" y="34"/>
                    <a:pt x="3379" y="102"/>
                  </a:cubicBezTo>
                  <a:lnTo>
                    <a:pt x="457" y="1837"/>
                  </a:lnTo>
                  <a:cubicBezTo>
                    <a:pt x="92" y="2042"/>
                    <a:pt x="0" y="2522"/>
                    <a:pt x="229" y="2887"/>
                  </a:cubicBezTo>
                  <a:lnTo>
                    <a:pt x="4931" y="9780"/>
                  </a:lnTo>
                  <a:cubicBezTo>
                    <a:pt x="4931" y="9780"/>
                    <a:pt x="1050" y="15441"/>
                    <a:pt x="2899" y="19983"/>
                  </a:cubicBezTo>
                  <a:cubicBezTo>
                    <a:pt x="3929" y="22494"/>
                    <a:pt x="6153" y="23506"/>
                    <a:pt x="8539" y="23506"/>
                  </a:cubicBezTo>
                  <a:cubicBezTo>
                    <a:pt x="10491" y="23506"/>
                    <a:pt x="12550" y="22829"/>
                    <a:pt x="14152" y="21740"/>
                  </a:cubicBezTo>
                  <a:cubicBezTo>
                    <a:pt x="19402" y="18157"/>
                    <a:pt x="20224" y="13637"/>
                    <a:pt x="18010" y="10396"/>
                  </a:cubicBezTo>
                  <a:cubicBezTo>
                    <a:pt x="15946" y="7385"/>
                    <a:pt x="9472" y="7268"/>
                    <a:pt x="8482" y="7268"/>
                  </a:cubicBezTo>
                  <a:cubicBezTo>
                    <a:pt x="8399" y="7268"/>
                    <a:pt x="8355" y="7269"/>
                    <a:pt x="8355" y="7269"/>
                  </a:cubicBezTo>
                  <a:lnTo>
                    <a:pt x="4383" y="376"/>
                  </a:lnTo>
                  <a:cubicBezTo>
                    <a:pt x="4246" y="132"/>
                    <a:pt x="4008" y="1"/>
                    <a:pt x="3756" y="1"/>
                  </a:cubicBezTo>
                  <a:close/>
                </a:path>
              </a:pathLst>
            </a:custGeom>
            <a:solidFill>
              <a:srgbClr val="C2F1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8"/>
            <p:cNvSpPr/>
            <p:nvPr/>
          </p:nvSpPr>
          <p:spPr>
            <a:xfrm flipH="1">
              <a:off x="7070743" y="548516"/>
              <a:ext cx="396401" cy="283371"/>
            </a:xfrm>
            <a:custGeom>
              <a:avLst/>
              <a:gdLst/>
              <a:ahLst/>
              <a:cxnLst/>
              <a:rect l="l" t="t" r="r" b="b"/>
              <a:pathLst>
                <a:path w="11938" h="8534" extrusionOk="0">
                  <a:moveTo>
                    <a:pt x="11689" y="0"/>
                  </a:moveTo>
                  <a:cubicBezTo>
                    <a:pt x="9457" y="0"/>
                    <a:pt x="883" y="5442"/>
                    <a:pt x="0" y="8533"/>
                  </a:cubicBezTo>
                  <a:cubicBezTo>
                    <a:pt x="1529" y="7917"/>
                    <a:pt x="4086" y="6616"/>
                    <a:pt x="6825" y="4493"/>
                  </a:cubicBezTo>
                  <a:cubicBezTo>
                    <a:pt x="9883" y="2142"/>
                    <a:pt x="11093" y="1275"/>
                    <a:pt x="11938" y="42"/>
                  </a:cubicBezTo>
                  <a:cubicBezTo>
                    <a:pt x="11915" y="19"/>
                    <a:pt x="11892" y="19"/>
                    <a:pt x="11892" y="19"/>
                  </a:cubicBezTo>
                  <a:cubicBezTo>
                    <a:pt x="11832" y="7"/>
                    <a:pt x="11764" y="0"/>
                    <a:pt x="1168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8"/>
            <p:cNvSpPr/>
            <p:nvPr/>
          </p:nvSpPr>
          <p:spPr>
            <a:xfrm flipH="1">
              <a:off x="6904752" y="549911"/>
              <a:ext cx="565182" cy="415063"/>
            </a:xfrm>
            <a:custGeom>
              <a:avLst/>
              <a:gdLst/>
              <a:ahLst/>
              <a:cxnLst/>
              <a:rect l="l" t="t" r="r" b="b"/>
              <a:pathLst>
                <a:path w="17021" h="12500" extrusionOk="0">
                  <a:moveTo>
                    <a:pt x="12022" y="0"/>
                  </a:moveTo>
                  <a:lnTo>
                    <a:pt x="12022" y="0"/>
                  </a:lnTo>
                  <a:cubicBezTo>
                    <a:pt x="11177" y="1233"/>
                    <a:pt x="9967" y="2100"/>
                    <a:pt x="6909" y="4451"/>
                  </a:cubicBezTo>
                  <a:cubicBezTo>
                    <a:pt x="4170" y="6574"/>
                    <a:pt x="1613" y="7875"/>
                    <a:pt x="84" y="8491"/>
                  </a:cubicBezTo>
                  <a:cubicBezTo>
                    <a:pt x="84" y="8537"/>
                    <a:pt x="84" y="8560"/>
                    <a:pt x="61" y="8582"/>
                  </a:cubicBezTo>
                  <a:cubicBezTo>
                    <a:pt x="0" y="10026"/>
                    <a:pt x="2346" y="12500"/>
                    <a:pt x="5651" y="12500"/>
                  </a:cubicBezTo>
                  <a:cubicBezTo>
                    <a:pt x="7312" y="12500"/>
                    <a:pt x="9215" y="11875"/>
                    <a:pt x="11177" y="10180"/>
                  </a:cubicBezTo>
                  <a:cubicBezTo>
                    <a:pt x="17020" y="5159"/>
                    <a:pt x="13574" y="616"/>
                    <a:pt x="120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8"/>
            <p:cNvSpPr/>
            <p:nvPr/>
          </p:nvSpPr>
          <p:spPr>
            <a:xfrm flipH="1">
              <a:off x="7387154" y="307879"/>
              <a:ext cx="159915" cy="227886"/>
            </a:xfrm>
            <a:custGeom>
              <a:avLst/>
              <a:gdLst/>
              <a:ahLst/>
              <a:cxnLst/>
              <a:rect l="l" t="t" r="r" b="b"/>
              <a:pathLst>
                <a:path w="4816" h="6863" extrusionOk="0">
                  <a:moveTo>
                    <a:pt x="211" y="0"/>
                  </a:moveTo>
                  <a:cubicBezTo>
                    <a:pt x="106" y="0"/>
                    <a:pt x="1" y="61"/>
                    <a:pt x="33" y="190"/>
                  </a:cubicBezTo>
                  <a:cubicBezTo>
                    <a:pt x="147" y="784"/>
                    <a:pt x="513" y="1286"/>
                    <a:pt x="855" y="1788"/>
                  </a:cubicBezTo>
                  <a:cubicBezTo>
                    <a:pt x="1197" y="2336"/>
                    <a:pt x="1563" y="2861"/>
                    <a:pt x="1928" y="3409"/>
                  </a:cubicBezTo>
                  <a:cubicBezTo>
                    <a:pt x="2727" y="4573"/>
                    <a:pt x="3548" y="5714"/>
                    <a:pt x="4438" y="6787"/>
                  </a:cubicBezTo>
                  <a:cubicBezTo>
                    <a:pt x="4485" y="6840"/>
                    <a:pt x="4540" y="6863"/>
                    <a:pt x="4591" y="6863"/>
                  </a:cubicBezTo>
                  <a:cubicBezTo>
                    <a:pt x="4714" y="6863"/>
                    <a:pt x="4816" y="6733"/>
                    <a:pt x="4735" y="6604"/>
                  </a:cubicBezTo>
                  <a:cubicBezTo>
                    <a:pt x="4096" y="5395"/>
                    <a:pt x="3389" y="4253"/>
                    <a:pt x="2635" y="3112"/>
                  </a:cubicBezTo>
                  <a:cubicBezTo>
                    <a:pt x="2270" y="2564"/>
                    <a:pt x="1905" y="2016"/>
                    <a:pt x="1540" y="1469"/>
                  </a:cubicBezTo>
                  <a:cubicBezTo>
                    <a:pt x="1197" y="967"/>
                    <a:pt x="855" y="373"/>
                    <a:pt x="330" y="31"/>
                  </a:cubicBezTo>
                  <a:cubicBezTo>
                    <a:pt x="297" y="11"/>
                    <a:pt x="254" y="0"/>
                    <a:pt x="211" y="0"/>
                  </a:cubicBezTo>
                  <a:close/>
                </a:path>
              </a:pathLst>
            </a:custGeom>
            <a:solidFill>
              <a:srgbClr val="DBF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8"/>
            <p:cNvSpPr/>
            <p:nvPr/>
          </p:nvSpPr>
          <p:spPr>
            <a:xfrm flipH="1">
              <a:off x="7305270" y="583846"/>
              <a:ext cx="134613" cy="335138"/>
            </a:xfrm>
            <a:custGeom>
              <a:avLst/>
              <a:gdLst/>
              <a:ahLst/>
              <a:cxnLst/>
              <a:rect l="l" t="t" r="r" b="b"/>
              <a:pathLst>
                <a:path w="4054" h="10093" extrusionOk="0">
                  <a:moveTo>
                    <a:pt x="1763" y="1"/>
                  </a:moveTo>
                  <a:cubicBezTo>
                    <a:pt x="1732" y="1"/>
                    <a:pt x="1698" y="9"/>
                    <a:pt x="1667" y="28"/>
                  </a:cubicBezTo>
                  <a:cubicBezTo>
                    <a:pt x="937" y="485"/>
                    <a:pt x="594" y="1580"/>
                    <a:pt x="366" y="2379"/>
                  </a:cubicBezTo>
                  <a:cubicBezTo>
                    <a:pt x="115" y="3292"/>
                    <a:pt x="1" y="4251"/>
                    <a:pt x="46" y="5209"/>
                  </a:cubicBezTo>
                  <a:cubicBezTo>
                    <a:pt x="183" y="7172"/>
                    <a:pt x="1119" y="9090"/>
                    <a:pt x="2922" y="10026"/>
                  </a:cubicBezTo>
                  <a:cubicBezTo>
                    <a:pt x="3008" y="10072"/>
                    <a:pt x="3094" y="10092"/>
                    <a:pt x="3177" y="10092"/>
                  </a:cubicBezTo>
                  <a:cubicBezTo>
                    <a:pt x="3669" y="10092"/>
                    <a:pt x="4053" y="9370"/>
                    <a:pt x="3584" y="8998"/>
                  </a:cubicBezTo>
                  <a:cubicBezTo>
                    <a:pt x="2215" y="7994"/>
                    <a:pt x="1347" y="6488"/>
                    <a:pt x="1233" y="4776"/>
                  </a:cubicBezTo>
                  <a:cubicBezTo>
                    <a:pt x="1188" y="3977"/>
                    <a:pt x="1302" y="3155"/>
                    <a:pt x="1484" y="2379"/>
                  </a:cubicBezTo>
                  <a:cubicBezTo>
                    <a:pt x="1644" y="1671"/>
                    <a:pt x="2009" y="873"/>
                    <a:pt x="1918" y="142"/>
                  </a:cubicBezTo>
                  <a:cubicBezTo>
                    <a:pt x="1918" y="59"/>
                    <a:pt x="1846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8"/>
            <p:cNvSpPr/>
            <p:nvPr/>
          </p:nvSpPr>
          <p:spPr>
            <a:xfrm flipH="1">
              <a:off x="7254898" y="899028"/>
              <a:ext cx="44760" cy="43764"/>
            </a:xfrm>
            <a:custGeom>
              <a:avLst/>
              <a:gdLst/>
              <a:ahLst/>
              <a:cxnLst/>
              <a:rect l="l" t="t" r="r" b="b"/>
              <a:pathLst>
                <a:path w="1348" h="1318" extrusionOk="0">
                  <a:moveTo>
                    <a:pt x="679" y="1"/>
                  </a:moveTo>
                  <a:cubicBezTo>
                    <a:pt x="545" y="1"/>
                    <a:pt x="421" y="34"/>
                    <a:pt x="297" y="123"/>
                  </a:cubicBezTo>
                  <a:cubicBezTo>
                    <a:pt x="160" y="214"/>
                    <a:pt x="46" y="374"/>
                    <a:pt x="23" y="534"/>
                  </a:cubicBezTo>
                  <a:cubicBezTo>
                    <a:pt x="0" y="693"/>
                    <a:pt x="23" y="899"/>
                    <a:pt x="137" y="1036"/>
                  </a:cubicBezTo>
                  <a:cubicBezTo>
                    <a:pt x="229" y="1173"/>
                    <a:pt x="366" y="1287"/>
                    <a:pt x="548" y="1310"/>
                  </a:cubicBezTo>
                  <a:cubicBezTo>
                    <a:pt x="589" y="1315"/>
                    <a:pt x="629" y="1318"/>
                    <a:pt x="668" y="1318"/>
                  </a:cubicBezTo>
                  <a:cubicBezTo>
                    <a:pt x="803" y="1318"/>
                    <a:pt x="927" y="1284"/>
                    <a:pt x="1050" y="1195"/>
                  </a:cubicBezTo>
                  <a:cubicBezTo>
                    <a:pt x="1187" y="1104"/>
                    <a:pt x="1301" y="944"/>
                    <a:pt x="1324" y="785"/>
                  </a:cubicBezTo>
                  <a:cubicBezTo>
                    <a:pt x="1347" y="625"/>
                    <a:pt x="1324" y="419"/>
                    <a:pt x="1210" y="282"/>
                  </a:cubicBezTo>
                  <a:cubicBezTo>
                    <a:pt x="1119" y="146"/>
                    <a:pt x="982" y="31"/>
                    <a:pt x="799" y="9"/>
                  </a:cubicBezTo>
                  <a:cubicBezTo>
                    <a:pt x="758" y="3"/>
                    <a:pt x="718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8"/>
            <p:cNvSpPr/>
            <p:nvPr/>
          </p:nvSpPr>
          <p:spPr>
            <a:xfrm flipH="1">
              <a:off x="7647068" y="1653084"/>
              <a:ext cx="611669" cy="620170"/>
            </a:xfrm>
            <a:custGeom>
              <a:avLst/>
              <a:gdLst/>
              <a:ahLst/>
              <a:cxnLst/>
              <a:rect l="l" t="t" r="r" b="b"/>
              <a:pathLst>
                <a:path w="18421" h="18677" extrusionOk="0">
                  <a:moveTo>
                    <a:pt x="16534" y="1"/>
                  </a:moveTo>
                  <a:cubicBezTo>
                    <a:pt x="16494" y="1"/>
                    <a:pt x="16453" y="2"/>
                    <a:pt x="16412" y="5"/>
                  </a:cubicBezTo>
                  <a:cubicBezTo>
                    <a:pt x="15956" y="28"/>
                    <a:pt x="15522" y="233"/>
                    <a:pt x="15157" y="507"/>
                  </a:cubicBezTo>
                  <a:lnTo>
                    <a:pt x="14814" y="872"/>
                  </a:lnTo>
                  <a:lnTo>
                    <a:pt x="1" y="15846"/>
                  </a:lnTo>
                  <a:cubicBezTo>
                    <a:pt x="412" y="16165"/>
                    <a:pt x="822" y="16508"/>
                    <a:pt x="1233" y="16873"/>
                  </a:cubicBezTo>
                  <a:cubicBezTo>
                    <a:pt x="1827" y="17421"/>
                    <a:pt x="2420" y="18014"/>
                    <a:pt x="2922" y="18676"/>
                  </a:cubicBezTo>
                  <a:lnTo>
                    <a:pt x="17919" y="3543"/>
                  </a:lnTo>
                  <a:cubicBezTo>
                    <a:pt x="18284" y="3109"/>
                    <a:pt x="18421" y="2516"/>
                    <a:pt x="18398" y="1945"/>
                  </a:cubicBezTo>
                  <a:cubicBezTo>
                    <a:pt x="18375" y="1580"/>
                    <a:pt x="18307" y="1215"/>
                    <a:pt x="18124" y="895"/>
                  </a:cubicBezTo>
                  <a:cubicBezTo>
                    <a:pt x="17824" y="337"/>
                    <a:pt x="17180" y="1"/>
                    <a:pt x="16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8"/>
            <p:cNvSpPr/>
            <p:nvPr/>
          </p:nvSpPr>
          <p:spPr>
            <a:xfrm flipH="1">
              <a:off x="7590985" y="1755521"/>
              <a:ext cx="570728" cy="582881"/>
            </a:xfrm>
            <a:custGeom>
              <a:avLst/>
              <a:gdLst/>
              <a:ahLst/>
              <a:cxnLst/>
              <a:rect l="l" t="t" r="r" b="b"/>
              <a:pathLst>
                <a:path w="17188" h="17554" extrusionOk="0">
                  <a:moveTo>
                    <a:pt x="16312" y="0"/>
                  </a:moveTo>
                  <a:cubicBezTo>
                    <a:pt x="16202" y="0"/>
                    <a:pt x="16088" y="17"/>
                    <a:pt x="15978" y="47"/>
                  </a:cubicBezTo>
                  <a:cubicBezTo>
                    <a:pt x="15636" y="115"/>
                    <a:pt x="15293" y="252"/>
                    <a:pt x="14997" y="458"/>
                  </a:cubicBezTo>
                  <a:lnTo>
                    <a:pt x="0" y="15591"/>
                  </a:lnTo>
                  <a:cubicBezTo>
                    <a:pt x="480" y="16207"/>
                    <a:pt x="868" y="16846"/>
                    <a:pt x="1142" y="17554"/>
                  </a:cubicBezTo>
                  <a:lnTo>
                    <a:pt x="16937" y="1599"/>
                  </a:lnTo>
                  <a:cubicBezTo>
                    <a:pt x="16960" y="1576"/>
                    <a:pt x="17005" y="1553"/>
                    <a:pt x="17028" y="1508"/>
                  </a:cubicBezTo>
                  <a:cubicBezTo>
                    <a:pt x="17142" y="1234"/>
                    <a:pt x="17188" y="937"/>
                    <a:pt x="17119" y="640"/>
                  </a:cubicBezTo>
                  <a:cubicBezTo>
                    <a:pt x="17051" y="412"/>
                    <a:pt x="16914" y="207"/>
                    <a:pt x="16709" y="93"/>
                  </a:cubicBezTo>
                  <a:cubicBezTo>
                    <a:pt x="16593" y="28"/>
                    <a:pt x="16455" y="0"/>
                    <a:pt x="163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8"/>
            <p:cNvSpPr/>
            <p:nvPr/>
          </p:nvSpPr>
          <p:spPr>
            <a:xfrm flipH="1">
              <a:off x="8106087" y="1992894"/>
              <a:ext cx="11389" cy="1215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343" y="0"/>
                  </a:moveTo>
                  <a:cubicBezTo>
                    <a:pt x="229" y="114"/>
                    <a:pt x="115" y="228"/>
                    <a:pt x="0" y="342"/>
                  </a:cubicBezTo>
                  <a:cubicBezTo>
                    <a:pt x="0" y="342"/>
                    <a:pt x="0" y="365"/>
                    <a:pt x="0" y="365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A51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8"/>
            <p:cNvSpPr/>
            <p:nvPr/>
          </p:nvSpPr>
          <p:spPr>
            <a:xfrm flipH="1">
              <a:off x="7753158" y="1603210"/>
              <a:ext cx="566975" cy="576040"/>
            </a:xfrm>
            <a:custGeom>
              <a:avLst/>
              <a:gdLst/>
              <a:ahLst/>
              <a:cxnLst/>
              <a:rect l="l" t="t" r="r" b="b"/>
              <a:pathLst>
                <a:path w="17075" h="17348" extrusionOk="0">
                  <a:moveTo>
                    <a:pt x="15933" y="0"/>
                  </a:moveTo>
                  <a:cubicBezTo>
                    <a:pt x="15842" y="69"/>
                    <a:pt x="15750" y="137"/>
                    <a:pt x="15682" y="229"/>
                  </a:cubicBezTo>
                  <a:lnTo>
                    <a:pt x="1" y="16047"/>
                  </a:lnTo>
                  <a:cubicBezTo>
                    <a:pt x="640" y="16435"/>
                    <a:pt x="1256" y="16868"/>
                    <a:pt x="1850" y="17348"/>
                  </a:cubicBezTo>
                  <a:lnTo>
                    <a:pt x="16663" y="2374"/>
                  </a:lnTo>
                  <a:cubicBezTo>
                    <a:pt x="16663" y="2374"/>
                    <a:pt x="16663" y="2351"/>
                    <a:pt x="16663" y="2351"/>
                  </a:cubicBezTo>
                  <a:cubicBezTo>
                    <a:pt x="17074" y="1758"/>
                    <a:pt x="17074" y="891"/>
                    <a:pt x="16595" y="320"/>
                  </a:cubicBezTo>
                  <a:cubicBezTo>
                    <a:pt x="16504" y="206"/>
                    <a:pt x="16389" y="115"/>
                    <a:pt x="16275" y="46"/>
                  </a:cubicBezTo>
                  <a:cubicBezTo>
                    <a:pt x="16161" y="0"/>
                    <a:pt x="16047" y="0"/>
                    <a:pt x="159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8"/>
            <p:cNvSpPr/>
            <p:nvPr/>
          </p:nvSpPr>
          <p:spPr>
            <a:xfrm flipH="1">
              <a:off x="8145774" y="2161785"/>
              <a:ext cx="336533" cy="328597"/>
            </a:xfrm>
            <a:custGeom>
              <a:avLst/>
              <a:gdLst/>
              <a:ahLst/>
              <a:cxnLst/>
              <a:rect l="l" t="t" r="r" b="b"/>
              <a:pathLst>
                <a:path w="10135" h="9896" extrusionOk="0">
                  <a:moveTo>
                    <a:pt x="4109" y="1"/>
                  </a:moveTo>
                  <a:lnTo>
                    <a:pt x="913" y="3219"/>
                  </a:lnTo>
                  <a:cubicBezTo>
                    <a:pt x="0" y="4132"/>
                    <a:pt x="0" y="5639"/>
                    <a:pt x="936" y="6529"/>
                  </a:cubicBezTo>
                  <a:lnTo>
                    <a:pt x="3630" y="9222"/>
                  </a:lnTo>
                  <a:cubicBezTo>
                    <a:pt x="4080" y="9673"/>
                    <a:pt x="4676" y="9896"/>
                    <a:pt x="5273" y="9896"/>
                  </a:cubicBezTo>
                  <a:cubicBezTo>
                    <a:pt x="5886" y="9896"/>
                    <a:pt x="6500" y="9662"/>
                    <a:pt x="6962" y="9199"/>
                  </a:cubicBezTo>
                  <a:lnTo>
                    <a:pt x="10135" y="6004"/>
                  </a:lnTo>
                  <a:cubicBezTo>
                    <a:pt x="9633" y="5068"/>
                    <a:pt x="8697" y="3744"/>
                    <a:pt x="7533" y="2580"/>
                  </a:cubicBezTo>
                  <a:cubicBezTo>
                    <a:pt x="6391" y="1462"/>
                    <a:pt x="5045" y="549"/>
                    <a:pt x="41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8"/>
            <p:cNvSpPr/>
            <p:nvPr/>
          </p:nvSpPr>
          <p:spPr>
            <a:xfrm flipH="1">
              <a:off x="8123792" y="2136017"/>
              <a:ext cx="222108" cy="225130"/>
            </a:xfrm>
            <a:custGeom>
              <a:avLst/>
              <a:gdLst/>
              <a:ahLst/>
              <a:cxnLst/>
              <a:rect l="l" t="t" r="r" b="b"/>
              <a:pathLst>
                <a:path w="6689" h="6780" extrusionOk="0">
                  <a:moveTo>
                    <a:pt x="777" y="1"/>
                  </a:moveTo>
                  <a:lnTo>
                    <a:pt x="1" y="777"/>
                  </a:lnTo>
                  <a:cubicBezTo>
                    <a:pt x="937" y="1325"/>
                    <a:pt x="2283" y="2238"/>
                    <a:pt x="3425" y="3356"/>
                  </a:cubicBezTo>
                  <a:cubicBezTo>
                    <a:pt x="4589" y="4520"/>
                    <a:pt x="5525" y="5844"/>
                    <a:pt x="6027" y="6780"/>
                  </a:cubicBezTo>
                  <a:lnTo>
                    <a:pt x="6689" y="6095"/>
                  </a:lnTo>
                  <a:cubicBezTo>
                    <a:pt x="6118" y="4634"/>
                    <a:pt x="5022" y="3379"/>
                    <a:pt x="3858" y="2329"/>
                  </a:cubicBezTo>
                  <a:cubicBezTo>
                    <a:pt x="2900" y="1461"/>
                    <a:pt x="1873" y="685"/>
                    <a:pt x="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8"/>
            <p:cNvSpPr/>
            <p:nvPr/>
          </p:nvSpPr>
          <p:spPr>
            <a:xfrm flipH="1">
              <a:off x="7450229" y="1462122"/>
              <a:ext cx="140789" cy="129765"/>
            </a:xfrm>
            <a:custGeom>
              <a:avLst/>
              <a:gdLst/>
              <a:ahLst/>
              <a:cxnLst/>
              <a:rect l="l" t="t" r="r" b="b"/>
              <a:pathLst>
                <a:path w="4240" h="3908" extrusionOk="0">
                  <a:moveTo>
                    <a:pt x="3564" y="1"/>
                  </a:moveTo>
                  <a:cubicBezTo>
                    <a:pt x="3490" y="1"/>
                    <a:pt x="3412" y="16"/>
                    <a:pt x="3333" y="50"/>
                  </a:cubicBezTo>
                  <a:lnTo>
                    <a:pt x="1" y="1510"/>
                  </a:lnTo>
                  <a:cubicBezTo>
                    <a:pt x="640" y="1579"/>
                    <a:pt x="1233" y="1830"/>
                    <a:pt x="1713" y="2241"/>
                  </a:cubicBezTo>
                  <a:cubicBezTo>
                    <a:pt x="2215" y="2675"/>
                    <a:pt x="2580" y="3268"/>
                    <a:pt x="2740" y="3907"/>
                  </a:cubicBezTo>
                  <a:lnTo>
                    <a:pt x="4087" y="780"/>
                  </a:lnTo>
                  <a:cubicBezTo>
                    <a:pt x="4239" y="398"/>
                    <a:pt x="3945" y="1"/>
                    <a:pt x="3564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8"/>
            <p:cNvSpPr/>
            <p:nvPr/>
          </p:nvSpPr>
          <p:spPr>
            <a:xfrm flipH="1">
              <a:off x="7500036" y="1512262"/>
              <a:ext cx="291075" cy="293333"/>
            </a:xfrm>
            <a:custGeom>
              <a:avLst/>
              <a:gdLst/>
              <a:ahLst/>
              <a:cxnLst/>
              <a:rect l="l" t="t" r="r" b="b"/>
              <a:pathLst>
                <a:path w="8766" h="8834" extrusionOk="0">
                  <a:moveTo>
                    <a:pt x="6027" y="0"/>
                  </a:moveTo>
                  <a:lnTo>
                    <a:pt x="640" y="2351"/>
                  </a:lnTo>
                  <a:cubicBezTo>
                    <a:pt x="412" y="2443"/>
                    <a:pt x="184" y="2580"/>
                    <a:pt x="1" y="2739"/>
                  </a:cubicBezTo>
                  <a:cubicBezTo>
                    <a:pt x="115" y="2739"/>
                    <a:pt x="229" y="2739"/>
                    <a:pt x="343" y="2785"/>
                  </a:cubicBezTo>
                  <a:cubicBezTo>
                    <a:pt x="457" y="2854"/>
                    <a:pt x="572" y="2945"/>
                    <a:pt x="663" y="3059"/>
                  </a:cubicBezTo>
                  <a:cubicBezTo>
                    <a:pt x="1142" y="3630"/>
                    <a:pt x="1142" y="4497"/>
                    <a:pt x="731" y="5090"/>
                  </a:cubicBezTo>
                  <a:cubicBezTo>
                    <a:pt x="1142" y="4611"/>
                    <a:pt x="1713" y="4292"/>
                    <a:pt x="2329" y="4246"/>
                  </a:cubicBezTo>
                  <a:cubicBezTo>
                    <a:pt x="2370" y="4243"/>
                    <a:pt x="2411" y="4242"/>
                    <a:pt x="2451" y="4242"/>
                  </a:cubicBezTo>
                  <a:cubicBezTo>
                    <a:pt x="3097" y="4242"/>
                    <a:pt x="3741" y="4578"/>
                    <a:pt x="4041" y="5136"/>
                  </a:cubicBezTo>
                  <a:cubicBezTo>
                    <a:pt x="4224" y="5456"/>
                    <a:pt x="4292" y="5821"/>
                    <a:pt x="4315" y="6186"/>
                  </a:cubicBezTo>
                  <a:cubicBezTo>
                    <a:pt x="4338" y="6757"/>
                    <a:pt x="4201" y="7350"/>
                    <a:pt x="3836" y="7784"/>
                  </a:cubicBezTo>
                  <a:cubicBezTo>
                    <a:pt x="4132" y="7578"/>
                    <a:pt x="4475" y="7441"/>
                    <a:pt x="4817" y="7373"/>
                  </a:cubicBezTo>
                  <a:cubicBezTo>
                    <a:pt x="4927" y="7343"/>
                    <a:pt x="5041" y="7326"/>
                    <a:pt x="5151" y="7326"/>
                  </a:cubicBezTo>
                  <a:cubicBezTo>
                    <a:pt x="5294" y="7326"/>
                    <a:pt x="5432" y="7354"/>
                    <a:pt x="5548" y="7419"/>
                  </a:cubicBezTo>
                  <a:cubicBezTo>
                    <a:pt x="5753" y="7533"/>
                    <a:pt x="5890" y="7738"/>
                    <a:pt x="5958" y="7966"/>
                  </a:cubicBezTo>
                  <a:cubicBezTo>
                    <a:pt x="6027" y="8263"/>
                    <a:pt x="5981" y="8560"/>
                    <a:pt x="5867" y="8834"/>
                  </a:cubicBezTo>
                  <a:cubicBezTo>
                    <a:pt x="6073" y="8606"/>
                    <a:pt x="6255" y="8332"/>
                    <a:pt x="6369" y="8035"/>
                  </a:cubicBezTo>
                  <a:lnTo>
                    <a:pt x="8766" y="2397"/>
                  </a:lnTo>
                  <a:cubicBezTo>
                    <a:pt x="8606" y="1758"/>
                    <a:pt x="8241" y="1165"/>
                    <a:pt x="7739" y="731"/>
                  </a:cubicBezTo>
                  <a:cubicBezTo>
                    <a:pt x="7259" y="320"/>
                    <a:pt x="6666" y="69"/>
                    <a:pt x="6027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8"/>
            <p:cNvSpPr/>
            <p:nvPr/>
          </p:nvSpPr>
          <p:spPr>
            <a:xfrm flipH="1">
              <a:off x="8323885" y="2340593"/>
              <a:ext cx="669247" cy="686779"/>
            </a:xfrm>
            <a:custGeom>
              <a:avLst/>
              <a:gdLst/>
              <a:ahLst/>
              <a:cxnLst/>
              <a:rect l="l" t="t" r="r" b="b"/>
              <a:pathLst>
                <a:path w="20155" h="20683" extrusionOk="0">
                  <a:moveTo>
                    <a:pt x="15229" y="0"/>
                  </a:moveTo>
                  <a:cubicBezTo>
                    <a:pt x="14130" y="0"/>
                    <a:pt x="13006" y="334"/>
                    <a:pt x="11961" y="893"/>
                  </a:cubicBezTo>
                  <a:cubicBezTo>
                    <a:pt x="6779" y="3655"/>
                    <a:pt x="3264" y="8722"/>
                    <a:pt x="502" y="13903"/>
                  </a:cubicBezTo>
                  <a:cubicBezTo>
                    <a:pt x="2191" y="12168"/>
                    <a:pt x="4086" y="10616"/>
                    <a:pt x="6140" y="9338"/>
                  </a:cubicBezTo>
                  <a:lnTo>
                    <a:pt x="6140" y="9338"/>
                  </a:lnTo>
                  <a:cubicBezTo>
                    <a:pt x="3949" y="13036"/>
                    <a:pt x="1895" y="16825"/>
                    <a:pt x="0" y="20682"/>
                  </a:cubicBezTo>
                  <a:cubicBezTo>
                    <a:pt x="2785" y="17897"/>
                    <a:pt x="5638" y="15158"/>
                    <a:pt x="8537" y="12488"/>
                  </a:cubicBezTo>
                  <a:lnTo>
                    <a:pt x="8537" y="12488"/>
                  </a:lnTo>
                  <a:cubicBezTo>
                    <a:pt x="8103" y="13994"/>
                    <a:pt x="7738" y="15524"/>
                    <a:pt x="7418" y="17053"/>
                  </a:cubicBezTo>
                  <a:cubicBezTo>
                    <a:pt x="10020" y="15501"/>
                    <a:pt x="12257" y="13401"/>
                    <a:pt x="13969" y="10936"/>
                  </a:cubicBezTo>
                  <a:lnTo>
                    <a:pt x="13969" y="10936"/>
                  </a:lnTo>
                  <a:cubicBezTo>
                    <a:pt x="13832" y="12077"/>
                    <a:pt x="13695" y="13218"/>
                    <a:pt x="13558" y="14337"/>
                  </a:cubicBezTo>
                  <a:cubicBezTo>
                    <a:pt x="16777" y="12899"/>
                    <a:pt x="19196" y="9817"/>
                    <a:pt x="19858" y="6348"/>
                  </a:cubicBezTo>
                  <a:cubicBezTo>
                    <a:pt x="20155" y="4704"/>
                    <a:pt x="20018" y="2856"/>
                    <a:pt x="18899" y="1646"/>
                  </a:cubicBezTo>
                  <a:cubicBezTo>
                    <a:pt x="17839" y="485"/>
                    <a:pt x="16553" y="0"/>
                    <a:pt x="15229" y="0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8"/>
            <p:cNvSpPr/>
            <p:nvPr/>
          </p:nvSpPr>
          <p:spPr>
            <a:xfrm flipH="1">
              <a:off x="8419383" y="2401325"/>
              <a:ext cx="341845" cy="347125"/>
            </a:xfrm>
            <a:custGeom>
              <a:avLst/>
              <a:gdLst/>
              <a:ahLst/>
              <a:cxnLst/>
              <a:rect l="l" t="t" r="r" b="b"/>
              <a:pathLst>
                <a:path w="10295" h="10454" extrusionOk="0">
                  <a:moveTo>
                    <a:pt x="21" y="6633"/>
                  </a:moveTo>
                  <a:cubicBezTo>
                    <a:pt x="14" y="6636"/>
                    <a:pt x="7" y="6639"/>
                    <a:pt x="1" y="6642"/>
                  </a:cubicBezTo>
                  <a:cubicBezTo>
                    <a:pt x="7" y="6639"/>
                    <a:pt x="14" y="6636"/>
                    <a:pt x="21" y="6633"/>
                  </a:cubicBezTo>
                  <a:close/>
                  <a:moveTo>
                    <a:pt x="8530" y="1"/>
                  </a:moveTo>
                  <a:cubicBezTo>
                    <a:pt x="7288" y="1"/>
                    <a:pt x="5754" y="1319"/>
                    <a:pt x="4840" y="1985"/>
                  </a:cubicBezTo>
                  <a:cubicBezTo>
                    <a:pt x="3927" y="2647"/>
                    <a:pt x="3059" y="3378"/>
                    <a:pt x="2260" y="4154"/>
                  </a:cubicBezTo>
                  <a:cubicBezTo>
                    <a:pt x="1849" y="4565"/>
                    <a:pt x="1439" y="4975"/>
                    <a:pt x="1051" y="5409"/>
                  </a:cubicBezTo>
                  <a:cubicBezTo>
                    <a:pt x="804" y="5700"/>
                    <a:pt x="361" y="6473"/>
                    <a:pt x="21" y="6633"/>
                  </a:cubicBezTo>
                  <a:lnTo>
                    <a:pt x="21" y="6633"/>
                  </a:lnTo>
                  <a:cubicBezTo>
                    <a:pt x="905" y="6249"/>
                    <a:pt x="1834" y="5955"/>
                    <a:pt x="2762" y="5729"/>
                  </a:cubicBezTo>
                  <a:lnTo>
                    <a:pt x="2762" y="5729"/>
                  </a:lnTo>
                  <a:cubicBezTo>
                    <a:pt x="1712" y="6916"/>
                    <a:pt x="799" y="8194"/>
                    <a:pt x="23" y="9586"/>
                  </a:cubicBezTo>
                  <a:cubicBezTo>
                    <a:pt x="1324" y="8582"/>
                    <a:pt x="2717" y="7692"/>
                    <a:pt x="4178" y="6961"/>
                  </a:cubicBezTo>
                  <a:lnTo>
                    <a:pt x="4178" y="6961"/>
                  </a:lnTo>
                  <a:cubicBezTo>
                    <a:pt x="3835" y="8125"/>
                    <a:pt x="3470" y="9289"/>
                    <a:pt x="3128" y="10453"/>
                  </a:cubicBezTo>
                  <a:cubicBezTo>
                    <a:pt x="4931" y="9084"/>
                    <a:pt x="6574" y="7486"/>
                    <a:pt x="8012" y="5751"/>
                  </a:cubicBezTo>
                  <a:cubicBezTo>
                    <a:pt x="8081" y="6345"/>
                    <a:pt x="8126" y="6938"/>
                    <a:pt x="8195" y="7532"/>
                  </a:cubicBezTo>
                  <a:cubicBezTo>
                    <a:pt x="9496" y="6459"/>
                    <a:pt x="10135" y="4747"/>
                    <a:pt x="10249" y="3058"/>
                  </a:cubicBezTo>
                  <a:cubicBezTo>
                    <a:pt x="10295" y="2396"/>
                    <a:pt x="10272" y="1711"/>
                    <a:pt x="9998" y="1095"/>
                  </a:cubicBezTo>
                  <a:cubicBezTo>
                    <a:pt x="9639" y="296"/>
                    <a:pt x="9117" y="1"/>
                    <a:pt x="853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8"/>
            <p:cNvSpPr/>
            <p:nvPr/>
          </p:nvSpPr>
          <p:spPr>
            <a:xfrm flipH="1">
              <a:off x="8471216" y="2446849"/>
              <a:ext cx="122526" cy="147729"/>
            </a:xfrm>
            <a:custGeom>
              <a:avLst/>
              <a:gdLst/>
              <a:ahLst/>
              <a:cxnLst/>
              <a:rect l="l" t="t" r="r" b="b"/>
              <a:pathLst>
                <a:path w="3690" h="4449" extrusionOk="0">
                  <a:moveTo>
                    <a:pt x="3149" y="1"/>
                  </a:moveTo>
                  <a:cubicBezTo>
                    <a:pt x="2225" y="1"/>
                    <a:pt x="336" y="1925"/>
                    <a:pt x="1" y="2395"/>
                  </a:cubicBezTo>
                  <a:cubicBezTo>
                    <a:pt x="503" y="2121"/>
                    <a:pt x="1051" y="1961"/>
                    <a:pt x="1622" y="1870"/>
                  </a:cubicBezTo>
                  <a:lnTo>
                    <a:pt x="1622" y="1870"/>
                  </a:lnTo>
                  <a:cubicBezTo>
                    <a:pt x="1188" y="2714"/>
                    <a:pt x="823" y="3559"/>
                    <a:pt x="503" y="4449"/>
                  </a:cubicBezTo>
                  <a:cubicBezTo>
                    <a:pt x="1371" y="3650"/>
                    <a:pt x="2147" y="2737"/>
                    <a:pt x="2808" y="1733"/>
                  </a:cubicBezTo>
                  <a:cubicBezTo>
                    <a:pt x="2900" y="2098"/>
                    <a:pt x="2991" y="2463"/>
                    <a:pt x="3060" y="2828"/>
                  </a:cubicBezTo>
                  <a:cubicBezTo>
                    <a:pt x="3425" y="2258"/>
                    <a:pt x="3607" y="1596"/>
                    <a:pt x="3653" y="911"/>
                  </a:cubicBezTo>
                  <a:cubicBezTo>
                    <a:pt x="3689" y="251"/>
                    <a:pt x="3482" y="1"/>
                    <a:pt x="314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8"/>
            <p:cNvSpPr/>
            <p:nvPr/>
          </p:nvSpPr>
          <p:spPr>
            <a:xfrm flipH="1">
              <a:off x="8087890" y="1291638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8"/>
            <p:cNvSpPr/>
            <p:nvPr/>
          </p:nvSpPr>
          <p:spPr>
            <a:xfrm flipH="1">
              <a:off x="8954849" y="309328"/>
              <a:ext cx="208561" cy="197138"/>
            </a:xfrm>
            <a:custGeom>
              <a:avLst/>
              <a:gdLst/>
              <a:ahLst/>
              <a:cxnLst/>
              <a:rect l="l" t="t" r="r" b="b"/>
              <a:pathLst>
                <a:path w="6281" h="5937" extrusionOk="0">
                  <a:moveTo>
                    <a:pt x="4352" y="0"/>
                  </a:moveTo>
                  <a:cubicBezTo>
                    <a:pt x="4250" y="0"/>
                    <a:pt x="4148" y="41"/>
                    <a:pt x="4067" y="135"/>
                  </a:cubicBezTo>
                  <a:lnTo>
                    <a:pt x="2857" y="1413"/>
                  </a:lnTo>
                  <a:lnTo>
                    <a:pt x="1396" y="455"/>
                  </a:lnTo>
                  <a:cubicBezTo>
                    <a:pt x="1323" y="409"/>
                    <a:pt x="1247" y="389"/>
                    <a:pt x="1175" y="389"/>
                  </a:cubicBezTo>
                  <a:cubicBezTo>
                    <a:pt x="883" y="389"/>
                    <a:pt x="638" y="710"/>
                    <a:pt x="803" y="1002"/>
                  </a:cubicBezTo>
                  <a:lnTo>
                    <a:pt x="1647" y="2532"/>
                  </a:lnTo>
                  <a:lnTo>
                    <a:pt x="301" y="3650"/>
                  </a:lnTo>
                  <a:cubicBezTo>
                    <a:pt x="0" y="3908"/>
                    <a:pt x="184" y="4387"/>
                    <a:pt x="567" y="4387"/>
                  </a:cubicBezTo>
                  <a:cubicBezTo>
                    <a:pt x="591" y="4387"/>
                    <a:pt x="617" y="4385"/>
                    <a:pt x="643" y="4381"/>
                  </a:cubicBezTo>
                  <a:lnTo>
                    <a:pt x="2355" y="4038"/>
                  </a:lnTo>
                  <a:lnTo>
                    <a:pt x="2994" y="5682"/>
                  </a:lnTo>
                  <a:cubicBezTo>
                    <a:pt x="3065" y="5854"/>
                    <a:pt x="3217" y="5936"/>
                    <a:pt x="3371" y="5936"/>
                  </a:cubicBezTo>
                  <a:cubicBezTo>
                    <a:pt x="3562" y="5936"/>
                    <a:pt x="3755" y="5808"/>
                    <a:pt x="3793" y="5567"/>
                  </a:cubicBezTo>
                  <a:lnTo>
                    <a:pt x="3998" y="3833"/>
                  </a:lnTo>
                  <a:lnTo>
                    <a:pt x="5733" y="3741"/>
                  </a:lnTo>
                  <a:cubicBezTo>
                    <a:pt x="6167" y="3719"/>
                    <a:pt x="6281" y="3148"/>
                    <a:pt x="5893" y="2965"/>
                  </a:cubicBezTo>
                  <a:lnTo>
                    <a:pt x="4318" y="2212"/>
                  </a:lnTo>
                  <a:lnTo>
                    <a:pt x="4752" y="523"/>
                  </a:lnTo>
                  <a:cubicBezTo>
                    <a:pt x="4832" y="233"/>
                    <a:pt x="4595" y="0"/>
                    <a:pt x="4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8"/>
            <p:cNvSpPr/>
            <p:nvPr/>
          </p:nvSpPr>
          <p:spPr>
            <a:xfrm flipH="1">
              <a:off x="6785243" y="1637320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8"/>
            <p:cNvSpPr/>
            <p:nvPr/>
          </p:nvSpPr>
          <p:spPr>
            <a:xfrm flipH="1">
              <a:off x="7433818" y="3314320"/>
              <a:ext cx="176186" cy="163568"/>
            </a:xfrm>
            <a:custGeom>
              <a:avLst/>
              <a:gdLst/>
              <a:ahLst/>
              <a:cxnLst/>
              <a:rect l="l" t="t" r="r" b="b"/>
              <a:pathLst>
                <a:path w="5306" h="4926" extrusionOk="0">
                  <a:moveTo>
                    <a:pt x="3821" y="1"/>
                  </a:moveTo>
                  <a:cubicBezTo>
                    <a:pt x="3737" y="1"/>
                    <a:pt x="3649" y="32"/>
                    <a:pt x="3571" y="103"/>
                  </a:cubicBezTo>
                  <a:lnTo>
                    <a:pt x="2521" y="1107"/>
                  </a:lnTo>
                  <a:lnTo>
                    <a:pt x="1334" y="240"/>
                  </a:lnTo>
                  <a:cubicBezTo>
                    <a:pt x="1269" y="194"/>
                    <a:pt x="1200" y="175"/>
                    <a:pt x="1135" y="175"/>
                  </a:cubicBezTo>
                  <a:cubicBezTo>
                    <a:pt x="901" y="175"/>
                    <a:pt x="702" y="424"/>
                    <a:pt x="809" y="673"/>
                  </a:cubicBezTo>
                  <a:lnTo>
                    <a:pt x="1448" y="1997"/>
                  </a:lnTo>
                  <a:lnTo>
                    <a:pt x="261" y="2865"/>
                  </a:lnTo>
                  <a:cubicBezTo>
                    <a:pt x="0" y="3060"/>
                    <a:pt x="154" y="3484"/>
                    <a:pt x="465" y="3484"/>
                  </a:cubicBezTo>
                  <a:cubicBezTo>
                    <a:pt x="481" y="3484"/>
                    <a:pt x="496" y="3483"/>
                    <a:pt x="513" y="3481"/>
                  </a:cubicBezTo>
                  <a:lnTo>
                    <a:pt x="1973" y="3298"/>
                  </a:lnTo>
                  <a:lnTo>
                    <a:pt x="2430" y="4691"/>
                  </a:lnTo>
                  <a:cubicBezTo>
                    <a:pt x="2483" y="4850"/>
                    <a:pt x="2616" y="4926"/>
                    <a:pt x="2749" y="4926"/>
                  </a:cubicBezTo>
                  <a:cubicBezTo>
                    <a:pt x="2902" y="4926"/>
                    <a:pt x="3055" y="4827"/>
                    <a:pt x="3092" y="4645"/>
                  </a:cubicBezTo>
                  <a:lnTo>
                    <a:pt x="3366" y="3207"/>
                  </a:lnTo>
                  <a:lnTo>
                    <a:pt x="4826" y="3207"/>
                  </a:lnTo>
                  <a:cubicBezTo>
                    <a:pt x="5192" y="3184"/>
                    <a:pt x="5306" y="2728"/>
                    <a:pt x="4986" y="2545"/>
                  </a:cubicBezTo>
                  <a:lnTo>
                    <a:pt x="3708" y="1837"/>
                  </a:lnTo>
                  <a:lnTo>
                    <a:pt x="4142" y="445"/>
                  </a:lnTo>
                  <a:cubicBezTo>
                    <a:pt x="4224" y="199"/>
                    <a:pt x="4035" y="1"/>
                    <a:pt x="3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8"/>
            <p:cNvSpPr/>
            <p:nvPr/>
          </p:nvSpPr>
          <p:spPr>
            <a:xfrm flipH="1">
              <a:off x="9183091" y="2382389"/>
              <a:ext cx="130363" cy="117645"/>
            </a:xfrm>
            <a:custGeom>
              <a:avLst/>
              <a:gdLst/>
              <a:ahLst/>
              <a:cxnLst/>
              <a:rect l="l" t="t" r="r" b="b"/>
              <a:pathLst>
                <a:path w="3926" h="3543" extrusionOk="0">
                  <a:moveTo>
                    <a:pt x="1973" y="0"/>
                  </a:moveTo>
                  <a:cubicBezTo>
                    <a:pt x="1811" y="0"/>
                    <a:pt x="1647" y="23"/>
                    <a:pt x="1484" y="71"/>
                  </a:cubicBezTo>
                  <a:cubicBezTo>
                    <a:pt x="548" y="345"/>
                    <a:pt x="0" y="1303"/>
                    <a:pt x="251" y="2239"/>
                  </a:cubicBezTo>
                  <a:cubicBezTo>
                    <a:pt x="477" y="3031"/>
                    <a:pt x="1186" y="3542"/>
                    <a:pt x="1953" y="3542"/>
                  </a:cubicBezTo>
                  <a:cubicBezTo>
                    <a:pt x="2115" y="3542"/>
                    <a:pt x="2279" y="3519"/>
                    <a:pt x="2442" y="3472"/>
                  </a:cubicBezTo>
                  <a:cubicBezTo>
                    <a:pt x="3378" y="3198"/>
                    <a:pt x="3926" y="2239"/>
                    <a:pt x="3652" y="1303"/>
                  </a:cubicBezTo>
                  <a:cubicBezTo>
                    <a:pt x="3445" y="512"/>
                    <a:pt x="2739" y="0"/>
                    <a:pt x="19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8"/>
            <p:cNvSpPr/>
            <p:nvPr/>
          </p:nvSpPr>
          <p:spPr>
            <a:xfrm flipH="1">
              <a:off x="9285395" y="842307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8"/>
            <p:cNvSpPr/>
            <p:nvPr/>
          </p:nvSpPr>
          <p:spPr>
            <a:xfrm flipH="1">
              <a:off x="9621164" y="164400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9" y="1"/>
                  </a:moveTo>
                  <a:cubicBezTo>
                    <a:pt x="760" y="1"/>
                    <a:pt x="689" y="10"/>
                    <a:pt x="617" y="30"/>
                  </a:cubicBezTo>
                  <a:cubicBezTo>
                    <a:pt x="229" y="122"/>
                    <a:pt x="1" y="532"/>
                    <a:pt x="115" y="921"/>
                  </a:cubicBezTo>
                  <a:cubicBezTo>
                    <a:pt x="209" y="1260"/>
                    <a:pt x="506" y="1475"/>
                    <a:pt x="825" y="1475"/>
                  </a:cubicBezTo>
                  <a:cubicBezTo>
                    <a:pt x="892" y="1475"/>
                    <a:pt x="960" y="1465"/>
                    <a:pt x="1028" y="1445"/>
                  </a:cubicBezTo>
                  <a:cubicBezTo>
                    <a:pt x="1416" y="1331"/>
                    <a:pt x="1644" y="921"/>
                    <a:pt x="1530" y="532"/>
                  </a:cubicBezTo>
                  <a:cubicBezTo>
                    <a:pt x="1436" y="212"/>
                    <a:pt x="1155" y="1"/>
                    <a:pt x="829" y="1"/>
                  </a:cubicBez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8"/>
            <p:cNvSpPr/>
            <p:nvPr/>
          </p:nvSpPr>
          <p:spPr>
            <a:xfrm flipH="1">
              <a:off x="9401363" y="2918353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3" y="1"/>
                    <a:pt x="685" y="10"/>
                    <a:pt x="617" y="30"/>
                  </a:cubicBezTo>
                  <a:cubicBezTo>
                    <a:pt x="229" y="144"/>
                    <a:pt x="1" y="555"/>
                    <a:pt x="115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9" y="1475"/>
                    <a:pt x="937" y="1465"/>
                    <a:pt x="1005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8"/>
            <p:cNvSpPr/>
            <p:nvPr/>
          </p:nvSpPr>
          <p:spPr>
            <a:xfrm flipH="1">
              <a:off x="8817430" y="3303215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0" y="0"/>
                  </a:moveTo>
                  <a:cubicBezTo>
                    <a:pt x="753" y="0"/>
                    <a:pt x="684" y="10"/>
                    <a:pt x="617" y="30"/>
                  </a:cubicBezTo>
                  <a:cubicBezTo>
                    <a:pt x="229" y="144"/>
                    <a:pt x="0" y="532"/>
                    <a:pt x="114" y="943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5"/>
                    <a:pt x="1027" y="1445"/>
                  </a:cubicBezTo>
                  <a:cubicBezTo>
                    <a:pt x="1415" y="1331"/>
                    <a:pt x="1644" y="920"/>
                    <a:pt x="1530" y="532"/>
                  </a:cubicBezTo>
                  <a:cubicBezTo>
                    <a:pt x="1435" y="212"/>
                    <a:pt x="113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8"/>
            <p:cNvSpPr/>
            <p:nvPr/>
          </p:nvSpPr>
          <p:spPr>
            <a:xfrm flipH="1">
              <a:off x="8186409" y="3322787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4" y="1"/>
                    <a:pt x="685" y="10"/>
                    <a:pt x="617" y="30"/>
                  </a:cubicBezTo>
                  <a:cubicBezTo>
                    <a:pt x="229" y="122"/>
                    <a:pt x="1" y="532"/>
                    <a:pt x="115" y="920"/>
                  </a:cubicBezTo>
                  <a:cubicBezTo>
                    <a:pt x="209" y="1260"/>
                    <a:pt x="491" y="1475"/>
                    <a:pt x="817" y="1475"/>
                  </a:cubicBezTo>
                  <a:cubicBezTo>
                    <a:pt x="886" y="1475"/>
                    <a:pt x="957" y="1465"/>
                    <a:pt x="1028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8"/>
            <p:cNvSpPr/>
            <p:nvPr/>
          </p:nvSpPr>
          <p:spPr>
            <a:xfrm flipH="1">
              <a:off x="9368396" y="3234061"/>
              <a:ext cx="88691" cy="88724"/>
            </a:xfrm>
            <a:custGeom>
              <a:avLst/>
              <a:gdLst/>
              <a:ahLst/>
              <a:cxnLst/>
              <a:rect l="l" t="t" r="r" b="b"/>
              <a:pathLst>
                <a:path w="2671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24"/>
                  </a:cubicBezTo>
                  <a:cubicBezTo>
                    <a:pt x="0" y="2078"/>
                    <a:pt x="617" y="2671"/>
                    <a:pt x="1347" y="2671"/>
                  </a:cubicBezTo>
                  <a:cubicBezTo>
                    <a:pt x="2077" y="2671"/>
                    <a:pt x="2671" y="2078"/>
                    <a:pt x="2671" y="1324"/>
                  </a:cubicBezTo>
                  <a:cubicBezTo>
                    <a:pt x="2671" y="594"/>
                    <a:pt x="2077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8"/>
            <p:cNvSpPr/>
            <p:nvPr/>
          </p:nvSpPr>
          <p:spPr>
            <a:xfrm flipH="1">
              <a:off x="8779119" y="1049839"/>
              <a:ext cx="54589" cy="48944"/>
            </a:xfrm>
            <a:custGeom>
              <a:avLst/>
              <a:gdLst/>
              <a:ahLst/>
              <a:cxnLst/>
              <a:rect l="l" t="t" r="r" b="b"/>
              <a:pathLst>
                <a:path w="1644" h="1474" extrusionOk="0">
                  <a:moveTo>
                    <a:pt x="827" y="0"/>
                  </a:moveTo>
                  <a:cubicBezTo>
                    <a:pt x="759" y="0"/>
                    <a:pt x="688" y="9"/>
                    <a:pt x="617" y="29"/>
                  </a:cubicBezTo>
                  <a:cubicBezTo>
                    <a:pt x="229" y="143"/>
                    <a:pt x="0" y="554"/>
                    <a:pt x="115" y="942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4"/>
                    <a:pt x="1028" y="1444"/>
                  </a:cubicBezTo>
                  <a:cubicBezTo>
                    <a:pt x="1416" y="1353"/>
                    <a:pt x="1644" y="942"/>
                    <a:pt x="1530" y="554"/>
                  </a:cubicBezTo>
                  <a:cubicBezTo>
                    <a:pt x="1435" y="215"/>
                    <a:pt x="1154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8"/>
            <p:cNvSpPr/>
            <p:nvPr/>
          </p:nvSpPr>
          <p:spPr>
            <a:xfrm flipH="1">
              <a:off x="7828200" y="9580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8"/>
            <p:cNvSpPr/>
            <p:nvPr/>
          </p:nvSpPr>
          <p:spPr>
            <a:xfrm flipH="1">
              <a:off x="7200312" y="202247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19" y="1"/>
                  </a:moveTo>
                  <a:cubicBezTo>
                    <a:pt x="752" y="1"/>
                    <a:pt x="684" y="10"/>
                    <a:pt x="616" y="30"/>
                  </a:cubicBezTo>
                  <a:cubicBezTo>
                    <a:pt x="228" y="144"/>
                    <a:pt x="0" y="555"/>
                    <a:pt x="114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8" y="1475"/>
                    <a:pt x="937" y="1465"/>
                    <a:pt x="1005" y="1445"/>
                  </a:cubicBezTo>
                  <a:cubicBezTo>
                    <a:pt x="1415" y="1354"/>
                    <a:pt x="1644" y="943"/>
                    <a:pt x="1529" y="555"/>
                  </a:cubicBezTo>
                  <a:cubicBezTo>
                    <a:pt x="1435" y="215"/>
                    <a:pt x="1138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8"/>
            <p:cNvSpPr/>
            <p:nvPr/>
          </p:nvSpPr>
          <p:spPr>
            <a:xfrm flipH="1">
              <a:off x="8781377" y="1770055"/>
              <a:ext cx="200890" cy="33"/>
            </a:xfrm>
            <a:custGeom>
              <a:avLst/>
              <a:gdLst/>
              <a:ahLst/>
              <a:cxnLst/>
              <a:rect l="l" t="t" r="r" b="b"/>
              <a:pathLst>
                <a:path w="6050" h="1" fill="none" extrusionOk="0">
                  <a:moveTo>
                    <a:pt x="1" y="0"/>
                  </a:moveTo>
                  <a:lnTo>
                    <a:pt x="6049" y="0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8"/>
            <p:cNvSpPr/>
            <p:nvPr/>
          </p:nvSpPr>
          <p:spPr>
            <a:xfrm flipH="1">
              <a:off x="8696505" y="1770055"/>
              <a:ext cx="31844" cy="33"/>
            </a:xfrm>
            <a:custGeom>
              <a:avLst/>
              <a:gdLst/>
              <a:ahLst/>
              <a:cxnLst/>
              <a:rect l="l" t="t" r="r" b="b"/>
              <a:pathLst>
                <a:path w="959" h="1" fill="none" extrusionOk="0">
                  <a:moveTo>
                    <a:pt x="0" y="0"/>
                  </a:moveTo>
                  <a:lnTo>
                    <a:pt x="959" y="0"/>
                  </a:lnTo>
                </a:path>
              </a:pathLst>
            </a:custGeom>
            <a:noFill/>
            <a:ln w="5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8"/>
            <p:cNvSpPr/>
            <p:nvPr/>
          </p:nvSpPr>
          <p:spPr>
            <a:xfrm flipH="1">
              <a:off x="8018922" y="1870690"/>
              <a:ext cx="185716" cy="184952"/>
            </a:xfrm>
            <a:custGeom>
              <a:avLst/>
              <a:gdLst/>
              <a:ahLst/>
              <a:cxnLst/>
              <a:rect l="l" t="t" r="r" b="b"/>
              <a:pathLst>
                <a:path w="5593" h="5570" fill="none" extrusionOk="0">
                  <a:moveTo>
                    <a:pt x="1" y="5570"/>
                  </a:moveTo>
                  <a:lnTo>
                    <a:pt x="5593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8"/>
            <p:cNvSpPr/>
            <p:nvPr/>
          </p:nvSpPr>
          <p:spPr>
            <a:xfrm flipH="1">
              <a:off x="7912504" y="2088261"/>
              <a:ext cx="185716" cy="184985"/>
            </a:xfrm>
            <a:custGeom>
              <a:avLst/>
              <a:gdLst/>
              <a:ahLst/>
              <a:cxnLst/>
              <a:rect l="l" t="t" r="r" b="b"/>
              <a:pathLst>
                <a:path w="5593" h="5571" fill="none" extrusionOk="0">
                  <a:moveTo>
                    <a:pt x="1" y="5570"/>
                  </a:moveTo>
                  <a:lnTo>
                    <a:pt x="5593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8"/>
            <p:cNvSpPr/>
            <p:nvPr/>
          </p:nvSpPr>
          <p:spPr>
            <a:xfrm flipH="1">
              <a:off x="7865723" y="2041960"/>
              <a:ext cx="21251" cy="22779"/>
            </a:xfrm>
            <a:custGeom>
              <a:avLst/>
              <a:gdLst/>
              <a:ahLst/>
              <a:cxnLst/>
              <a:rect l="l" t="t" r="r" b="b"/>
              <a:pathLst>
                <a:path w="640" h="686" fill="none" extrusionOk="0">
                  <a:moveTo>
                    <a:pt x="0" y="685"/>
                  </a:moveTo>
                  <a:lnTo>
                    <a:pt x="639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8"/>
            <p:cNvSpPr/>
            <p:nvPr/>
          </p:nvSpPr>
          <p:spPr>
            <a:xfrm flipH="1">
              <a:off x="8631596" y="2419489"/>
              <a:ext cx="179639" cy="173596"/>
            </a:xfrm>
            <a:custGeom>
              <a:avLst/>
              <a:gdLst/>
              <a:ahLst/>
              <a:cxnLst/>
              <a:rect l="l" t="t" r="r" b="b"/>
              <a:pathLst>
                <a:path w="5410" h="5228" fill="none" extrusionOk="0">
                  <a:moveTo>
                    <a:pt x="0" y="5227"/>
                  </a:moveTo>
                  <a:cubicBezTo>
                    <a:pt x="0" y="5227"/>
                    <a:pt x="571" y="3698"/>
                    <a:pt x="5410" y="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8"/>
            <p:cNvSpPr/>
            <p:nvPr/>
          </p:nvSpPr>
          <p:spPr>
            <a:xfrm flipH="1">
              <a:off x="8964037" y="4041510"/>
              <a:ext cx="144043" cy="61429"/>
            </a:xfrm>
            <a:custGeom>
              <a:avLst/>
              <a:gdLst/>
              <a:ahLst/>
              <a:cxnLst/>
              <a:rect l="l" t="t" r="r" b="b"/>
              <a:pathLst>
                <a:path w="4338" h="1850" fill="none" extrusionOk="0">
                  <a:moveTo>
                    <a:pt x="4338" y="1850"/>
                  </a:moveTo>
                  <a:lnTo>
                    <a:pt x="1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8"/>
            <p:cNvSpPr/>
            <p:nvPr/>
          </p:nvSpPr>
          <p:spPr>
            <a:xfrm flipH="1">
              <a:off x="9142913" y="4012721"/>
              <a:ext cx="20487" cy="7604"/>
            </a:xfrm>
            <a:custGeom>
              <a:avLst/>
              <a:gdLst/>
              <a:ahLst/>
              <a:cxnLst/>
              <a:rect l="l" t="t" r="r" b="b"/>
              <a:pathLst>
                <a:path w="617" h="229" fill="none" extrusionOk="0">
                  <a:moveTo>
                    <a:pt x="617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8"/>
            <p:cNvSpPr/>
            <p:nvPr/>
          </p:nvSpPr>
          <p:spPr>
            <a:xfrm flipH="1">
              <a:off x="9036026" y="4240839"/>
              <a:ext cx="144807" cy="61429"/>
            </a:xfrm>
            <a:custGeom>
              <a:avLst/>
              <a:gdLst/>
              <a:ahLst/>
              <a:cxnLst/>
              <a:rect l="l" t="t" r="r" b="b"/>
              <a:pathLst>
                <a:path w="4361" h="1850" fill="none" extrusionOk="0">
                  <a:moveTo>
                    <a:pt x="4360" y="1850"/>
                  </a:moveTo>
                  <a:lnTo>
                    <a:pt x="0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8"/>
            <p:cNvSpPr/>
            <p:nvPr/>
          </p:nvSpPr>
          <p:spPr>
            <a:xfrm flipH="1">
              <a:off x="9215665" y="4212050"/>
              <a:ext cx="19724" cy="7604"/>
            </a:xfrm>
            <a:custGeom>
              <a:avLst/>
              <a:gdLst/>
              <a:ahLst/>
              <a:cxnLst/>
              <a:rect l="l" t="t" r="r" b="b"/>
              <a:pathLst>
                <a:path w="594" h="229" fill="none" extrusionOk="0">
                  <a:moveTo>
                    <a:pt x="594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8"/>
            <p:cNvSpPr/>
            <p:nvPr/>
          </p:nvSpPr>
          <p:spPr>
            <a:xfrm flipH="1">
              <a:off x="8822318" y="1906494"/>
              <a:ext cx="59902" cy="86433"/>
            </a:xfrm>
            <a:custGeom>
              <a:avLst/>
              <a:gdLst/>
              <a:ahLst/>
              <a:cxnLst/>
              <a:rect l="l" t="t" r="r" b="b"/>
              <a:pathLst>
                <a:path w="1804" h="2603" fill="none" extrusionOk="0">
                  <a:moveTo>
                    <a:pt x="1804" y="0"/>
                  </a:moveTo>
                  <a:lnTo>
                    <a:pt x="1" y="2602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8"/>
            <p:cNvSpPr/>
            <p:nvPr/>
          </p:nvSpPr>
          <p:spPr>
            <a:xfrm flipH="1">
              <a:off x="8288220" y="309332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7" name="圖片 12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003151">
            <a:off x="662952" y="1000550"/>
            <a:ext cx="2644770" cy="198357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" name="矩形 7"/>
          <p:cNvSpPr/>
          <p:nvPr/>
        </p:nvSpPr>
        <p:spPr>
          <a:xfrm rot="20897656">
            <a:off x="1061955" y="601054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zh-HK" sz="2400" kern="100" dirty="0">
                <a:latin typeface="Calibri" panose="020F0502020204030204" pitchFamily="34" charset="0"/>
                <a:ea typeface="標楷體" panose="03000509000000000000" pitchFamily="65" charset="-120"/>
                <a:cs typeface="Times New Roman" panose="02020603050405020304" pitchFamily="18" charset="0"/>
              </a:rPr>
              <a:t>立體砌圖</a:t>
            </a:r>
            <a:endParaRPr lang="zh-TW" altLang="zh-HK" sz="2400" kern="1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</p:txBody>
      </p:sp>
      <p:pic>
        <p:nvPicPr>
          <p:cNvPr id="135" name="圖片 13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406647">
            <a:off x="3361668" y="896971"/>
            <a:ext cx="2778047" cy="208353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9" name="矩形 8"/>
          <p:cNvSpPr/>
          <p:nvPr/>
        </p:nvSpPr>
        <p:spPr>
          <a:xfrm rot="482844">
            <a:off x="3707669" y="569473"/>
            <a:ext cx="264019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HK" sz="2000" kern="100" dirty="0">
                <a:latin typeface="標楷體" panose="03000509000000000000" pitchFamily="65" charset="-120"/>
                <a:ea typeface="新細明體" panose="02020500000000000000" pitchFamily="18" charset="-120"/>
                <a:cs typeface="Times New Roman" panose="02020603050405020304" pitchFamily="18" charset="0"/>
              </a:rPr>
              <a:t>Arduino</a:t>
            </a:r>
            <a:endParaRPr lang="zh-TW" altLang="zh-HK" sz="2000" kern="1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330325">
            <a:off x="1417067" y="3192270"/>
            <a:ext cx="2588753" cy="172737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083410">
            <a:off x="4099203" y="3072841"/>
            <a:ext cx="2748960" cy="183427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矩形 3"/>
          <p:cNvSpPr/>
          <p:nvPr/>
        </p:nvSpPr>
        <p:spPr>
          <a:xfrm rot="605791">
            <a:off x="-87896" y="3488313"/>
            <a:ext cx="150490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zh-HK" sz="2400" kern="100" dirty="0">
                <a:latin typeface="Calibri" panose="020F0502020204030204" pitchFamily="34" charset="0"/>
                <a:ea typeface="標楷體" panose="03000509000000000000" pitchFamily="65" charset="-120"/>
                <a:cs typeface="Times New Roman" panose="02020603050405020304" pitchFamily="18" charset="0"/>
              </a:rPr>
              <a:t>七巧板</a:t>
            </a:r>
            <a:endParaRPr lang="zh-TW" altLang="zh-HK" sz="2400" kern="1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</p:txBody>
      </p:sp>
      <p:sp>
        <p:nvSpPr>
          <p:cNvPr id="5" name="矩形 4"/>
          <p:cNvSpPr/>
          <p:nvPr/>
        </p:nvSpPr>
        <p:spPr>
          <a:xfrm rot="20791033">
            <a:off x="6801304" y="3965281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zh-HK" sz="2400" kern="100" dirty="0">
                <a:latin typeface="Calibri" panose="020F0502020204030204" pitchFamily="34" charset="0"/>
                <a:ea typeface="標楷體" panose="03000509000000000000" pitchFamily="65" charset="-120"/>
                <a:cs typeface="Times New Roman" panose="02020603050405020304" pitchFamily="18" charset="0"/>
              </a:rPr>
              <a:t>電子迷宮</a:t>
            </a:r>
            <a:endParaRPr lang="zh-TW" altLang="zh-HK" sz="2400" kern="1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7110434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4" name="Google Shape;3204;p30"/>
          <p:cNvSpPr txBox="1">
            <a:spLocks noGrp="1"/>
          </p:cNvSpPr>
          <p:nvPr>
            <p:ph type="subTitle" idx="1"/>
          </p:nvPr>
        </p:nvSpPr>
        <p:spPr>
          <a:xfrm rot="627472" flipH="1">
            <a:off x="3942081" y="192801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/>
            <a:r>
              <a:rPr lang="zh-TW" altLang="en-US" sz="2400" b="1" dirty="0">
                <a:solidFill>
                  <a:schemeClr val="tx1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電話座</a:t>
            </a:r>
            <a:endParaRPr sz="2400" b="1" dirty="0">
              <a:solidFill>
                <a:schemeClr val="tx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3206" name="Google Shape;3206;p30"/>
          <p:cNvSpPr txBox="1">
            <a:spLocks noGrp="1"/>
          </p:cNvSpPr>
          <p:nvPr>
            <p:ph type="subTitle" idx="4"/>
          </p:nvPr>
        </p:nvSpPr>
        <p:spPr>
          <a:xfrm rot="20862918" flipH="1">
            <a:off x="85890" y="30634"/>
            <a:ext cx="2192137" cy="59069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/>
            <a:r>
              <a:rPr lang="en-US" sz="2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SAM Lab</a:t>
            </a:r>
            <a:endParaRPr sz="2400" b="1" dirty="0">
              <a:solidFill>
                <a:schemeClr val="tx1">
                  <a:lumMod val="50000"/>
                  <a:lumOff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07" name="Google Shape;3207;p30"/>
          <p:cNvSpPr txBox="1">
            <a:spLocks noGrp="1"/>
          </p:cNvSpPr>
          <p:nvPr>
            <p:ph type="title" idx="5"/>
          </p:nvPr>
        </p:nvSpPr>
        <p:spPr>
          <a:xfrm rot="21133445" flipH="1">
            <a:off x="58309" y="3619206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lvl="0"/>
            <a:r>
              <a:rPr lang="zh-TW" altLang="en-US" sz="2400" dirty="0" smtClean="0">
                <a:latin typeface="標楷體" panose="03000509000000000000" pitchFamily="65" charset="-120"/>
                <a:ea typeface="標楷體" panose="03000509000000000000" pitchFamily="65" charset="-120"/>
              </a:rPr>
              <a:t>   震</a:t>
            </a:r>
            <a:r>
              <a:rPr lang="zh-TW" altLang="en-US" sz="2400" dirty="0">
                <a:latin typeface="標楷體" panose="03000509000000000000" pitchFamily="65" charset="-120"/>
                <a:ea typeface="標楷體" panose="03000509000000000000" pitchFamily="65" charset="-120"/>
              </a:rPr>
              <a:t>震機械人</a:t>
            </a:r>
            <a:endParaRPr sz="24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3211" name="Google Shape;3211;p30"/>
          <p:cNvSpPr txBox="1">
            <a:spLocks noGrp="1"/>
          </p:cNvSpPr>
          <p:nvPr>
            <p:ph type="title" idx="9"/>
          </p:nvPr>
        </p:nvSpPr>
        <p:spPr>
          <a:xfrm rot="20366412" flipH="1">
            <a:off x="6523693" y="4250133"/>
            <a:ext cx="2215836" cy="31878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zh-TW" altLang="zh-HK" sz="2400" kern="100" dirty="0">
                <a:latin typeface="Calibri" panose="020F0502020204030204" pitchFamily="34" charset="0"/>
                <a:ea typeface="標楷體" panose="03000509000000000000" pitchFamily="65" charset="-120"/>
                <a:cs typeface="Times New Roman" panose="02020603050405020304" pitchFamily="18" charset="0"/>
              </a:rPr>
              <a:t>四足步行機械人</a:t>
            </a:r>
            <a:endParaRPr lang="zh-TW" altLang="zh-HK" sz="2400" kern="1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909327">
            <a:off x="376871" y="452293"/>
            <a:ext cx="2593670" cy="194525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764472">
            <a:off x="3644829" y="647885"/>
            <a:ext cx="2688958" cy="201671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285764">
            <a:off x="2090452" y="2731706"/>
            <a:ext cx="2865833" cy="214937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391977">
            <a:off x="5951897" y="2246251"/>
            <a:ext cx="2719973" cy="202395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143249233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2120</TotalTime>
  <Words>373</Words>
  <Application>Microsoft Office PowerPoint</Application>
  <PresentationFormat>On-screen Show (16:9)</PresentationFormat>
  <Paragraphs>143</Paragraphs>
  <Slides>21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31" baseType="lpstr">
      <vt:lpstr>Varela</vt:lpstr>
      <vt:lpstr>新細明體</vt:lpstr>
      <vt:lpstr>Arial</vt:lpstr>
      <vt:lpstr>Didact Gothic</vt:lpstr>
      <vt:lpstr>Broadway BT</vt:lpstr>
      <vt:lpstr>Calibri</vt:lpstr>
      <vt:lpstr>標楷體</vt:lpstr>
      <vt:lpstr>Times New Roman</vt:lpstr>
      <vt:lpstr>Mitr</vt:lpstr>
      <vt:lpstr>Reading Workshop by Slidesgo</vt:lpstr>
      <vt:lpstr>「小小科藝創建師」          主題網絡計劃 總結分享會</vt:lpstr>
      <vt:lpstr>PowerPoint Presentation</vt:lpstr>
      <vt:lpstr>課程統籌主任</vt:lpstr>
      <vt:lpstr>PowerPoint Presentation</vt:lpstr>
      <vt:lpstr>PowerPoint Presentation</vt:lpstr>
      <vt:lpstr>教師培訓工作坊</vt:lpstr>
      <vt:lpstr>PowerPoint Presentation</vt:lpstr>
      <vt:lpstr>教師培訓工作坊</vt:lpstr>
      <vt:lpstr>   震震機械人</vt:lpstr>
      <vt:lpstr>  學生工作坊 </vt:lpstr>
      <vt:lpstr>學生工作坊-電動紙飛機工作坊 </vt:lpstr>
      <vt:lpstr>學生工作坊-彈射滑翔機工作坊 </vt:lpstr>
      <vt:lpstr>PowerPoint Presentation</vt:lpstr>
      <vt:lpstr>科藝創建師比賽 </vt:lpstr>
      <vt:lpstr>發明品比賽</vt:lpstr>
      <vt:lpstr>攤位遊戲設計比賽</vt:lpstr>
      <vt:lpstr>PowerPoint Presentation</vt:lpstr>
      <vt:lpstr>小小科藝創建師第二階段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Reading Workshop</dc:title>
  <dc:creator>李麗萍 LLP</dc:creator>
  <cp:lastModifiedBy>YEUNG, Yiu-wo Michael</cp:lastModifiedBy>
  <cp:revision>78</cp:revision>
  <cp:lastPrinted>2021-05-26T04:37:57Z</cp:lastPrinted>
  <dcterms:modified xsi:type="dcterms:W3CDTF">2021-10-20T07:19:15Z</dcterms:modified>
</cp:coreProperties>
</file>