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73" r:id="rId3"/>
    <p:sldId id="274" r:id="rId4"/>
    <p:sldId id="263" r:id="rId5"/>
    <p:sldId id="262" r:id="rId6"/>
    <p:sldId id="264" r:id="rId7"/>
    <p:sldId id="267" r:id="rId8"/>
    <p:sldId id="283" r:id="rId9"/>
    <p:sldId id="269" r:id="rId10"/>
    <p:sldId id="284" r:id="rId11"/>
    <p:sldId id="296" r:id="rId12"/>
    <p:sldId id="282" r:id="rId13"/>
    <p:sldId id="281" r:id="rId14"/>
    <p:sldId id="294" r:id="rId15"/>
    <p:sldId id="295" r:id="rId16"/>
    <p:sldId id="293" r:id="rId17"/>
    <p:sldId id="259" r:id="rId18"/>
    <p:sldId id="258" r:id="rId19"/>
    <p:sldId id="270" r:id="rId20"/>
    <p:sldId id="271" r:id="rId21"/>
    <p:sldId id="29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48" autoAdjust="0"/>
    <p:restoredTop sz="94660"/>
  </p:normalViewPr>
  <p:slideViewPr>
    <p:cSldViewPr snapToGrid="0">
      <p:cViewPr varScale="1">
        <p:scale>
          <a:sx n="74" d="100"/>
          <a:sy n="74" d="100"/>
        </p:scale>
        <p:origin x="66"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3A4DE-CFB0-42AA-9F7C-8149F374900B}" type="doc">
      <dgm:prSet loTypeId="urn:microsoft.com/office/officeart/2005/8/layout/chevron1" loCatId="process" qsTypeId="urn:microsoft.com/office/officeart/2005/8/quickstyle/simple1" qsCatId="simple" csTypeId="urn:microsoft.com/office/officeart/2005/8/colors/accent1_2" csCatId="accent1" phldr="1"/>
      <dgm:spPr/>
    </dgm:pt>
    <dgm:pt modelId="{5C190281-1C9B-4059-9F02-70949BDBD855}">
      <dgm:prSet phldrT="[文字]"/>
      <dgm:spPr/>
      <dgm:t>
        <a:bodyPr/>
        <a:lstStyle/>
        <a:p>
          <a:r>
            <a:rPr lang="zh-TW" altLang="en-US" dirty="0"/>
            <a:t>教學設計會議</a:t>
          </a:r>
        </a:p>
      </dgm:t>
    </dgm:pt>
    <dgm:pt modelId="{4A0F399A-8019-4EC7-8A1B-F1A4C93366CD}" type="parTrans" cxnId="{71007A87-591A-4329-B00D-86E0D6A7D4A1}">
      <dgm:prSet/>
      <dgm:spPr/>
      <dgm:t>
        <a:bodyPr/>
        <a:lstStyle/>
        <a:p>
          <a:endParaRPr lang="zh-TW" altLang="en-US"/>
        </a:p>
      </dgm:t>
    </dgm:pt>
    <dgm:pt modelId="{882E35A0-5B25-4E6C-8436-FA1BD555DE74}" type="sibTrans" cxnId="{71007A87-591A-4329-B00D-86E0D6A7D4A1}">
      <dgm:prSet/>
      <dgm:spPr/>
      <dgm:t>
        <a:bodyPr/>
        <a:lstStyle/>
        <a:p>
          <a:endParaRPr lang="zh-TW" altLang="en-US"/>
        </a:p>
      </dgm:t>
    </dgm:pt>
    <dgm:pt modelId="{AC8C50FA-AB20-46C9-8B16-C7A6975CEE47}">
      <dgm:prSet phldrT="[文字]"/>
      <dgm:spPr/>
      <dgm:t>
        <a:bodyPr/>
        <a:lstStyle/>
        <a:p>
          <a:r>
            <a:rPr lang="zh-TW" altLang="en-US" dirty="0"/>
            <a:t>評課會議</a:t>
          </a:r>
        </a:p>
      </dgm:t>
    </dgm:pt>
    <dgm:pt modelId="{1DDF6EC2-DE5D-43D5-A18A-90C7532ACBF1}" type="parTrans" cxnId="{5EDA4090-5427-4040-8C77-54FC0F894201}">
      <dgm:prSet/>
      <dgm:spPr/>
      <dgm:t>
        <a:bodyPr/>
        <a:lstStyle/>
        <a:p>
          <a:endParaRPr lang="zh-TW" altLang="en-US"/>
        </a:p>
      </dgm:t>
    </dgm:pt>
    <dgm:pt modelId="{E29D71AA-DE91-4D68-86CA-BB286EC7D357}" type="sibTrans" cxnId="{5EDA4090-5427-4040-8C77-54FC0F894201}">
      <dgm:prSet/>
      <dgm:spPr/>
      <dgm:t>
        <a:bodyPr/>
        <a:lstStyle/>
        <a:p>
          <a:endParaRPr lang="zh-TW" altLang="en-US"/>
        </a:p>
      </dgm:t>
    </dgm:pt>
    <dgm:pt modelId="{3DA87E55-BD9A-4139-B2CD-B8A10FC9EA9C}">
      <dgm:prSet phldrT="[文字]"/>
      <dgm:spPr/>
      <dgm:t>
        <a:bodyPr/>
        <a:lstStyle/>
        <a:p>
          <a:r>
            <a:rPr lang="zh-TW" altLang="en-US" dirty="0"/>
            <a:t>試後分析</a:t>
          </a:r>
        </a:p>
      </dgm:t>
    </dgm:pt>
    <dgm:pt modelId="{F8D091A4-0C1D-4602-85D9-D4457EBB69E9}" type="parTrans" cxnId="{50B0834F-DCD6-485D-9531-AB2E55E88B48}">
      <dgm:prSet/>
      <dgm:spPr/>
      <dgm:t>
        <a:bodyPr/>
        <a:lstStyle/>
        <a:p>
          <a:endParaRPr lang="zh-TW" altLang="en-US"/>
        </a:p>
      </dgm:t>
    </dgm:pt>
    <dgm:pt modelId="{DAB6EBD0-2171-4461-B7EB-754E37530E71}" type="sibTrans" cxnId="{50B0834F-DCD6-485D-9531-AB2E55E88B48}">
      <dgm:prSet/>
      <dgm:spPr/>
      <dgm:t>
        <a:bodyPr/>
        <a:lstStyle/>
        <a:p>
          <a:endParaRPr lang="zh-TW" altLang="en-US"/>
        </a:p>
      </dgm:t>
    </dgm:pt>
    <dgm:pt modelId="{F2FD8228-6EED-49B3-98A0-C93C5C2A8A88}" type="pres">
      <dgm:prSet presAssocID="{7753A4DE-CFB0-42AA-9F7C-8149F374900B}" presName="Name0" presStyleCnt="0">
        <dgm:presLayoutVars>
          <dgm:dir/>
          <dgm:animLvl val="lvl"/>
          <dgm:resizeHandles val="exact"/>
        </dgm:presLayoutVars>
      </dgm:prSet>
      <dgm:spPr/>
    </dgm:pt>
    <dgm:pt modelId="{7553A210-0D91-4D1C-9B63-3F886DDB4199}" type="pres">
      <dgm:prSet presAssocID="{5C190281-1C9B-4059-9F02-70949BDBD855}" presName="parTxOnly" presStyleLbl="node1" presStyleIdx="0" presStyleCnt="3">
        <dgm:presLayoutVars>
          <dgm:chMax val="0"/>
          <dgm:chPref val="0"/>
          <dgm:bulletEnabled val="1"/>
        </dgm:presLayoutVars>
      </dgm:prSet>
      <dgm:spPr/>
    </dgm:pt>
    <dgm:pt modelId="{9B602C47-A73D-4FE3-99A2-1AA759D86FA8}" type="pres">
      <dgm:prSet presAssocID="{882E35A0-5B25-4E6C-8436-FA1BD555DE74}" presName="parTxOnlySpace" presStyleCnt="0"/>
      <dgm:spPr/>
    </dgm:pt>
    <dgm:pt modelId="{DCC928A2-F3A8-42A9-9915-B0CFDC457238}" type="pres">
      <dgm:prSet presAssocID="{AC8C50FA-AB20-46C9-8B16-C7A6975CEE47}" presName="parTxOnly" presStyleLbl="node1" presStyleIdx="1" presStyleCnt="3">
        <dgm:presLayoutVars>
          <dgm:chMax val="0"/>
          <dgm:chPref val="0"/>
          <dgm:bulletEnabled val="1"/>
        </dgm:presLayoutVars>
      </dgm:prSet>
      <dgm:spPr/>
    </dgm:pt>
    <dgm:pt modelId="{C235620E-96D9-4E34-B4E3-78FA4BEBE383}" type="pres">
      <dgm:prSet presAssocID="{E29D71AA-DE91-4D68-86CA-BB286EC7D357}" presName="parTxOnlySpace" presStyleCnt="0"/>
      <dgm:spPr/>
    </dgm:pt>
    <dgm:pt modelId="{42C4E6F9-152F-4B46-8F0C-75D8C0FD9EDC}" type="pres">
      <dgm:prSet presAssocID="{3DA87E55-BD9A-4139-B2CD-B8A10FC9EA9C}" presName="parTxOnly" presStyleLbl="node1" presStyleIdx="2" presStyleCnt="3">
        <dgm:presLayoutVars>
          <dgm:chMax val="0"/>
          <dgm:chPref val="0"/>
          <dgm:bulletEnabled val="1"/>
        </dgm:presLayoutVars>
      </dgm:prSet>
      <dgm:spPr/>
    </dgm:pt>
  </dgm:ptLst>
  <dgm:cxnLst>
    <dgm:cxn modelId="{6756FE02-5425-4C5D-912F-57D13E4B2E5C}" type="presOf" srcId="{7753A4DE-CFB0-42AA-9F7C-8149F374900B}" destId="{F2FD8228-6EED-49B3-98A0-C93C5C2A8A88}" srcOrd="0" destOrd="0" presId="urn:microsoft.com/office/officeart/2005/8/layout/chevron1"/>
    <dgm:cxn modelId="{4FA3A611-3A43-40E4-9649-5E31852ACABD}" type="presOf" srcId="{3DA87E55-BD9A-4139-B2CD-B8A10FC9EA9C}" destId="{42C4E6F9-152F-4B46-8F0C-75D8C0FD9EDC}" srcOrd="0" destOrd="0" presId="urn:microsoft.com/office/officeart/2005/8/layout/chevron1"/>
    <dgm:cxn modelId="{39C10746-633E-4254-B1D0-B5214049571E}" type="presOf" srcId="{5C190281-1C9B-4059-9F02-70949BDBD855}" destId="{7553A210-0D91-4D1C-9B63-3F886DDB4199}" srcOrd="0" destOrd="0" presId="urn:microsoft.com/office/officeart/2005/8/layout/chevron1"/>
    <dgm:cxn modelId="{50B0834F-DCD6-485D-9531-AB2E55E88B48}" srcId="{7753A4DE-CFB0-42AA-9F7C-8149F374900B}" destId="{3DA87E55-BD9A-4139-B2CD-B8A10FC9EA9C}" srcOrd="2" destOrd="0" parTransId="{F8D091A4-0C1D-4602-85D9-D4457EBB69E9}" sibTransId="{DAB6EBD0-2171-4461-B7EB-754E37530E71}"/>
    <dgm:cxn modelId="{71007A87-591A-4329-B00D-86E0D6A7D4A1}" srcId="{7753A4DE-CFB0-42AA-9F7C-8149F374900B}" destId="{5C190281-1C9B-4059-9F02-70949BDBD855}" srcOrd="0" destOrd="0" parTransId="{4A0F399A-8019-4EC7-8A1B-F1A4C93366CD}" sibTransId="{882E35A0-5B25-4E6C-8436-FA1BD555DE74}"/>
    <dgm:cxn modelId="{5EDA4090-5427-4040-8C77-54FC0F894201}" srcId="{7753A4DE-CFB0-42AA-9F7C-8149F374900B}" destId="{AC8C50FA-AB20-46C9-8B16-C7A6975CEE47}" srcOrd="1" destOrd="0" parTransId="{1DDF6EC2-DE5D-43D5-A18A-90C7532ACBF1}" sibTransId="{E29D71AA-DE91-4D68-86CA-BB286EC7D357}"/>
    <dgm:cxn modelId="{F4E660EE-B9DA-4142-B395-C78514B32A61}" type="presOf" srcId="{AC8C50FA-AB20-46C9-8B16-C7A6975CEE47}" destId="{DCC928A2-F3A8-42A9-9915-B0CFDC457238}" srcOrd="0" destOrd="0" presId="urn:microsoft.com/office/officeart/2005/8/layout/chevron1"/>
    <dgm:cxn modelId="{D7C34F2E-D8CC-4D94-B653-73E27F4BBD53}" type="presParOf" srcId="{F2FD8228-6EED-49B3-98A0-C93C5C2A8A88}" destId="{7553A210-0D91-4D1C-9B63-3F886DDB4199}" srcOrd="0" destOrd="0" presId="urn:microsoft.com/office/officeart/2005/8/layout/chevron1"/>
    <dgm:cxn modelId="{2CB64673-4C07-4C64-B30C-2F0BEB951581}" type="presParOf" srcId="{F2FD8228-6EED-49B3-98A0-C93C5C2A8A88}" destId="{9B602C47-A73D-4FE3-99A2-1AA759D86FA8}" srcOrd="1" destOrd="0" presId="urn:microsoft.com/office/officeart/2005/8/layout/chevron1"/>
    <dgm:cxn modelId="{97C0A0B4-BA8B-4933-A0F5-9A7149B4D28C}" type="presParOf" srcId="{F2FD8228-6EED-49B3-98A0-C93C5C2A8A88}" destId="{DCC928A2-F3A8-42A9-9915-B0CFDC457238}" srcOrd="2" destOrd="0" presId="urn:microsoft.com/office/officeart/2005/8/layout/chevron1"/>
    <dgm:cxn modelId="{D3467EC0-626A-4FBD-B3E7-0361B560FAC9}" type="presParOf" srcId="{F2FD8228-6EED-49B3-98A0-C93C5C2A8A88}" destId="{C235620E-96D9-4E34-B4E3-78FA4BEBE383}" srcOrd="3" destOrd="0" presId="urn:microsoft.com/office/officeart/2005/8/layout/chevron1"/>
    <dgm:cxn modelId="{0053E687-F3D8-4F2C-9F2F-AAD0F871A061}" type="presParOf" srcId="{F2FD8228-6EED-49B3-98A0-C93C5C2A8A88}" destId="{42C4E6F9-152F-4B46-8F0C-75D8C0FD9ED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3A4DE-CFB0-42AA-9F7C-8149F374900B}" type="doc">
      <dgm:prSet loTypeId="urn:microsoft.com/office/officeart/2005/8/layout/chevron1" loCatId="process" qsTypeId="urn:microsoft.com/office/officeart/2005/8/quickstyle/simple1" qsCatId="simple" csTypeId="urn:microsoft.com/office/officeart/2005/8/colors/accent1_2" csCatId="accent1" phldr="1"/>
      <dgm:spPr/>
    </dgm:pt>
    <dgm:pt modelId="{5C190281-1C9B-4059-9F02-70949BDBD855}">
      <dgm:prSet phldrT="[文字]"/>
      <dgm:spPr/>
      <dgm:t>
        <a:bodyPr/>
        <a:lstStyle/>
        <a:p>
          <a:r>
            <a:rPr lang="zh-TW" altLang="en-US" dirty="0"/>
            <a:t>教學設計會議</a:t>
          </a:r>
        </a:p>
      </dgm:t>
    </dgm:pt>
    <dgm:pt modelId="{4A0F399A-8019-4EC7-8A1B-F1A4C93366CD}" type="parTrans" cxnId="{71007A87-591A-4329-B00D-86E0D6A7D4A1}">
      <dgm:prSet/>
      <dgm:spPr/>
      <dgm:t>
        <a:bodyPr/>
        <a:lstStyle/>
        <a:p>
          <a:endParaRPr lang="zh-TW" altLang="en-US"/>
        </a:p>
      </dgm:t>
    </dgm:pt>
    <dgm:pt modelId="{882E35A0-5B25-4E6C-8436-FA1BD555DE74}" type="sibTrans" cxnId="{71007A87-591A-4329-B00D-86E0D6A7D4A1}">
      <dgm:prSet/>
      <dgm:spPr/>
      <dgm:t>
        <a:bodyPr/>
        <a:lstStyle/>
        <a:p>
          <a:endParaRPr lang="zh-TW" altLang="en-US"/>
        </a:p>
      </dgm:t>
    </dgm:pt>
    <dgm:pt modelId="{AC8C50FA-AB20-46C9-8B16-C7A6975CEE47}">
      <dgm:prSet phldrT="[文字]"/>
      <dgm:spPr/>
      <dgm:t>
        <a:bodyPr/>
        <a:lstStyle/>
        <a:p>
          <a:r>
            <a:rPr lang="zh-TW" altLang="en-US" dirty="0"/>
            <a:t>評課會議</a:t>
          </a:r>
        </a:p>
      </dgm:t>
    </dgm:pt>
    <dgm:pt modelId="{1DDF6EC2-DE5D-43D5-A18A-90C7532ACBF1}" type="parTrans" cxnId="{5EDA4090-5427-4040-8C77-54FC0F894201}">
      <dgm:prSet/>
      <dgm:spPr/>
      <dgm:t>
        <a:bodyPr/>
        <a:lstStyle/>
        <a:p>
          <a:endParaRPr lang="zh-TW" altLang="en-US"/>
        </a:p>
      </dgm:t>
    </dgm:pt>
    <dgm:pt modelId="{E29D71AA-DE91-4D68-86CA-BB286EC7D357}" type="sibTrans" cxnId="{5EDA4090-5427-4040-8C77-54FC0F894201}">
      <dgm:prSet/>
      <dgm:spPr/>
      <dgm:t>
        <a:bodyPr/>
        <a:lstStyle/>
        <a:p>
          <a:endParaRPr lang="zh-TW" altLang="en-US"/>
        </a:p>
      </dgm:t>
    </dgm:pt>
    <dgm:pt modelId="{3DA87E55-BD9A-4139-B2CD-B8A10FC9EA9C}">
      <dgm:prSet phldrT="[文字]"/>
      <dgm:spPr/>
      <dgm:t>
        <a:bodyPr/>
        <a:lstStyle/>
        <a:p>
          <a:r>
            <a:rPr lang="zh-TW" altLang="en-US" dirty="0"/>
            <a:t>試後分析</a:t>
          </a:r>
        </a:p>
      </dgm:t>
    </dgm:pt>
    <dgm:pt modelId="{F8D091A4-0C1D-4602-85D9-D4457EBB69E9}" type="parTrans" cxnId="{50B0834F-DCD6-485D-9531-AB2E55E88B48}">
      <dgm:prSet/>
      <dgm:spPr/>
      <dgm:t>
        <a:bodyPr/>
        <a:lstStyle/>
        <a:p>
          <a:endParaRPr lang="zh-TW" altLang="en-US"/>
        </a:p>
      </dgm:t>
    </dgm:pt>
    <dgm:pt modelId="{DAB6EBD0-2171-4461-B7EB-754E37530E71}" type="sibTrans" cxnId="{50B0834F-DCD6-485D-9531-AB2E55E88B48}">
      <dgm:prSet/>
      <dgm:spPr/>
      <dgm:t>
        <a:bodyPr/>
        <a:lstStyle/>
        <a:p>
          <a:endParaRPr lang="zh-TW" altLang="en-US"/>
        </a:p>
      </dgm:t>
    </dgm:pt>
    <dgm:pt modelId="{F2FD8228-6EED-49B3-98A0-C93C5C2A8A88}" type="pres">
      <dgm:prSet presAssocID="{7753A4DE-CFB0-42AA-9F7C-8149F374900B}" presName="Name0" presStyleCnt="0">
        <dgm:presLayoutVars>
          <dgm:dir/>
          <dgm:animLvl val="lvl"/>
          <dgm:resizeHandles val="exact"/>
        </dgm:presLayoutVars>
      </dgm:prSet>
      <dgm:spPr/>
    </dgm:pt>
    <dgm:pt modelId="{7553A210-0D91-4D1C-9B63-3F886DDB4199}" type="pres">
      <dgm:prSet presAssocID="{5C190281-1C9B-4059-9F02-70949BDBD855}" presName="parTxOnly" presStyleLbl="node1" presStyleIdx="0" presStyleCnt="3">
        <dgm:presLayoutVars>
          <dgm:chMax val="0"/>
          <dgm:chPref val="0"/>
          <dgm:bulletEnabled val="1"/>
        </dgm:presLayoutVars>
      </dgm:prSet>
      <dgm:spPr/>
    </dgm:pt>
    <dgm:pt modelId="{9B602C47-A73D-4FE3-99A2-1AA759D86FA8}" type="pres">
      <dgm:prSet presAssocID="{882E35A0-5B25-4E6C-8436-FA1BD555DE74}" presName="parTxOnlySpace" presStyleCnt="0"/>
      <dgm:spPr/>
    </dgm:pt>
    <dgm:pt modelId="{DCC928A2-F3A8-42A9-9915-B0CFDC457238}" type="pres">
      <dgm:prSet presAssocID="{AC8C50FA-AB20-46C9-8B16-C7A6975CEE47}" presName="parTxOnly" presStyleLbl="node1" presStyleIdx="1" presStyleCnt="3">
        <dgm:presLayoutVars>
          <dgm:chMax val="0"/>
          <dgm:chPref val="0"/>
          <dgm:bulletEnabled val="1"/>
        </dgm:presLayoutVars>
      </dgm:prSet>
      <dgm:spPr/>
    </dgm:pt>
    <dgm:pt modelId="{C235620E-96D9-4E34-B4E3-78FA4BEBE383}" type="pres">
      <dgm:prSet presAssocID="{E29D71AA-DE91-4D68-86CA-BB286EC7D357}" presName="parTxOnlySpace" presStyleCnt="0"/>
      <dgm:spPr/>
    </dgm:pt>
    <dgm:pt modelId="{42C4E6F9-152F-4B46-8F0C-75D8C0FD9EDC}" type="pres">
      <dgm:prSet presAssocID="{3DA87E55-BD9A-4139-B2CD-B8A10FC9EA9C}" presName="parTxOnly" presStyleLbl="node1" presStyleIdx="2" presStyleCnt="3">
        <dgm:presLayoutVars>
          <dgm:chMax val="0"/>
          <dgm:chPref val="0"/>
          <dgm:bulletEnabled val="1"/>
        </dgm:presLayoutVars>
      </dgm:prSet>
      <dgm:spPr/>
    </dgm:pt>
  </dgm:ptLst>
  <dgm:cxnLst>
    <dgm:cxn modelId="{6756FE02-5425-4C5D-912F-57D13E4B2E5C}" type="presOf" srcId="{7753A4DE-CFB0-42AA-9F7C-8149F374900B}" destId="{F2FD8228-6EED-49B3-98A0-C93C5C2A8A88}" srcOrd="0" destOrd="0" presId="urn:microsoft.com/office/officeart/2005/8/layout/chevron1"/>
    <dgm:cxn modelId="{4FA3A611-3A43-40E4-9649-5E31852ACABD}" type="presOf" srcId="{3DA87E55-BD9A-4139-B2CD-B8A10FC9EA9C}" destId="{42C4E6F9-152F-4B46-8F0C-75D8C0FD9EDC}" srcOrd="0" destOrd="0" presId="urn:microsoft.com/office/officeart/2005/8/layout/chevron1"/>
    <dgm:cxn modelId="{39C10746-633E-4254-B1D0-B5214049571E}" type="presOf" srcId="{5C190281-1C9B-4059-9F02-70949BDBD855}" destId="{7553A210-0D91-4D1C-9B63-3F886DDB4199}" srcOrd="0" destOrd="0" presId="urn:microsoft.com/office/officeart/2005/8/layout/chevron1"/>
    <dgm:cxn modelId="{50B0834F-DCD6-485D-9531-AB2E55E88B48}" srcId="{7753A4DE-CFB0-42AA-9F7C-8149F374900B}" destId="{3DA87E55-BD9A-4139-B2CD-B8A10FC9EA9C}" srcOrd="2" destOrd="0" parTransId="{F8D091A4-0C1D-4602-85D9-D4457EBB69E9}" sibTransId="{DAB6EBD0-2171-4461-B7EB-754E37530E71}"/>
    <dgm:cxn modelId="{71007A87-591A-4329-B00D-86E0D6A7D4A1}" srcId="{7753A4DE-CFB0-42AA-9F7C-8149F374900B}" destId="{5C190281-1C9B-4059-9F02-70949BDBD855}" srcOrd="0" destOrd="0" parTransId="{4A0F399A-8019-4EC7-8A1B-F1A4C93366CD}" sibTransId="{882E35A0-5B25-4E6C-8436-FA1BD555DE74}"/>
    <dgm:cxn modelId="{5EDA4090-5427-4040-8C77-54FC0F894201}" srcId="{7753A4DE-CFB0-42AA-9F7C-8149F374900B}" destId="{AC8C50FA-AB20-46C9-8B16-C7A6975CEE47}" srcOrd="1" destOrd="0" parTransId="{1DDF6EC2-DE5D-43D5-A18A-90C7532ACBF1}" sibTransId="{E29D71AA-DE91-4D68-86CA-BB286EC7D357}"/>
    <dgm:cxn modelId="{F4E660EE-B9DA-4142-B395-C78514B32A61}" type="presOf" srcId="{AC8C50FA-AB20-46C9-8B16-C7A6975CEE47}" destId="{DCC928A2-F3A8-42A9-9915-B0CFDC457238}" srcOrd="0" destOrd="0" presId="urn:microsoft.com/office/officeart/2005/8/layout/chevron1"/>
    <dgm:cxn modelId="{D7C34F2E-D8CC-4D94-B653-73E27F4BBD53}" type="presParOf" srcId="{F2FD8228-6EED-49B3-98A0-C93C5C2A8A88}" destId="{7553A210-0D91-4D1C-9B63-3F886DDB4199}" srcOrd="0" destOrd="0" presId="urn:microsoft.com/office/officeart/2005/8/layout/chevron1"/>
    <dgm:cxn modelId="{2CB64673-4C07-4C64-B30C-2F0BEB951581}" type="presParOf" srcId="{F2FD8228-6EED-49B3-98A0-C93C5C2A8A88}" destId="{9B602C47-A73D-4FE3-99A2-1AA759D86FA8}" srcOrd="1" destOrd="0" presId="urn:microsoft.com/office/officeart/2005/8/layout/chevron1"/>
    <dgm:cxn modelId="{97C0A0B4-BA8B-4933-A0F5-9A7149B4D28C}" type="presParOf" srcId="{F2FD8228-6EED-49B3-98A0-C93C5C2A8A88}" destId="{DCC928A2-F3A8-42A9-9915-B0CFDC457238}" srcOrd="2" destOrd="0" presId="urn:microsoft.com/office/officeart/2005/8/layout/chevron1"/>
    <dgm:cxn modelId="{D3467EC0-626A-4FBD-B3E7-0361B560FAC9}" type="presParOf" srcId="{F2FD8228-6EED-49B3-98A0-C93C5C2A8A88}" destId="{C235620E-96D9-4E34-B4E3-78FA4BEBE383}" srcOrd="3" destOrd="0" presId="urn:microsoft.com/office/officeart/2005/8/layout/chevron1"/>
    <dgm:cxn modelId="{0053E687-F3D8-4F2C-9F2F-AAD0F871A061}" type="presParOf" srcId="{F2FD8228-6EED-49B3-98A0-C93C5C2A8A88}" destId="{42C4E6F9-152F-4B46-8F0C-75D8C0FD9ED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53A4DE-CFB0-42AA-9F7C-8149F374900B}" type="doc">
      <dgm:prSet loTypeId="urn:microsoft.com/office/officeart/2005/8/layout/chevron1" loCatId="process" qsTypeId="urn:microsoft.com/office/officeart/2005/8/quickstyle/simple1" qsCatId="simple" csTypeId="urn:microsoft.com/office/officeart/2005/8/colors/accent1_2" csCatId="accent1" phldr="1"/>
      <dgm:spPr/>
    </dgm:pt>
    <dgm:pt modelId="{5C190281-1C9B-4059-9F02-70949BDBD855}">
      <dgm:prSet phldrT="[文字]"/>
      <dgm:spPr/>
      <dgm:t>
        <a:bodyPr/>
        <a:lstStyle/>
        <a:p>
          <a:r>
            <a:rPr lang="zh-TW" altLang="en-US" dirty="0"/>
            <a:t>教學設計會議</a:t>
          </a:r>
        </a:p>
      </dgm:t>
    </dgm:pt>
    <dgm:pt modelId="{4A0F399A-8019-4EC7-8A1B-F1A4C93366CD}" type="parTrans" cxnId="{71007A87-591A-4329-B00D-86E0D6A7D4A1}">
      <dgm:prSet/>
      <dgm:spPr/>
      <dgm:t>
        <a:bodyPr/>
        <a:lstStyle/>
        <a:p>
          <a:endParaRPr lang="zh-TW" altLang="en-US"/>
        </a:p>
      </dgm:t>
    </dgm:pt>
    <dgm:pt modelId="{882E35A0-5B25-4E6C-8436-FA1BD555DE74}" type="sibTrans" cxnId="{71007A87-591A-4329-B00D-86E0D6A7D4A1}">
      <dgm:prSet/>
      <dgm:spPr/>
      <dgm:t>
        <a:bodyPr/>
        <a:lstStyle/>
        <a:p>
          <a:endParaRPr lang="zh-TW" altLang="en-US"/>
        </a:p>
      </dgm:t>
    </dgm:pt>
    <dgm:pt modelId="{AC8C50FA-AB20-46C9-8B16-C7A6975CEE47}">
      <dgm:prSet phldrT="[文字]"/>
      <dgm:spPr/>
      <dgm:t>
        <a:bodyPr/>
        <a:lstStyle/>
        <a:p>
          <a:r>
            <a:rPr lang="zh-TW" altLang="en-US" dirty="0"/>
            <a:t>評課會議</a:t>
          </a:r>
        </a:p>
      </dgm:t>
    </dgm:pt>
    <dgm:pt modelId="{1DDF6EC2-DE5D-43D5-A18A-90C7532ACBF1}" type="parTrans" cxnId="{5EDA4090-5427-4040-8C77-54FC0F894201}">
      <dgm:prSet/>
      <dgm:spPr/>
      <dgm:t>
        <a:bodyPr/>
        <a:lstStyle/>
        <a:p>
          <a:endParaRPr lang="zh-TW" altLang="en-US"/>
        </a:p>
      </dgm:t>
    </dgm:pt>
    <dgm:pt modelId="{E29D71AA-DE91-4D68-86CA-BB286EC7D357}" type="sibTrans" cxnId="{5EDA4090-5427-4040-8C77-54FC0F894201}">
      <dgm:prSet/>
      <dgm:spPr/>
      <dgm:t>
        <a:bodyPr/>
        <a:lstStyle/>
        <a:p>
          <a:endParaRPr lang="zh-TW" altLang="en-US"/>
        </a:p>
      </dgm:t>
    </dgm:pt>
    <dgm:pt modelId="{3DA87E55-BD9A-4139-B2CD-B8A10FC9EA9C}">
      <dgm:prSet phldrT="[文字]"/>
      <dgm:spPr/>
      <dgm:t>
        <a:bodyPr/>
        <a:lstStyle/>
        <a:p>
          <a:r>
            <a:rPr lang="zh-TW" altLang="en-US" dirty="0"/>
            <a:t>試後分析</a:t>
          </a:r>
        </a:p>
      </dgm:t>
    </dgm:pt>
    <dgm:pt modelId="{F8D091A4-0C1D-4602-85D9-D4457EBB69E9}" type="parTrans" cxnId="{50B0834F-DCD6-485D-9531-AB2E55E88B48}">
      <dgm:prSet/>
      <dgm:spPr/>
      <dgm:t>
        <a:bodyPr/>
        <a:lstStyle/>
        <a:p>
          <a:endParaRPr lang="zh-TW" altLang="en-US"/>
        </a:p>
      </dgm:t>
    </dgm:pt>
    <dgm:pt modelId="{DAB6EBD0-2171-4461-B7EB-754E37530E71}" type="sibTrans" cxnId="{50B0834F-DCD6-485D-9531-AB2E55E88B48}">
      <dgm:prSet/>
      <dgm:spPr/>
      <dgm:t>
        <a:bodyPr/>
        <a:lstStyle/>
        <a:p>
          <a:endParaRPr lang="zh-TW" altLang="en-US"/>
        </a:p>
      </dgm:t>
    </dgm:pt>
    <dgm:pt modelId="{F2FD8228-6EED-49B3-98A0-C93C5C2A8A88}" type="pres">
      <dgm:prSet presAssocID="{7753A4DE-CFB0-42AA-9F7C-8149F374900B}" presName="Name0" presStyleCnt="0">
        <dgm:presLayoutVars>
          <dgm:dir/>
          <dgm:animLvl val="lvl"/>
          <dgm:resizeHandles val="exact"/>
        </dgm:presLayoutVars>
      </dgm:prSet>
      <dgm:spPr/>
    </dgm:pt>
    <dgm:pt modelId="{7553A210-0D91-4D1C-9B63-3F886DDB4199}" type="pres">
      <dgm:prSet presAssocID="{5C190281-1C9B-4059-9F02-70949BDBD855}" presName="parTxOnly" presStyleLbl="node1" presStyleIdx="0" presStyleCnt="3">
        <dgm:presLayoutVars>
          <dgm:chMax val="0"/>
          <dgm:chPref val="0"/>
          <dgm:bulletEnabled val="1"/>
        </dgm:presLayoutVars>
      </dgm:prSet>
      <dgm:spPr/>
    </dgm:pt>
    <dgm:pt modelId="{9B602C47-A73D-4FE3-99A2-1AA759D86FA8}" type="pres">
      <dgm:prSet presAssocID="{882E35A0-5B25-4E6C-8436-FA1BD555DE74}" presName="parTxOnlySpace" presStyleCnt="0"/>
      <dgm:spPr/>
    </dgm:pt>
    <dgm:pt modelId="{DCC928A2-F3A8-42A9-9915-B0CFDC457238}" type="pres">
      <dgm:prSet presAssocID="{AC8C50FA-AB20-46C9-8B16-C7A6975CEE47}" presName="parTxOnly" presStyleLbl="node1" presStyleIdx="1" presStyleCnt="3">
        <dgm:presLayoutVars>
          <dgm:chMax val="0"/>
          <dgm:chPref val="0"/>
          <dgm:bulletEnabled val="1"/>
        </dgm:presLayoutVars>
      </dgm:prSet>
      <dgm:spPr/>
    </dgm:pt>
    <dgm:pt modelId="{C235620E-96D9-4E34-B4E3-78FA4BEBE383}" type="pres">
      <dgm:prSet presAssocID="{E29D71AA-DE91-4D68-86CA-BB286EC7D357}" presName="parTxOnlySpace" presStyleCnt="0"/>
      <dgm:spPr/>
    </dgm:pt>
    <dgm:pt modelId="{42C4E6F9-152F-4B46-8F0C-75D8C0FD9EDC}" type="pres">
      <dgm:prSet presAssocID="{3DA87E55-BD9A-4139-B2CD-B8A10FC9EA9C}" presName="parTxOnly" presStyleLbl="node1" presStyleIdx="2" presStyleCnt="3">
        <dgm:presLayoutVars>
          <dgm:chMax val="0"/>
          <dgm:chPref val="0"/>
          <dgm:bulletEnabled val="1"/>
        </dgm:presLayoutVars>
      </dgm:prSet>
      <dgm:spPr/>
    </dgm:pt>
  </dgm:ptLst>
  <dgm:cxnLst>
    <dgm:cxn modelId="{6756FE02-5425-4C5D-912F-57D13E4B2E5C}" type="presOf" srcId="{7753A4DE-CFB0-42AA-9F7C-8149F374900B}" destId="{F2FD8228-6EED-49B3-98A0-C93C5C2A8A88}" srcOrd="0" destOrd="0" presId="urn:microsoft.com/office/officeart/2005/8/layout/chevron1"/>
    <dgm:cxn modelId="{4FA3A611-3A43-40E4-9649-5E31852ACABD}" type="presOf" srcId="{3DA87E55-BD9A-4139-B2CD-B8A10FC9EA9C}" destId="{42C4E6F9-152F-4B46-8F0C-75D8C0FD9EDC}" srcOrd="0" destOrd="0" presId="urn:microsoft.com/office/officeart/2005/8/layout/chevron1"/>
    <dgm:cxn modelId="{39C10746-633E-4254-B1D0-B5214049571E}" type="presOf" srcId="{5C190281-1C9B-4059-9F02-70949BDBD855}" destId="{7553A210-0D91-4D1C-9B63-3F886DDB4199}" srcOrd="0" destOrd="0" presId="urn:microsoft.com/office/officeart/2005/8/layout/chevron1"/>
    <dgm:cxn modelId="{50B0834F-DCD6-485D-9531-AB2E55E88B48}" srcId="{7753A4DE-CFB0-42AA-9F7C-8149F374900B}" destId="{3DA87E55-BD9A-4139-B2CD-B8A10FC9EA9C}" srcOrd="2" destOrd="0" parTransId="{F8D091A4-0C1D-4602-85D9-D4457EBB69E9}" sibTransId="{DAB6EBD0-2171-4461-B7EB-754E37530E71}"/>
    <dgm:cxn modelId="{71007A87-591A-4329-B00D-86E0D6A7D4A1}" srcId="{7753A4DE-CFB0-42AA-9F7C-8149F374900B}" destId="{5C190281-1C9B-4059-9F02-70949BDBD855}" srcOrd="0" destOrd="0" parTransId="{4A0F399A-8019-4EC7-8A1B-F1A4C93366CD}" sibTransId="{882E35A0-5B25-4E6C-8436-FA1BD555DE74}"/>
    <dgm:cxn modelId="{5EDA4090-5427-4040-8C77-54FC0F894201}" srcId="{7753A4DE-CFB0-42AA-9F7C-8149F374900B}" destId="{AC8C50FA-AB20-46C9-8B16-C7A6975CEE47}" srcOrd="1" destOrd="0" parTransId="{1DDF6EC2-DE5D-43D5-A18A-90C7532ACBF1}" sibTransId="{E29D71AA-DE91-4D68-86CA-BB286EC7D357}"/>
    <dgm:cxn modelId="{F4E660EE-B9DA-4142-B395-C78514B32A61}" type="presOf" srcId="{AC8C50FA-AB20-46C9-8B16-C7A6975CEE47}" destId="{DCC928A2-F3A8-42A9-9915-B0CFDC457238}" srcOrd="0" destOrd="0" presId="urn:microsoft.com/office/officeart/2005/8/layout/chevron1"/>
    <dgm:cxn modelId="{D7C34F2E-D8CC-4D94-B653-73E27F4BBD53}" type="presParOf" srcId="{F2FD8228-6EED-49B3-98A0-C93C5C2A8A88}" destId="{7553A210-0D91-4D1C-9B63-3F886DDB4199}" srcOrd="0" destOrd="0" presId="urn:microsoft.com/office/officeart/2005/8/layout/chevron1"/>
    <dgm:cxn modelId="{2CB64673-4C07-4C64-B30C-2F0BEB951581}" type="presParOf" srcId="{F2FD8228-6EED-49B3-98A0-C93C5C2A8A88}" destId="{9B602C47-A73D-4FE3-99A2-1AA759D86FA8}" srcOrd="1" destOrd="0" presId="urn:microsoft.com/office/officeart/2005/8/layout/chevron1"/>
    <dgm:cxn modelId="{97C0A0B4-BA8B-4933-A0F5-9A7149B4D28C}" type="presParOf" srcId="{F2FD8228-6EED-49B3-98A0-C93C5C2A8A88}" destId="{DCC928A2-F3A8-42A9-9915-B0CFDC457238}" srcOrd="2" destOrd="0" presId="urn:microsoft.com/office/officeart/2005/8/layout/chevron1"/>
    <dgm:cxn modelId="{D3467EC0-626A-4FBD-B3E7-0361B560FAC9}" type="presParOf" srcId="{F2FD8228-6EED-49B3-98A0-C93C5C2A8A88}" destId="{C235620E-96D9-4E34-B4E3-78FA4BEBE383}" srcOrd="3" destOrd="0" presId="urn:microsoft.com/office/officeart/2005/8/layout/chevron1"/>
    <dgm:cxn modelId="{0053E687-F3D8-4F2C-9F2F-AAD0F871A061}" type="presParOf" srcId="{F2FD8228-6EED-49B3-98A0-C93C5C2A8A88}" destId="{42C4E6F9-152F-4B46-8F0C-75D8C0FD9ED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C6FBF2-65C2-40AC-A3A0-17750A5DDEC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1D5AE9D-FF9B-492E-9829-1414356292CB}">
      <dgm:prSet/>
      <dgm:spPr/>
      <dgm:t>
        <a:bodyPr/>
        <a:lstStyle/>
        <a:p>
          <a:r>
            <a:rPr kumimoji="1" lang="zh-HK" baseline="0"/>
            <a:t>針對一個學期的教學而進行</a:t>
          </a:r>
          <a:endParaRPr lang="en-US"/>
        </a:p>
      </dgm:t>
    </dgm:pt>
    <dgm:pt modelId="{3FCCA378-F005-43DD-978C-1232A8436A9F}" type="parTrans" cxnId="{EF456446-F82F-4627-B8C7-EBB98B602B48}">
      <dgm:prSet/>
      <dgm:spPr/>
      <dgm:t>
        <a:bodyPr/>
        <a:lstStyle/>
        <a:p>
          <a:endParaRPr lang="en-US"/>
        </a:p>
      </dgm:t>
    </dgm:pt>
    <dgm:pt modelId="{574D2C9A-80B1-4835-9B0C-144EF2EA4A3B}" type="sibTrans" cxnId="{EF456446-F82F-4627-B8C7-EBB98B602B48}">
      <dgm:prSet/>
      <dgm:spPr/>
      <dgm:t>
        <a:bodyPr/>
        <a:lstStyle/>
        <a:p>
          <a:endParaRPr lang="en-US"/>
        </a:p>
      </dgm:t>
    </dgm:pt>
    <dgm:pt modelId="{E04838FE-2DF0-43B4-A4F1-B7ABF33853E0}">
      <dgm:prSet/>
      <dgm:spPr/>
      <dgm:t>
        <a:bodyPr/>
        <a:lstStyle/>
        <a:p>
          <a:r>
            <a:rPr kumimoji="1" lang="zh-HK" baseline="0" dirty="0"/>
            <a:t>透過評估來分析教學的成效</a:t>
          </a:r>
          <a:endParaRPr lang="en-US" dirty="0"/>
        </a:p>
      </dgm:t>
    </dgm:pt>
    <dgm:pt modelId="{08E7FB0E-6E61-4F53-B158-170912E989E1}" type="parTrans" cxnId="{FAB75AC4-F0F0-40BE-B2E2-F9A62DD3CFF2}">
      <dgm:prSet/>
      <dgm:spPr/>
      <dgm:t>
        <a:bodyPr/>
        <a:lstStyle/>
        <a:p>
          <a:endParaRPr lang="en-US"/>
        </a:p>
      </dgm:t>
    </dgm:pt>
    <dgm:pt modelId="{D0C6EFD5-4E5A-4418-9918-2F2B27244745}" type="sibTrans" cxnId="{FAB75AC4-F0F0-40BE-B2E2-F9A62DD3CFF2}">
      <dgm:prSet/>
      <dgm:spPr/>
      <dgm:t>
        <a:bodyPr/>
        <a:lstStyle/>
        <a:p>
          <a:endParaRPr lang="en-US"/>
        </a:p>
      </dgm:t>
    </dgm:pt>
    <dgm:pt modelId="{80BECA1F-3CC5-4C7D-A43A-0C6633B96C2D}">
      <dgm:prSet/>
      <dgm:spPr/>
      <dgm:t>
        <a:bodyPr/>
        <a:lstStyle/>
        <a:p>
          <a:r>
            <a:rPr kumimoji="1" lang="zh-HK" baseline="0"/>
            <a:t>分析題目設計</a:t>
          </a:r>
          <a:endParaRPr lang="en-US"/>
        </a:p>
      </dgm:t>
    </dgm:pt>
    <dgm:pt modelId="{863F1973-FA11-4224-AEBC-AC6D4269978D}" type="parTrans" cxnId="{2D581147-C5F5-4A00-A7AC-D1FDE1229255}">
      <dgm:prSet/>
      <dgm:spPr/>
      <dgm:t>
        <a:bodyPr/>
        <a:lstStyle/>
        <a:p>
          <a:endParaRPr lang="en-US"/>
        </a:p>
      </dgm:t>
    </dgm:pt>
    <dgm:pt modelId="{CFEFFB6D-5FA3-4741-9D3E-ECC3A9BF5A18}" type="sibTrans" cxnId="{2D581147-C5F5-4A00-A7AC-D1FDE1229255}">
      <dgm:prSet/>
      <dgm:spPr/>
      <dgm:t>
        <a:bodyPr/>
        <a:lstStyle/>
        <a:p>
          <a:endParaRPr lang="en-US"/>
        </a:p>
      </dgm:t>
    </dgm:pt>
    <dgm:pt modelId="{DD055C99-BCE1-4B31-A0E4-FD8B82A194CB}">
      <dgm:prSet/>
      <dgm:spPr/>
      <dgm:t>
        <a:bodyPr/>
        <a:lstStyle/>
        <a:p>
          <a:r>
            <a:rPr kumimoji="1" lang="zh-HK" baseline="0"/>
            <a:t>檢視題目的表述、題幹用字等</a:t>
          </a:r>
          <a:endParaRPr lang="en-US"/>
        </a:p>
      </dgm:t>
    </dgm:pt>
    <dgm:pt modelId="{531633CF-0B31-4E66-9EEE-77FC710BACBB}" type="parTrans" cxnId="{91DB6646-49F6-4160-98FB-A614A2533549}">
      <dgm:prSet/>
      <dgm:spPr/>
      <dgm:t>
        <a:bodyPr/>
        <a:lstStyle/>
        <a:p>
          <a:endParaRPr lang="en-US"/>
        </a:p>
      </dgm:t>
    </dgm:pt>
    <dgm:pt modelId="{EF92584B-46CC-4D46-8D22-01FB9552FDFC}" type="sibTrans" cxnId="{91DB6646-49F6-4160-98FB-A614A2533549}">
      <dgm:prSet/>
      <dgm:spPr/>
      <dgm:t>
        <a:bodyPr/>
        <a:lstStyle/>
        <a:p>
          <a:endParaRPr lang="en-US"/>
        </a:p>
      </dgm:t>
    </dgm:pt>
    <dgm:pt modelId="{3B31FC93-EC79-E541-BE2A-7E3FE23C2C44}" type="pres">
      <dgm:prSet presAssocID="{8DC6FBF2-65C2-40AC-A3A0-17750A5DDECE}" presName="linear" presStyleCnt="0">
        <dgm:presLayoutVars>
          <dgm:animLvl val="lvl"/>
          <dgm:resizeHandles val="exact"/>
        </dgm:presLayoutVars>
      </dgm:prSet>
      <dgm:spPr/>
    </dgm:pt>
    <dgm:pt modelId="{D6B7BE92-3315-144C-8F08-69C368B7B94F}" type="pres">
      <dgm:prSet presAssocID="{21D5AE9D-FF9B-492E-9829-1414356292CB}" presName="parentText" presStyleLbl="node1" presStyleIdx="0" presStyleCnt="4">
        <dgm:presLayoutVars>
          <dgm:chMax val="0"/>
          <dgm:bulletEnabled val="1"/>
        </dgm:presLayoutVars>
      </dgm:prSet>
      <dgm:spPr/>
    </dgm:pt>
    <dgm:pt modelId="{2D0377D8-5CAC-BA4B-93AC-E3EFBC2DF3F9}" type="pres">
      <dgm:prSet presAssocID="{574D2C9A-80B1-4835-9B0C-144EF2EA4A3B}" presName="spacer" presStyleCnt="0"/>
      <dgm:spPr/>
    </dgm:pt>
    <dgm:pt modelId="{18502080-B3E8-474D-B869-87C3704F07BA}" type="pres">
      <dgm:prSet presAssocID="{E04838FE-2DF0-43B4-A4F1-B7ABF33853E0}" presName="parentText" presStyleLbl="node1" presStyleIdx="1" presStyleCnt="4">
        <dgm:presLayoutVars>
          <dgm:chMax val="0"/>
          <dgm:bulletEnabled val="1"/>
        </dgm:presLayoutVars>
      </dgm:prSet>
      <dgm:spPr/>
    </dgm:pt>
    <dgm:pt modelId="{DE1D6F31-DA19-2447-B170-97CE65C75687}" type="pres">
      <dgm:prSet presAssocID="{D0C6EFD5-4E5A-4418-9918-2F2B27244745}" presName="spacer" presStyleCnt="0"/>
      <dgm:spPr/>
    </dgm:pt>
    <dgm:pt modelId="{4928F3D6-EA03-0642-9A05-9AFED8589EE3}" type="pres">
      <dgm:prSet presAssocID="{80BECA1F-3CC5-4C7D-A43A-0C6633B96C2D}" presName="parentText" presStyleLbl="node1" presStyleIdx="2" presStyleCnt="4">
        <dgm:presLayoutVars>
          <dgm:chMax val="0"/>
          <dgm:bulletEnabled val="1"/>
        </dgm:presLayoutVars>
      </dgm:prSet>
      <dgm:spPr/>
    </dgm:pt>
    <dgm:pt modelId="{C0BCF917-6B99-7140-BA96-51585D31A861}" type="pres">
      <dgm:prSet presAssocID="{CFEFFB6D-5FA3-4741-9D3E-ECC3A9BF5A18}" presName="spacer" presStyleCnt="0"/>
      <dgm:spPr/>
    </dgm:pt>
    <dgm:pt modelId="{2C1CC86A-721D-9147-B79C-679D2136B14B}" type="pres">
      <dgm:prSet presAssocID="{DD055C99-BCE1-4B31-A0E4-FD8B82A194CB}" presName="parentText" presStyleLbl="node1" presStyleIdx="3" presStyleCnt="4">
        <dgm:presLayoutVars>
          <dgm:chMax val="0"/>
          <dgm:bulletEnabled val="1"/>
        </dgm:presLayoutVars>
      </dgm:prSet>
      <dgm:spPr/>
    </dgm:pt>
  </dgm:ptLst>
  <dgm:cxnLst>
    <dgm:cxn modelId="{7F82AF06-E569-884B-8674-3C1920AF4B78}" type="presOf" srcId="{80BECA1F-3CC5-4C7D-A43A-0C6633B96C2D}" destId="{4928F3D6-EA03-0642-9A05-9AFED8589EE3}" srcOrd="0" destOrd="0" presId="urn:microsoft.com/office/officeart/2005/8/layout/vList2"/>
    <dgm:cxn modelId="{BDBD7028-75BC-144F-97EE-54158DAD9AB5}" type="presOf" srcId="{E04838FE-2DF0-43B4-A4F1-B7ABF33853E0}" destId="{18502080-B3E8-474D-B869-87C3704F07BA}" srcOrd="0" destOrd="0" presId="urn:microsoft.com/office/officeart/2005/8/layout/vList2"/>
    <dgm:cxn modelId="{813FB662-D24E-7A4A-9C8D-18D02FEA76FF}" type="presOf" srcId="{8DC6FBF2-65C2-40AC-A3A0-17750A5DDECE}" destId="{3B31FC93-EC79-E541-BE2A-7E3FE23C2C44}" srcOrd="0" destOrd="0" presId="urn:microsoft.com/office/officeart/2005/8/layout/vList2"/>
    <dgm:cxn modelId="{EF456446-F82F-4627-B8C7-EBB98B602B48}" srcId="{8DC6FBF2-65C2-40AC-A3A0-17750A5DDECE}" destId="{21D5AE9D-FF9B-492E-9829-1414356292CB}" srcOrd="0" destOrd="0" parTransId="{3FCCA378-F005-43DD-978C-1232A8436A9F}" sibTransId="{574D2C9A-80B1-4835-9B0C-144EF2EA4A3B}"/>
    <dgm:cxn modelId="{91DB6646-49F6-4160-98FB-A614A2533549}" srcId="{8DC6FBF2-65C2-40AC-A3A0-17750A5DDECE}" destId="{DD055C99-BCE1-4B31-A0E4-FD8B82A194CB}" srcOrd="3" destOrd="0" parTransId="{531633CF-0B31-4E66-9EEE-77FC710BACBB}" sibTransId="{EF92584B-46CC-4D46-8D22-01FB9552FDFC}"/>
    <dgm:cxn modelId="{2D581147-C5F5-4A00-A7AC-D1FDE1229255}" srcId="{8DC6FBF2-65C2-40AC-A3A0-17750A5DDECE}" destId="{80BECA1F-3CC5-4C7D-A43A-0C6633B96C2D}" srcOrd="2" destOrd="0" parTransId="{863F1973-FA11-4224-AEBC-AC6D4269978D}" sibTransId="{CFEFFB6D-5FA3-4741-9D3E-ECC3A9BF5A18}"/>
    <dgm:cxn modelId="{69BC1768-4CA4-3D41-AD1F-49271FFD9744}" type="presOf" srcId="{21D5AE9D-FF9B-492E-9829-1414356292CB}" destId="{D6B7BE92-3315-144C-8F08-69C368B7B94F}" srcOrd="0" destOrd="0" presId="urn:microsoft.com/office/officeart/2005/8/layout/vList2"/>
    <dgm:cxn modelId="{FAB75AC4-F0F0-40BE-B2E2-F9A62DD3CFF2}" srcId="{8DC6FBF2-65C2-40AC-A3A0-17750A5DDECE}" destId="{E04838FE-2DF0-43B4-A4F1-B7ABF33853E0}" srcOrd="1" destOrd="0" parTransId="{08E7FB0E-6E61-4F53-B158-170912E989E1}" sibTransId="{D0C6EFD5-4E5A-4418-9918-2F2B27244745}"/>
    <dgm:cxn modelId="{2FBDC2E2-CBCE-0949-A58D-071AB8DCC335}" type="presOf" srcId="{DD055C99-BCE1-4B31-A0E4-FD8B82A194CB}" destId="{2C1CC86A-721D-9147-B79C-679D2136B14B}" srcOrd="0" destOrd="0" presId="urn:microsoft.com/office/officeart/2005/8/layout/vList2"/>
    <dgm:cxn modelId="{FB2F1C32-E54B-3C40-91C4-FFFEABC36F86}" type="presParOf" srcId="{3B31FC93-EC79-E541-BE2A-7E3FE23C2C44}" destId="{D6B7BE92-3315-144C-8F08-69C368B7B94F}" srcOrd="0" destOrd="0" presId="urn:microsoft.com/office/officeart/2005/8/layout/vList2"/>
    <dgm:cxn modelId="{9C7E33C1-8C5E-554A-8849-8CB7AADAD7CF}" type="presParOf" srcId="{3B31FC93-EC79-E541-BE2A-7E3FE23C2C44}" destId="{2D0377D8-5CAC-BA4B-93AC-E3EFBC2DF3F9}" srcOrd="1" destOrd="0" presId="urn:microsoft.com/office/officeart/2005/8/layout/vList2"/>
    <dgm:cxn modelId="{7AC81C3F-BFB0-2540-888F-EF47C7EADB32}" type="presParOf" srcId="{3B31FC93-EC79-E541-BE2A-7E3FE23C2C44}" destId="{18502080-B3E8-474D-B869-87C3704F07BA}" srcOrd="2" destOrd="0" presId="urn:microsoft.com/office/officeart/2005/8/layout/vList2"/>
    <dgm:cxn modelId="{8F2A9590-29E6-1344-BE93-36EC8A49F5AF}" type="presParOf" srcId="{3B31FC93-EC79-E541-BE2A-7E3FE23C2C44}" destId="{DE1D6F31-DA19-2447-B170-97CE65C75687}" srcOrd="3" destOrd="0" presId="urn:microsoft.com/office/officeart/2005/8/layout/vList2"/>
    <dgm:cxn modelId="{79C9EDCE-F835-0A41-ADFF-0E475DA5622B}" type="presParOf" srcId="{3B31FC93-EC79-E541-BE2A-7E3FE23C2C44}" destId="{4928F3D6-EA03-0642-9A05-9AFED8589EE3}" srcOrd="4" destOrd="0" presId="urn:microsoft.com/office/officeart/2005/8/layout/vList2"/>
    <dgm:cxn modelId="{C2B93240-3E29-E942-B01D-2E262C9EE216}" type="presParOf" srcId="{3B31FC93-EC79-E541-BE2A-7E3FE23C2C44}" destId="{C0BCF917-6B99-7140-BA96-51585D31A861}" srcOrd="5" destOrd="0" presId="urn:microsoft.com/office/officeart/2005/8/layout/vList2"/>
    <dgm:cxn modelId="{54815E79-32AC-FD42-A44D-ED57C2319150}" type="presParOf" srcId="{3B31FC93-EC79-E541-BE2A-7E3FE23C2C44}" destId="{2C1CC86A-721D-9147-B79C-679D2136B14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9F89CD-6FE1-A84C-9699-2E6A52035420}" type="doc">
      <dgm:prSet loTypeId="urn:microsoft.com/office/officeart/2005/8/layout/hProcess11" loCatId="" qsTypeId="urn:microsoft.com/office/officeart/2005/8/quickstyle/simple1" qsCatId="simple" csTypeId="urn:microsoft.com/office/officeart/2005/8/colors/colorful5" csCatId="colorful" phldr="1"/>
      <dgm:spPr/>
    </dgm:pt>
    <dgm:pt modelId="{A16EA53B-A172-DA4C-9829-5F6F8EC14689}">
      <dgm:prSet phldrT="[文字]"/>
      <dgm:spPr/>
      <dgm:t>
        <a:bodyPr/>
        <a:lstStyle/>
        <a:p>
          <a:r>
            <a:rPr kumimoji="1" lang="zh-HK" altLang="en-US" dirty="0"/>
            <a:t>檢視系統數據</a:t>
          </a:r>
          <a:endParaRPr lang="zh-TW" altLang="en-US" dirty="0"/>
        </a:p>
      </dgm:t>
    </dgm:pt>
    <dgm:pt modelId="{DEBA319A-F3D8-C24A-B6F9-0B7EFDDAFB31}" type="parTrans" cxnId="{A1B7B605-1859-3244-9816-2B952D79A861}">
      <dgm:prSet/>
      <dgm:spPr/>
      <dgm:t>
        <a:bodyPr/>
        <a:lstStyle/>
        <a:p>
          <a:endParaRPr lang="zh-TW" altLang="en-US"/>
        </a:p>
      </dgm:t>
    </dgm:pt>
    <dgm:pt modelId="{9608B022-E120-554E-870C-EB9BCD0062B5}" type="sibTrans" cxnId="{A1B7B605-1859-3244-9816-2B952D79A861}">
      <dgm:prSet/>
      <dgm:spPr/>
      <dgm:t>
        <a:bodyPr/>
        <a:lstStyle/>
        <a:p>
          <a:endParaRPr lang="zh-TW" altLang="en-US"/>
        </a:p>
      </dgm:t>
    </dgm:pt>
    <dgm:pt modelId="{12DD6423-E03C-6B4A-BD6E-38C8B8492FA2}">
      <dgm:prSet phldrT="[文字]"/>
      <dgm:spPr/>
      <dgm:t>
        <a:bodyPr/>
        <a:lstStyle/>
        <a:p>
          <a:r>
            <a:rPr kumimoji="1" lang="zh-HK" altLang="en-US" dirty="0"/>
            <a:t>分析學生較弱的能力點</a:t>
          </a:r>
          <a:endParaRPr lang="zh-TW" altLang="en-US" dirty="0"/>
        </a:p>
      </dgm:t>
    </dgm:pt>
    <dgm:pt modelId="{EAB6DDE9-EC7B-3343-9AEC-568EFEEB020B}" type="parTrans" cxnId="{392550E4-D87D-684F-8D86-1E7F698D9505}">
      <dgm:prSet/>
      <dgm:spPr/>
      <dgm:t>
        <a:bodyPr/>
        <a:lstStyle/>
        <a:p>
          <a:endParaRPr lang="zh-TW" altLang="en-US"/>
        </a:p>
      </dgm:t>
    </dgm:pt>
    <dgm:pt modelId="{33670E3D-14C4-6949-AB5C-7F6A1EAA99C4}" type="sibTrans" cxnId="{392550E4-D87D-684F-8D86-1E7F698D9505}">
      <dgm:prSet/>
      <dgm:spPr/>
      <dgm:t>
        <a:bodyPr/>
        <a:lstStyle/>
        <a:p>
          <a:endParaRPr lang="zh-TW" altLang="en-US"/>
        </a:p>
      </dgm:t>
    </dgm:pt>
    <dgm:pt modelId="{1A6E5761-B446-6B42-9001-56D6C538843C}">
      <dgm:prSet phldrT="[文字]"/>
      <dgm:spPr/>
      <dgm:t>
        <a:bodyPr/>
        <a:lstStyle/>
        <a:p>
          <a:r>
            <a:rPr kumimoji="1" lang="zh-HK" altLang="en-US" dirty="0"/>
            <a:t>重點翻查試卷設計及學生作答表現來分析。</a:t>
          </a:r>
          <a:endParaRPr lang="zh-TW" altLang="en-US" dirty="0"/>
        </a:p>
      </dgm:t>
    </dgm:pt>
    <dgm:pt modelId="{8AB6DC17-199B-1945-B863-0CCEA5B9D690}" type="parTrans" cxnId="{DBAE9C1E-BDA2-3C46-BA9D-9F2758BABFB2}">
      <dgm:prSet/>
      <dgm:spPr/>
      <dgm:t>
        <a:bodyPr/>
        <a:lstStyle/>
        <a:p>
          <a:endParaRPr lang="zh-TW" altLang="en-US"/>
        </a:p>
      </dgm:t>
    </dgm:pt>
    <dgm:pt modelId="{B25182AC-4E42-2D46-ACFF-CBCBA76BF109}" type="sibTrans" cxnId="{DBAE9C1E-BDA2-3C46-BA9D-9F2758BABFB2}">
      <dgm:prSet/>
      <dgm:spPr/>
      <dgm:t>
        <a:bodyPr/>
        <a:lstStyle/>
        <a:p>
          <a:endParaRPr lang="zh-TW" altLang="en-US"/>
        </a:p>
      </dgm:t>
    </dgm:pt>
    <dgm:pt modelId="{D5B00E90-A3BF-2F4F-A68E-5F6623AEC6B8}" type="pres">
      <dgm:prSet presAssocID="{5C9F89CD-6FE1-A84C-9699-2E6A52035420}" presName="Name0" presStyleCnt="0">
        <dgm:presLayoutVars>
          <dgm:dir/>
          <dgm:resizeHandles val="exact"/>
        </dgm:presLayoutVars>
      </dgm:prSet>
      <dgm:spPr/>
    </dgm:pt>
    <dgm:pt modelId="{77569093-4C74-F349-813A-BA89B4BF6FEB}" type="pres">
      <dgm:prSet presAssocID="{5C9F89CD-6FE1-A84C-9699-2E6A52035420}" presName="arrow" presStyleLbl="bgShp" presStyleIdx="0" presStyleCnt="1"/>
      <dgm:spPr/>
    </dgm:pt>
    <dgm:pt modelId="{1ABC78B2-20B7-784E-BE9A-72E4A7CC14DB}" type="pres">
      <dgm:prSet presAssocID="{5C9F89CD-6FE1-A84C-9699-2E6A52035420}" presName="points" presStyleCnt="0"/>
      <dgm:spPr/>
    </dgm:pt>
    <dgm:pt modelId="{83A6B712-BF21-0542-B342-337C86F73611}" type="pres">
      <dgm:prSet presAssocID="{A16EA53B-A172-DA4C-9829-5F6F8EC14689}" presName="compositeA" presStyleCnt="0"/>
      <dgm:spPr/>
    </dgm:pt>
    <dgm:pt modelId="{47D5F7C6-2E8A-EC48-8B3E-FFE0746BA81A}" type="pres">
      <dgm:prSet presAssocID="{A16EA53B-A172-DA4C-9829-5F6F8EC14689}" presName="textA" presStyleLbl="revTx" presStyleIdx="0" presStyleCnt="3">
        <dgm:presLayoutVars>
          <dgm:bulletEnabled val="1"/>
        </dgm:presLayoutVars>
      </dgm:prSet>
      <dgm:spPr/>
    </dgm:pt>
    <dgm:pt modelId="{9F888876-FA06-3749-ADFF-97822363C446}" type="pres">
      <dgm:prSet presAssocID="{A16EA53B-A172-DA4C-9829-5F6F8EC14689}" presName="circleA" presStyleLbl="node1" presStyleIdx="0" presStyleCnt="3"/>
      <dgm:spPr/>
    </dgm:pt>
    <dgm:pt modelId="{DC8BD01D-EB94-C340-8780-AA76E1747205}" type="pres">
      <dgm:prSet presAssocID="{A16EA53B-A172-DA4C-9829-5F6F8EC14689}" presName="spaceA" presStyleCnt="0"/>
      <dgm:spPr/>
    </dgm:pt>
    <dgm:pt modelId="{0F871840-AC76-6145-A123-232B67D33C82}" type="pres">
      <dgm:prSet presAssocID="{9608B022-E120-554E-870C-EB9BCD0062B5}" presName="space" presStyleCnt="0"/>
      <dgm:spPr/>
    </dgm:pt>
    <dgm:pt modelId="{B5904368-CD69-2C45-B785-61EF2079295A}" type="pres">
      <dgm:prSet presAssocID="{12DD6423-E03C-6B4A-BD6E-38C8B8492FA2}" presName="compositeB" presStyleCnt="0"/>
      <dgm:spPr/>
    </dgm:pt>
    <dgm:pt modelId="{0698F098-9D3D-0143-BEC1-FE72760E2754}" type="pres">
      <dgm:prSet presAssocID="{12DD6423-E03C-6B4A-BD6E-38C8B8492FA2}" presName="textB" presStyleLbl="revTx" presStyleIdx="1" presStyleCnt="3" custScaleX="131263">
        <dgm:presLayoutVars>
          <dgm:bulletEnabled val="1"/>
        </dgm:presLayoutVars>
      </dgm:prSet>
      <dgm:spPr/>
    </dgm:pt>
    <dgm:pt modelId="{614BB83D-4AAF-124D-85F0-E5E2F0B7AB2B}" type="pres">
      <dgm:prSet presAssocID="{12DD6423-E03C-6B4A-BD6E-38C8B8492FA2}" presName="circleB" presStyleLbl="node1" presStyleIdx="1" presStyleCnt="3"/>
      <dgm:spPr/>
    </dgm:pt>
    <dgm:pt modelId="{53F78164-31F1-D844-A154-A6A97C7D91A5}" type="pres">
      <dgm:prSet presAssocID="{12DD6423-E03C-6B4A-BD6E-38C8B8492FA2}" presName="spaceB" presStyleCnt="0"/>
      <dgm:spPr/>
    </dgm:pt>
    <dgm:pt modelId="{40FC23BA-4442-4941-9208-18B80391502C}" type="pres">
      <dgm:prSet presAssocID="{33670E3D-14C4-6949-AB5C-7F6A1EAA99C4}" presName="space" presStyleCnt="0"/>
      <dgm:spPr/>
    </dgm:pt>
    <dgm:pt modelId="{87B6BB52-DDA7-F747-8F8E-7E58631F23FC}" type="pres">
      <dgm:prSet presAssocID="{1A6E5761-B446-6B42-9001-56D6C538843C}" presName="compositeA" presStyleCnt="0"/>
      <dgm:spPr/>
    </dgm:pt>
    <dgm:pt modelId="{3C8A29A1-D7D5-D94D-A239-584CE21852B3}" type="pres">
      <dgm:prSet presAssocID="{1A6E5761-B446-6B42-9001-56D6C538843C}" presName="textA" presStyleLbl="revTx" presStyleIdx="2" presStyleCnt="3">
        <dgm:presLayoutVars>
          <dgm:bulletEnabled val="1"/>
        </dgm:presLayoutVars>
      </dgm:prSet>
      <dgm:spPr/>
    </dgm:pt>
    <dgm:pt modelId="{6412F502-2E3E-EB43-9C36-7FDE7094483D}" type="pres">
      <dgm:prSet presAssocID="{1A6E5761-B446-6B42-9001-56D6C538843C}" presName="circleA" presStyleLbl="node1" presStyleIdx="2" presStyleCnt="3"/>
      <dgm:spPr/>
    </dgm:pt>
    <dgm:pt modelId="{308994AB-9B64-9341-9C9D-057E05D52610}" type="pres">
      <dgm:prSet presAssocID="{1A6E5761-B446-6B42-9001-56D6C538843C}" presName="spaceA" presStyleCnt="0"/>
      <dgm:spPr/>
    </dgm:pt>
  </dgm:ptLst>
  <dgm:cxnLst>
    <dgm:cxn modelId="{A1B7B605-1859-3244-9816-2B952D79A861}" srcId="{5C9F89CD-6FE1-A84C-9699-2E6A52035420}" destId="{A16EA53B-A172-DA4C-9829-5F6F8EC14689}" srcOrd="0" destOrd="0" parTransId="{DEBA319A-F3D8-C24A-B6F9-0B7EFDDAFB31}" sibTransId="{9608B022-E120-554E-870C-EB9BCD0062B5}"/>
    <dgm:cxn modelId="{DBAE9C1E-BDA2-3C46-BA9D-9F2758BABFB2}" srcId="{5C9F89CD-6FE1-A84C-9699-2E6A52035420}" destId="{1A6E5761-B446-6B42-9001-56D6C538843C}" srcOrd="2" destOrd="0" parTransId="{8AB6DC17-199B-1945-B863-0CCEA5B9D690}" sibTransId="{B25182AC-4E42-2D46-ACFF-CBCBA76BF109}"/>
    <dgm:cxn modelId="{F74D5B6B-35B1-B54E-92F3-35EE8F1CBB16}" type="presOf" srcId="{5C9F89CD-6FE1-A84C-9699-2E6A52035420}" destId="{D5B00E90-A3BF-2F4F-A68E-5F6623AEC6B8}" srcOrd="0" destOrd="0" presId="urn:microsoft.com/office/officeart/2005/8/layout/hProcess11"/>
    <dgm:cxn modelId="{647DD8B5-09AF-2F4A-B15B-DA652292620C}" type="presOf" srcId="{1A6E5761-B446-6B42-9001-56D6C538843C}" destId="{3C8A29A1-D7D5-D94D-A239-584CE21852B3}" srcOrd="0" destOrd="0" presId="urn:microsoft.com/office/officeart/2005/8/layout/hProcess11"/>
    <dgm:cxn modelId="{B907BAD7-D7DF-0E46-AF85-6444FF6E1C9A}" type="presOf" srcId="{12DD6423-E03C-6B4A-BD6E-38C8B8492FA2}" destId="{0698F098-9D3D-0143-BEC1-FE72760E2754}" srcOrd="0" destOrd="0" presId="urn:microsoft.com/office/officeart/2005/8/layout/hProcess11"/>
    <dgm:cxn modelId="{392550E4-D87D-684F-8D86-1E7F698D9505}" srcId="{5C9F89CD-6FE1-A84C-9699-2E6A52035420}" destId="{12DD6423-E03C-6B4A-BD6E-38C8B8492FA2}" srcOrd="1" destOrd="0" parTransId="{EAB6DDE9-EC7B-3343-9AEC-568EFEEB020B}" sibTransId="{33670E3D-14C4-6949-AB5C-7F6A1EAA99C4}"/>
    <dgm:cxn modelId="{09B73CFC-BBB2-3843-B19F-5B0D9E009260}" type="presOf" srcId="{A16EA53B-A172-DA4C-9829-5F6F8EC14689}" destId="{47D5F7C6-2E8A-EC48-8B3E-FFE0746BA81A}" srcOrd="0" destOrd="0" presId="urn:microsoft.com/office/officeart/2005/8/layout/hProcess11"/>
    <dgm:cxn modelId="{43D005EE-4A84-F54E-8602-9A46BFFDCDCC}" type="presParOf" srcId="{D5B00E90-A3BF-2F4F-A68E-5F6623AEC6B8}" destId="{77569093-4C74-F349-813A-BA89B4BF6FEB}" srcOrd="0" destOrd="0" presId="urn:microsoft.com/office/officeart/2005/8/layout/hProcess11"/>
    <dgm:cxn modelId="{643BAF14-8F9A-DF4B-A985-5244F9B6AA29}" type="presParOf" srcId="{D5B00E90-A3BF-2F4F-A68E-5F6623AEC6B8}" destId="{1ABC78B2-20B7-784E-BE9A-72E4A7CC14DB}" srcOrd="1" destOrd="0" presId="urn:microsoft.com/office/officeart/2005/8/layout/hProcess11"/>
    <dgm:cxn modelId="{09040753-3E75-DA4A-820F-21661A9C0D83}" type="presParOf" srcId="{1ABC78B2-20B7-784E-BE9A-72E4A7CC14DB}" destId="{83A6B712-BF21-0542-B342-337C86F73611}" srcOrd="0" destOrd="0" presId="urn:microsoft.com/office/officeart/2005/8/layout/hProcess11"/>
    <dgm:cxn modelId="{24B6F0F5-1F60-F14C-82E6-08D6E5A5E690}" type="presParOf" srcId="{83A6B712-BF21-0542-B342-337C86F73611}" destId="{47D5F7C6-2E8A-EC48-8B3E-FFE0746BA81A}" srcOrd="0" destOrd="0" presId="urn:microsoft.com/office/officeart/2005/8/layout/hProcess11"/>
    <dgm:cxn modelId="{B44EFFC3-8009-7441-85DF-07472638FC6B}" type="presParOf" srcId="{83A6B712-BF21-0542-B342-337C86F73611}" destId="{9F888876-FA06-3749-ADFF-97822363C446}" srcOrd="1" destOrd="0" presId="urn:microsoft.com/office/officeart/2005/8/layout/hProcess11"/>
    <dgm:cxn modelId="{43575F96-F971-AB47-AA3C-168DF0F58F27}" type="presParOf" srcId="{83A6B712-BF21-0542-B342-337C86F73611}" destId="{DC8BD01D-EB94-C340-8780-AA76E1747205}" srcOrd="2" destOrd="0" presId="urn:microsoft.com/office/officeart/2005/8/layout/hProcess11"/>
    <dgm:cxn modelId="{A779CBE9-9B1C-364C-B69C-2A98F04224A3}" type="presParOf" srcId="{1ABC78B2-20B7-784E-BE9A-72E4A7CC14DB}" destId="{0F871840-AC76-6145-A123-232B67D33C82}" srcOrd="1" destOrd="0" presId="urn:microsoft.com/office/officeart/2005/8/layout/hProcess11"/>
    <dgm:cxn modelId="{9D119BEB-802D-9746-A4CD-C43F39262054}" type="presParOf" srcId="{1ABC78B2-20B7-784E-BE9A-72E4A7CC14DB}" destId="{B5904368-CD69-2C45-B785-61EF2079295A}" srcOrd="2" destOrd="0" presId="urn:microsoft.com/office/officeart/2005/8/layout/hProcess11"/>
    <dgm:cxn modelId="{03CA8FDD-FA44-0748-A42D-00B9D44E2711}" type="presParOf" srcId="{B5904368-CD69-2C45-B785-61EF2079295A}" destId="{0698F098-9D3D-0143-BEC1-FE72760E2754}" srcOrd="0" destOrd="0" presId="urn:microsoft.com/office/officeart/2005/8/layout/hProcess11"/>
    <dgm:cxn modelId="{863FA884-219B-3D48-B777-CC23C8FBC657}" type="presParOf" srcId="{B5904368-CD69-2C45-B785-61EF2079295A}" destId="{614BB83D-4AAF-124D-85F0-E5E2F0B7AB2B}" srcOrd="1" destOrd="0" presId="urn:microsoft.com/office/officeart/2005/8/layout/hProcess11"/>
    <dgm:cxn modelId="{1B564345-0961-F843-AD6C-F82B8A2651D9}" type="presParOf" srcId="{B5904368-CD69-2C45-B785-61EF2079295A}" destId="{53F78164-31F1-D844-A154-A6A97C7D91A5}" srcOrd="2" destOrd="0" presId="urn:microsoft.com/office/officeart/2005/8/layout/hProcess11"/>
    <dgm:cxn modelId="{993BA873-2777-C34F-806C-79AE026D672C}" type="presParOf" srcId="{1ABC78B2-20B7-784E-BE9A-72E4A7CC14DB}" destId="{40FC23BA-4442-4941-9208-18B80391502C}" srcOrd="3" destOrd="0" presId="urn:microsoft.com/office/officeart/2005/8/layout/hProcess11"/>
    <dgm:cxn modelId="{97054466-B748-6843-8EDE-8A9EAC3B1DE8}" type="presParOf" srcId="{1ABC78B2-20B7-784E-BE9A-72E4A7CC14DB}" destId="{87B6BB52-DDA7-F747-8F8E-7E58631F23FC}" srcOrd="4" destOrd="0" presId="urn:microsoft.com/office/officeart/2005/8/layout/hProcess11"/>
    <dgm:cxn modelId="{7E1E9471-A4BC-D14D-B5EA-9FAD106F5FAD}" type="presParOf" srcId="{87B6BB52-DDA7-F747-8F8E-7E58631F23FC}" destId="{3C8A29A1-D7D5-D94D-A239-584CE21852B3}" srcOrd="0" destOrd="0" presId="urn:microsoft.com/office/officeart/2005/8/layout/hProcess11"/>
    <dgm:cxn modelId="{694EBFAC-B8B6-7643-8894-EC16FE2F44E8}" type="presParOf" srcId="{87B6BB52-DDA7-F747-8F8E-7E58631F23FC}" destId="{6412F502-2E3E-EB43-9C36-7FDE7094483D}" srcOrd="1" destOrd="0" presId="urn:microsoft.com/office/officeart/2005/8/layout/hProcess11"/>
    <dgm:cxn modelId="{CB768583-4411-8D48-985C-13B860DF20A3}" type="presParOf" srcId="{87B6BB52-DDA7-F747-8F8E-7E58631F23FC}" destId="{308994AB-9B64-9341-9C9D-057E05D5261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1954AC-F295-4030-891F-39442D8379A4}" type="doc">
      <dgm:prSet loTypeId="urn:microsoft.com/office/officeart/2005/8/layout/lProcess2" loCatId="list" qsTypeId="urn:microsoft.com/office/officeart/2005/8/quickstyle/3d1" qsCatId="3D" csTypeId="urn:microsoft.com/office/officeart/2005/8/colors/colorful1" csCatId="colorful" phldr="1"/>
      <dgm:spPr/>
      <dgm:t>
        <a:bodyPr/>
        <a:lstStyle/>
        <a:p>
          <a:endParaRPr lang="zh-TW" altLang="en-US"/>
        </a:p>
      </dgm:t>
    </dgm:pt>
    <dgm:pt modelId="{303F0673-F1F1-4461-B687-F802FD665BE5}">
      <dgm:prSet phldrT="[文字]"/>
      <dgm:spPr/>
      <dgm:t>
        <a:bodyPr/>
        <a:lstStyle/>
        <a:p>
          <a:r>
            <a:rPr lang="zh-TW" altLang="en-US" dirty="0"/>
            <a:t>聚焦</a:t>
          </a:r>
        </a:p>
      </dgm:t>
    </dgm:pt>
    <dgm:pt modelId="{2E0B6F48-D700-4E4C-817A-CCF39C95899F}" type="parTrans" cxnId="{466A3E57-37FC-4C5F-A0C3-E445A4B59CBC}">
      <dgm:prSet/>
      <dgm:spPr/>
      <dgm:t>
        <a:bodyPr/>
        <a:lstStyle/>
        <a:p>
          <a:endParaRPr lang="zh-TW" altLang="en-US"/>
        </a:p>
      </dgm:t>
    </dgm:pt>
    <dgm:pt modelId="{DEF3970E-20FD-42DC-AF69-61C2D2B5CF03}" type="sibTrans" cxnId="{466A3E57-37FC-4C5F-A0C3-E445A4B59CBC}">
      <dgm:prSet/>
      <dgm:spPr/>
      <dgm:t>
        <a:bodyPr/>
        <a:lstStyle/>
        <a:p>
          <a:endParaRPr lang="zh-TW" altLang="en-US"/>
        </a:p>
      </dgm:t>
    </dgm:pt>
    <dgm:pt modelId="{514AA1A9-6A4A-41FF-940D-4EBF0F2EFEA1}">
      <dgm:prSet phldrT="[文字]"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1600" dirty="0">
              <a:effectLst>
                <a:outerShdw blurRad="38100" dist="38100" dir="2700000" algn="tl">
                  <a:srgbClr val="000000">
                    <a:alpha val="43137"/>
                  </a:srgbClr>
                </a:outerShdw>
              </a:effectLst>
            </a:rPr>
            <a:t>提升科任教師、科組老師的評估素養，應用促進學習的評估、作為學習的評估</a:t>
          </a:r>
          <a:endParaRPr lang="en-US" altLang="zh-TW" sz="1600" dirty="0">
            <a:effectLst>
              <a:outerShdw blurRad="38100" dist="38100" dir="2700000" algn="tl">
                <a:srgbClr val="000000">
                  <a:alpha val="43137"/>
                </a:srgbClr>
              </a:outerShdw>
            </a:effectLst>
          </a:endParaRPr>
        </a:p>
        <a:p>
          <a:pPr algn="ctr" defTabSz="2533650">
            <a:lnSpc>
              <a:spcPct val="90000"/>
            </a:lnSpc>
            <a:spcBef>
              <a:spcPct val="0"/>
            </a:spcBef>
            <a:spcAft>
              <a:spcPct val="35000"/>
            </a:spcAft>
          </a:pPr>
          <a:endParaRPr lang="zh-TW" altLang="en-US" sz="1600" dirty="0">
            <a:effectLst>
              <a:outerShdw blurRad="38100" dist="38100" dir="2700000" algn="tl">
                <a:srgbClr val="000000">
                  <a:alpha val="43137"/>
                </a:srgbClr>
              </a:outerShdw>
            </a:effectLst>
          </a:endParaRPr>
        </a:p>
      </dgm:t>
    </dgm:pt>
    <dgm:pt modelId="{BDE653A3-ED43-4D90-8F70-DBE6A39CC07C}" type="parTrans" cxnId="{E2666D20-F014-47E6-965D-8DBB25C57D65}">
      <dgm:prSet/>
      <dgm:spPr/>
      <dgm:t>
        <a:bodyPr/>
        <a:lstStyle/>
        <a:p>
          <a:endParaRPr lang="zh-TW" altLang="en-US"/>
        </a:p>
      </dgm:t>
    </dgm:pt>
    <dgm:pt modelId="{3C25DBF4-A3B3-4DB8-A848-507DCDA88A25}" type="sibTrans" cxnId="{E2666D20-F014-47E6-965D-8DBB25C57D65}">
      <dgm:prSet/>
      <dgm:spPr/>
      <dgm:t>
        <a:bodyPr/>
        <a:lstStyle/>
        <a:p>
          <a:endParaRPr lang="zh-TW" altLang="en-US"/>
        </a:p>
      </dgm:t>
    </dgm:pt>
    <dgm:pt modelId="{7880943A-3952-4A50-A702-1942E5D76063}">
      <dgm:prSet phldrT="[文字]" custT="1"/>
      <dgm:spPr/>
      <dgm:t>
        <a:bodyPr anchor="t"/>
        <a:lstStyle/>
        <a:p>
          <a:pPr algn="l"/>
          <a:r>
            <a:rPr lang="zh-TW" altLang="en-US" sz="1600" dirty="0">
              <a:effectLst>
                <a:outerShdw blurRad="38100" dist="38100" dir="2700000" algn="tl">
                  <a:srgbClr val="000000">
                    <a:alpha val="43137"/>
                  </a:srgbClr>
                </a:outerShdw>
              </a:effectLst>
            </a:rPr>
            <a:t>建立共備學習社群，促進交流，進一步提升其評估素養</a:t>
          </a:r>
        </a:p>
      </dgm:t>
    </dgm:pt>
    <dgm:pt modelId="{11279A73-70FB-4A60-B72F-1781D11F284A}" type="parTrans" cxnId="{F68D506F-23D5-49A0-B59B-D75724B76B0E}">
      <dgm:prSet/>
      <dgm:spPr/>
      <dgm:t>
        <a:bodyPr/>
        <a:lstStyle/>
        <a:p>
          <a:endParaRPr lang="zh-TW" altLang="en-US"/>
        </a:p>
      </dgm:t>
    </dgm:pt>
    <dgm:pt modelId="{5B88773E-2264-4C21-9549-28AB6EC8AEC1}" type="sibTrans" cxnId="{F68D506F-23D5-49A0-B59B-D75724B76B0E}">
      <dgm:prSet/>
      <dgm:spPr/>
      <dgm:t>
        <a:bodyPr/>
        <a:lstStyle/>
        <a:p>
          <a:endParaRPr lang="zh-TW" altLang="en-US"/>
        </a:p>
      </dgm:t>
    </dgm:pt>
    <dgm:pt modelId="{8A317CF5-0F45-4873-83F7-4EF3A29E8FBA}">
      <dgm:prSet phldrT="[文字]"/>
      <dgm:spPr/>
      <dgm:t>
        <a:bodyPr/>
        <a:lstStyle/>
        <a:p>
          <a:r>
            <a:rPr lang="zh-TW" altLang="en-US" dirty="0"/>
            <a:t>深化</a:t>
          </a:r>
        </a:p>
      </dgm:t>
    </dgm:pt>
    <dgm:pt modelId="{3F78D349-16FC-414F-9612-6C14B0561C8B}" type="parTrans" cxnId="{127A1F5B-0CE5-449B-B4F4-23D388B093DA}">
      <dgm:prSet/>
      <dgm:spPr/>
      <dgm:t>
        <a:bodyPr/>
        <a:lstStyle/>
        <a:p>
          <a:endParaRPr lang="zh-TW" altLang="en-US"/>
        </a:p>
      </dgm:t>
    </dgm:pt>
    <dgm:pt modelId="{1D685980-55FC-4C15-B95B-8F6B77EADD60}" type="sibTrans" cxnId="{127A1F5B-0CE5-449B-B4F4-23D388B093DA}">
      <dgm:prSet/>
      <dgm:spPr/>
      <dgm:t>
        <a:bodyPr/>
        <a:lstStyle/>
        <a:p>
          <a:endParaRPr lang="zh-TW" altLang="en-US"/>
        </a:p>
      </dgm:t>
    </dgm:pt>
    <dgm:pt modelId="{6B1480C2-0BC3-4EA9-B9CD-FA499C3FDE74}">
      <dgm:prSet phldrT="[文字]" custT="1"/>
      <dgm:spPr/>
      <dgm:t>
        <a:bodyPr anchor="t"/>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1600" dirty="0">
              <a:effectLst>
                <a:outerShdw blurRad="38100" dist="38100" dir="2700000" algn="tl">
                  <a:srgbClr val="000000">
                    <a:alpha val="43137"/>
                  </a:srgbClr>
                </a:outerShdw>
              </a:effectLst>
            </a:rPr>
            <a:t>讓學生在促進學習的評估過程中，在學科表現上有提升，獲得學習的滿足感</a:t>
          </a:r>
        </a:p>
      </dgm:t>
    </dgm:pt>
    <dgm:pt modelId="{03D0DF13-FAF8-421A-96D4-142854CB16BC}" type="parTrans" cxnId="{A6492A2A-5BD8-4B7F-B74C-7FE4520A17B4}">
      <dgm:prSet/>
      <dgm:spPr/>
      <dgm:t>
        <a:bodyPr/>
        <a:lstStyle/>
        <a:p>
          <a:endParaRPr lang="zh-TW" altLang="en-US"/>
        </a:p>
      </dgm:t>
    </dgm:pt>
    <dgm:pt modelId="{AB416292-A4B0-4D8F-AF82-0C6A82DB84F8}" type="sibTrans" cxnId="{A6492A2A-5BD8-4B7F-B74C-7FE4520A17B4}">
      <dgm:prSet/>
      <dgm:spPr/>
      <dgm:t>
        <a:bodyPr/>
        <a:lstStyle/>
        <a:p>
          <a:endParaRPr lang="zh-TW" altLang="en-US"/>
        </a:p>
      </dgm:t>
    </dgm:pt>
    <dgm:pt modelId="{1DCD982E-2D9E-4485-AA77-555AFF333824}">
      <dgm:prSet phldrT="[文字]" custT="1"/>
      <dgm:spPr/>
      <dgm:t>
        <a:bodyPr/>
        <a:lstStyle/>
        <a:p>
          <a:r>
            <a:rPr lang="zh-TW" altLang="en-US" sz="1600" dirty="0">
              <a:effectLst>
                <a:outerShdw blurRad="38100" dist="38100" dir="2700000" algn="tl">
                  <a:srgbClr val="000000">
                    <a:alpha val="43137"/>
                  </a:srgbClr>
                </a:outerShdw>
              </a:effectLst>
            </a:rPr>
            <a:t>完善學教評循環</a:t>
          </a:r>
          <a:endParaRPr lang="en-US" altLang="zh-TW" sz="1600" dirty="0">
            <a:effectLst>
              <a:outerShdw blurRad="38100" dist="38100" dir="2700000" algn="tl">
                <a:srgbClr val="000000">
                  <a:alpha val="43137"/>
                </a:srgbClr>
              </a:outerShdw>
            </a:effectLst>
          </a:endParaRPr>
        </a:p>
      </dgm:t>
    </dgm:pt>
    <dgm:pt modelId="{4E3CCE9E-1445-4CCC-8E66-A1C2E5ECC7CE}" type="parTrans" cxnId="{D53A2337-B548-4230-A721-C2286646D8F9}">
      <dgm:prSet/>
      <dgm:spPr/>
      <dgm:t>
        <a:bodyPr/>
        <a:lstStyle/>
        <a:p>
          <a:endParaRPr lang="zh-TW" altLang="en-US"/>
        </a:p>
      </dgm:t>
    </dgm:pt>
    <dgm:pt modelId="{ACC5757F-FA33-47ED-84B4-460451121259}" type="sibTrans" cxnId="{D53A2337-B548-4230-A721-C2286646D8F9}">
      <dgm:prSet/>
      <dgm:spPr/>
      <dgm:t>
        <a:bodyPr/>
        <a:lstStyle/>
        <a:p>
          <a:endParaRPr lang="zh-TW" altLang="en-US"/>
        </a:p>
      </dgm:t>
    </dgm:pt>
    <dgm:pt modelId="{25EF44EF-C226-445F-9AC9-0BFB80DBD3FD}">
      <dgm:prSet phldrT="[文字]"/>
      <dgm:spPr/>
      <dgm:t>
        <a:bodyPr/>
        <a:lstStyle/>
        <a:p>
          <a:r>
            <a:rPr lang="zh-TW" altLang="en-US" dirty="0"/>
            <a:t>持續</a:t>
          </a:r>
        </a:p>
      </dgm:t>
    </dgm:pt>
    <dgm:pt modelId="{E1251601-9940-45CE-AAC7-117872D0C321}" type="parTrans" cxnId="{C74E745E-3C11-4343-98AF-29CFCD659AD7}">
      <dgm:prSet/>
      <dgm:spPr/>
      <dgm:t>
        <a:bodyPr/>
        <a:lstStyle/>
        <a:p>
          <a:endParaRPr lang="zh-TW" altLang="en-US"/>
        </a:p>
      </dgm:t>
    </dgm:pt>
    <dgm:pt modelId="{3F4F710C-702E-48D0-BAE7-208503790A66}" type="sibTrans" cxnId="{C74E745E-3C11-4343-98AF-29CFCD659AD7}">
      <dgm:prSet/>
      <dgm:spPr/>
      <dgm:t>
        <a:bodyPr/>
        <a:lstStyle/>
        <a:p>
          <a:endParaRPr lang="zh-TW" altLang="en-US"/>
        </a:p>
      </dgm:t>
    </dgm:pt>
    <dgm:pt modelId="{2767BC0E-F1E9-433E-A55C-47E949E920AA}">
      <dgm:prSet phldrT="[文字]" custT="1"/>
      <dgm:spPr/>
      <dgm:t>
        <a:bodyPr anchor="ct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1600" dirty="0">
              <a:effectLst>
                <a:outerShdw blurRad="38100" dist="38100" dir="2700000" algn="tl">
                  <a:srgbClr val="000000">
                    <a:alpha val="43137"/>
                  </a:srgbClr>
                </a:outerShdw>
              </a:effectLst>
            </a:rPr>
            <a:t>逐漸加深不同持份者對評估的理解</a:t>
          </a:r>
        </a:p>
      </dgm:t>
    </dgm:pt>
    <dgm:pt modelId="{862DB393-C043-452A-A08F-ADDB58F70576}" type="parTrans" cxnId="{78063D2E-320C-403F-9EBA-5FFB6A0C4608}">
      <dgm:prSet/>
      <dgm:spPr/>
      <dgm:t>
        <a:bodyPr/>
        <a:lstStyle/>
        <a:p>
          <a:endParaRPr lang="zh-TW" altLang="en-US"/>
        </a:p>
      </dgm:t>
    </dgm:pt>
    <dgm:pt modelId="{9F65DABC-5781-4873-9ADA-67580C7CE70C}" type="sibTrans" cxnId="{78063D2E-320C-403F-9EBA-5FFB6A0C4608}">
      <dgm:prSet/>
      <dgm:spPr/>
      <dgm:t>
        <a:bodyPr/>
        <a:lstStyle/>
        <a:p>
          <a:endParaRPr lang="zh-TW" altLang="en-US"/>
        </a:p>
      </dgm:t>
    </dgm:pt>
    <dgm:pt modelId="{19ABEC4E-384C-49D1-A23E-E9BE5A6847B4}">
      <dgm:prSet phldrT="[文字]"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zh-TW" altLang="en-US" sz="1600" dirty="0">
              <a:effectLst>
                <a:outerShdw blurRad="38100" dist="38100" dir="2700000" algn="tl">
                  <a:srgbClr val="000000">
                    <a:alpha val="43137"/>
                  </a:srgbClr>
                </a:outerShdw>
              </a:effectLst>
            </a:rPr>
            <a:t>建立有效的評估機制，優化評估數據分析系統，以便以數據跟進學生表現，提升學與教效能</a:t>
          </a:r>
        </a:p>
        <a:p>
          <a:pPr algn="ctr" defTabSz="711200">
            <a:lnSpc>
              <a:spcPct val="90000"/>
            </a:lnSpc>
            <a:spcBef>
              <a:spcPct val="0"/>
            </a:spcBef>
            <a:spcAft>
              <a:spcPct val="35000"/>
            </a:spcAft>
          </a:pPr>
          <a:endParaRPr lang="zh-TW" altLang="en-US" sz="1200" dirty="0"/>
        </a:p>
      </dgm:t>
    </dgm:pt>
    <dgm:pt modelId="{D31207DC-CEA6-44FC-AE0F-360F1C2EFD9A}" type="parTrans" cxnId="{BFA7F22F-F830-4795-9EE3-BA024509B4A1}">
      <dgm:prSet/>
      <dgm:spPr/>
      <dgm:t>
        <a:bodyPr/>
        <a:lstStyle/>
        <a:p>
          <a:endParaRPr lang="zh-TW" altLang="en-US"/>
        </a:p>
      </dgm:t>
    </dgm:pt>
    <dgm:pt modelId="{4AECAB74-FEC4-409B-9469-D5289A34499A}" type="sibTrans" cxnId="{BFA7F22F-F830-4795-9EE3-BA024509B4A1}">
      <dgm:prSet/>
      <dgm:spPr/>
      <dgm:t>
        <a:bodyPr/>
        <a:lstStyle/>
        <a:p>
          <a:endParaRPr lang="zh-TW" altLang="en-US"/>
        </a:p>
      </dgm:t>
    </dgm:pt>
    <dgm:pt modelId="{553956FB-D9C0-44B5-B3EB-3D06122A8E10}" type="pres">
      <dgm:prSet presAssocID="{8F1954AC-F295-4030-891F-39442D8379A4}" presName="theList" presStyleCnt="0">
        <dgm:presLayoutVars>
          <dgm:dir/>
          <dgm:animLvl val="lvl"/>
          <dgm:resizeHandles val="exact"/>
        </dgm:presLayoutVars>
      </dgm:prSet>
      <dgm:spPr/>
    </dgm:pt>
    <dgm:pt modelId="{64DA3994-E75D-4AB2-8565-8EFEE620148A}" type="pres">
      <dgm:prSet presAssocID="{303F0673-F1F1-4461-B687-F802FD665BE5}" presName="compNode" presStyleCnt="0"/>
      <dgm:spPr/>
    </dgm:pt>
    <dgm:pt modelId="{E7B491AD-6400-4240-9486-82372732CF01}" type="pres">
      <dgm:prSet presAssocID="{303F0673-F1F1-4461-B687-F802FD665BE5}" presName="aNode" presStyleLbl="bgShp" presStyleIdx="0" presStyleCnt="3" custLinFactNeighborX="-3046" custLinFactNeighborY="9414"/>
      <dgm:spPr/>
    </dgm:pt>
    <dgm:pt modelId="{0D712509-A970-4CCF-B7E8-2993E2C3D347}" type="pres">
      <dgm:prSet presAssocID="{303F0673-F1F1-4461-B687-F802FD665BE5}" presName="textNode" presStyleLbl="bgShp" presStyleIdx="0" presStyleCnt="3"/>
      <dgm:spPr/>
    </dgm:pt>
    <dgm:pt modelId="{42B8FD39-B06E-405E-9802-F2D2CEF44C95}" type="pres">
      <dgm:prSet presAssocID="{303F0673-F1F1-4461-B687-F802FD665BE5}" presName="compChildNode" presStyleCnt="0"/>
      <dgm:spPr/>
    </dgm:pt>
    <dgm:pt modelId="{F7D06F2E-D5B8-4614-9B90-7E7199CEEC90}" type="pres">
      <dgm:prSet presAssocID="{303F0673-F1F1-4461-B687-F802FD665BE5}" presName="theInnerList" presStyleCnt="0"/>
      <dgm:spPr/>
    </dgm:pt>
    <dgm:pt modelId="{00485F8C-470C-42A9-AEAA-01806181F06D}" type="pres">
      <dgm:prSet presAssocID="{514AA1A9-6A4A-41FF-940D-4EBF0F2EFEA1}" presName="childNode" presStyleLbl="node1" presStyleIdx="0" presStyleCnt="6">
        <dgm:presLayoutVars>
          <dgm:bulletEnabled val="1"/>
        </dgm:presLayoutVars>
      </dgm:prSet>
      <dgm:spPr/>
    </dgm:pt>
    <dgm:pt modelId="{6BCED38D-0F97-45CC-ABD3-0D2F28B80A71}" type="pres">
      <dgm:prSet presAssocID="{514AA1A9-6A4A-41FF-940D-4EBF0F2EFEA1}" presName="aSpace2" presStyleCnt="0"/>
      <dgm:spPr/>
    </dgm:pt>
    <dgm:pt modelId="{ADD62A02-0ECD-462B-88D9-991D32C8CEF0}" type="pres">
      <dgm:prSet presAssocID="{7880943A-3952-4A50-A702-1942E5D76063}" presName="childNode" presStyleLbl="node1" presStyleIdx="1" presStyleCnt="6">
        <dgm:presLayoutVars>
          <dgm:bulletEnabled val="1"/>
        </dgm:presLayoutVars>
      </dgm:prSet>
      <dgm:spPr/>
    </dgm:pt>
    <dgm:pt modelId="{E4C00171-EA3D-455B-8B13-BCA6FA889AAF}" type="pres">
      <dgm:prSet presAssocID="{303F0673-F1F1-4461-B687-F802FD665BE5}" presName="aSpace" presStyleCnt="0"/>
      <dgm:spPr/>
    </dgm:pt>
    <dgm:pt modelId="{6FAF4E40-4D6B-4C48-BE97-8BD0BA96F347}" type="pres">
      <dgm:prSet presAssocID="{8A317CF5-0F45-4873-83F7-4EF3A29E8FBA}" presName="compNode" presStyleCnt="0"/>
      <dgm:spPr/>
    </dgm:pt>
    <dgm:pt modelId="{94593C66-A4E4-4183-8D49-EE4C780AC1C1}" type="pres">
      <dgm:prSet presAssocID="{8A317CF5-0F45-4873-83F7-4EF3A29E8FBA}" presName="aNode" presStyleLbl="bgShp" presStyleIdx="1" presStyleCnt="3"/>
      <dgm:spPr/>
    </dgm:pt>
    <dgm:pt modelId="{84F4058D-1293-4573-BDA7-82C18422E5C9}" type="pres">
      <dgm:prSet presAssocID="{8A317CF5-0F45-4873-83F7-4EF3A29E8FBA}" presName="textNode" presStyleLbl="bgShp" presStyleIdx="1" presStyleCnt="3"/>
      <dgm:spPr/>
    </dgm:pt>
    <dgm:pt modelId="{98AA85AE-FA1E-4667-B19E-976D6F0BBC1E}" type="pres">
      <dgm:prSet presAssocID="{8A317CF5-0F45-4873-83F7-4EF3A29E8FBA}" presName="compChildNode" presStyleCnt="0"/>
      <dgm:spPr/>
    </dgm:pt>
    <dgm:pt modelId="{DFF08740-C205-43AF-B0AE-2E194BBFF991}" type="pres">
      <dgm:prSet presAssocID="{8A317CF5-0F45-4873-83F7-4EF3A29E8FBA}" presName="theInnerList" presStyleCnt="0"/>
      <dgm:spPr/>
    </dgm:pt>
    <dgm:pt modelId="{BABECB42-63A2-4358-9729-8D3161DDAC8A}" type="pres">
      <dgm:prSet presAssocID="{6B1480C2-0BC3-4EA9-B9CD-FA499C3FDE74}" presName="childNode" presStyleLbl="node1" presStyleIdx="2" presStyleCnt="6">
        <dgm:presLayoutVars>
          <dgm:bulletEnabled val="1"/>
        </dgm:presLayoutVars>
      </dgm:prSet>
      <dgm:spPr/>
    </dgm:pt>
    <dgm:pt modelId="{FBB736CC-1CF7-4DD0-A753-7AB2B4460B57}" type="pres">
      <dgm:prSet presAssocID="{6B1480C2-0BC3-4EA9-B9CD-FA499C3FDE74}" presName="aSpace2" presStyleCnt="0"/>
      <dgm:spPr/>
    </dgm:pt>
    <dgm:pt modelId="{5610BC42-0CEB-45F7-BEE2-00F037EE253A}" type="pres">
      <dgm:prSet presAssocID="{1DCD982E-2D9E-4485-AA77-555AFF333824}" presName="childNode" presStyleLbl="node1" presStyleIdx="3" presStyleCnt="6">
        <dgm:presLayoutVars>
          <dgm:bulletEnabled val="1"/>
        </dgm:presLayoutVars>
      </dgm:prSet>
      <dgm:spPr/>
    </dgm:pt>
    <dgm:pt modelId="{F558EDE7-B6D9-4A59-AB85-9824D836E488}" type="pres">
      <dgm:prSet presAssocID="{8A317CF5-0F45-4873-83F7-4EF3A29E8FBA}" presName="aSpace" presStyleCnt="0"/>
      <dgm:spPr/>
    </dgm:pt>
    <dgm:pt modelId="{B12740BF-1F76-4871-8950-D26F93083E82}" type="pres">
      <dgm:prSet presAssocID="{25EF44EF-C226-445F-9AC9-0BFB80DBD3FD}" presName="compNode" presStyleCnt="0"/>
      <dgm:spPr/>
    </dgm:pt>
    <dgm:pt modelId="{D1DF9148-2F92-41A5-999F-CE29B1269A47}" type="pres">
      <dgm:prSet presAssocID="{25EF44EF-C226-445F-9AC9-0BFB80DBD3FD}" presName="aNode" presStyleLbl="bgShp" presStyleIdx="2" presStyleCnt="3" custLinFactNeighborX="8004" custLinFactNeighborY="-4841"/>
      <dgm:spPr/>
    </dgm:pt>
    <dgm:pt modelId="{FBA332D6-9397-4099-9756-F8B426D3AEC3}" type="pres">
      <dgm:prSet presAssocID="{25EF44EF-C226-445F-9AC9-0BFB80DBD3FD}" presName="textNode" presStyleLbl="bgShp" presStyleIdx="2" presStyleCnt="3"/>
      <dgm:spPr/>
    </dgm:pt>
    <dgm:pt modelId="{4AACEF52-1933-46A6-83DC-F36663886070}" type="pres">
      <dgm:prSet presAssocID="{25EF44EF-C226-445F-9AC9-0BFB80DBD3FD}" presName="compChildNode" presStyleCnt="0"/>
      <dgm:spPr/>
    </dgm:pt>
    <dgm:pt modelId="{05394380-EB75-4D24-917B-F645F20C186B}" type="pres">
      <dgm:prSet presAssocID="{25EF44EF-C226-445F-9AC9-0BFB80DBD3FD}" presName="theInnerList" presStyleCnt="0"/>
      <dgm:spPr/>
    </dgm:pt>
    <dgm:pt modelId="{48A6C3AC-30F7-4941-8D15-F1507E4ABACB}" type="pres">
      <dgm:prSet presAssocID="{2767BC0E-F1E9-433E-A55C-47E949E920AA}" presName="childNode" presStyleLbl="node1" presStyleIdx="4" presStyleCnt="6">
        <dgm:presLayoutVars>
          <dgm:bulletEnabled val="1"/>
        </dgm:presLayoutVars>
      </dgm:prSet>
      <dgm:spPr/>
    </dgm:pt>
    <dgm:pt modelId="{CF70BC1F-9945-47FE-94BD-0279C024969F}" type="pres">
      <dgm:prSet presAssocID="{2767BC0E-F1E9-433E-A55C-47E949E920AA}" presName="aSpace2" presStyleCnt="0"/>
      <dgm:spPr/>
    </dgm:pt>
    <dgm:pt modelId="{9AAB7679-F4F1-4CAD-B01D-57D6632BC7FC}" type="pres">
      <dgm:prSet presAssocID="{19ABEC4E-384C-49D1-A23E-E9BE5A6847B4}" presName="childNode" presStyleLbl="node1" presStyleIdx="5" presStyleCnt="6">
        <dgm:presLayoutVars>
          <dgm:bulletEnabled val="1"/>
        </dgm:presLayoutVars>
      </dgm:prSet>
      <dgm:spPr/>
    </dgm:pt>
  </dgm:ptLst>
  <dgm:cxnLst>
    <dgm:cxn modelId="{C947D102-6962-4E80-B352-711D0A787911}" type="presOf" srcId="{2767BC0E-F1E9-433E-A55C-47E949E920AA}" destId="{48A6C3AC-30F7-4941-8D15-F1507E4ABACB}" srcOrd="0" destOrd="0" presId="urn:microsoft.com/office/officeart/2005/8/layout/lProcess2"/>
    <dgm:cxn modelId="{A5FB0806-4456-473B-99DF-773A92BBED0B}" type="presOf" srcId="{8F1954AC-F295-4030-891F-39442D8379A4}" destId="{553956FB-D9C0-44B5-B3EB-3D06122A8E10}" srcOrd="0" destOrd="0" presId="urn:microsoft.com/office/officeart/2005/8/layout/lProcess2"/>
    <dgm:cxn modelId="{F394700C-DF21-4A7F-9A98-531342E72EA4}" type="presOf" srcId="{8A317CF5-0F45-4873-83F7-4EF3A29E8FBA}" destId="{94593C66-A4E4-4183-8D49-EE4C780AC1C1}" srcOrd="0" destOrd="0" presId="urn:microsoft.com/office/officeart/2005/8/layout/lProcess2"/>
    <dgm:cxn modelId="{6CA3B71F-11C1-4424-A84E-A1C36894500B}" type="presOf" srcId="{303F0673-F1F1-4461-B687-F802FD665BE5}" destId="{0D712509-A970-4CCF-B7E8-2993E2C3D347}" srcOrd="1" destOrd="0" presId="urn:microsoft.com/office/officeart/2005/8/layout/lProcess2"/>
    <dgm:cxn modelId="{E2666D20-F014-47E6-965D-8DBB25C57D65}" srcId="{303F0673-F1F1-4461-B687-F802FD665BE5}" destId="{514AA1A9-6A4A-41FF-940D-4EBF0F2EFEA1}" srcOrd="0" destOrd="0" parTransId="{BDE653A3-ED43-4D90-8F70-DBE6A39CC07C}" sibTransId="{3C25DBF4-A3B3-4DB8-A848-507DCDA88A25}"/>
    <dgm:cxn modelId="{A6C7B922-778D-4006-98D9-F2B64017B3B0}" type="presOf" srcId="{25EF44EF-C226-445F-9AC9-0BFB80DBD3FD}" destId="{FBA332D6-9397-4099-9756-F8B426D3AEC3}" srcOrd="1" destOrd="0" presId="urn:microsoft.com/office/officeart/2005/8/layout/lProcess2"/>
    <dgm:cxn modelId="{A6492A2A-5BD8-4B7F-B74C-7FE4520A17B4}" srcId="{8A317CF5-0F45-4873-83F7-4EF3A29E8FBA}" destId="{6B1480C2-0BC3-4EA9-B9CD-FA499C3FDE74}" srcOrd="0" destOrd="0" parTransId="{03D0DF13-FAF8-421A-96D4-142854CB16BC}" sibTransId="{AB416292-A4B0-4D8F-AF82-0C6A82DB84F8}"/>
    <dgm:cxn modelId="{78063D2E-320C-403F-9EBA-5FFB6A0C4608}" srcId="{25EF44EF-C226-445F-9AC9-0BFB80DBD3FD}" destId="{2767BC0E-F1E9-433E-A55C-47E949E920AA}" srcOrd="0" destOrd="0" parTransId="{862DB393-C043-452A-A08F-ADDB58F70576}" sibTransId="{9F65DABC-5781-4873-9ADA-67580C7CE70C}"/>
    <dgm:cxn modelId="{BFA7F22F-F830-4795-9EE3-BA024509B4A1}" srcId="{25EF44EF-C226-445F-9AC9-0BFB80DBD3FD}" destId="{19ABEC4E-384C-49D1-A23E-E9BE5A6847B4}" srcOrd="1" destOrd="0" parTransId="{D31207DC-CEA6-44FC-AE0F-360F1C2EFD9A}" sibTransId="{4AECAB74-FEC4-409B-9469-D5289A34499A}"/>
    <dgm:cxn modelId="{D53A2337-B548-4230-A721-C2286646D8F9}" srcId="{8A317CF5-0F45-4873-83F7-4EF3A29E8FBA}" destId="{1DCD982E-2D9E-4485-AA77-555AFF333824}" srcOrd="1" destOrd="0" parTransId="{4E3CCE9E-1445-4CCC-8E66-A1C2E5ECC7CE}" sibTransId="{ACC5757F-FA33-47ED-84B4-460451121259}"/>
    <dgm:cxn modelId="{127A1F5B-0CE5-449B-B4F4-23D388B093DA}" srcId="{8F1954AC-F295-4030-891F-39442D8379A4}" destId="{8A317CF5-0F45-4873-83F7-4EF3A29E8FBA}" srcOrd="1" destOrd="0" parTransId="{3F78D349-16FC-414F-9612-6C14B0561C8B}" sibTransId="{1D685980-55FC-4C15-B95B-8F6B77EADD60}"/>
    <dgm:cxn modelId="{C74E745E-3C11-4343-98AF-29CFCD659AD7}" srcId="{8F1954AC-F295-4030-891F-39442D8379A4}" destId="{25EF44EF-C226-445F-9AC9-0BFB80DBD3FD}" srcOrd="2" destOrd="0" parTransId="{E1251601-9940-45CE-AAC7-117872D0C321}" sibTransId="{3F4F710C-702E-48D0-BAE7-208503790A66}"/>
    <dgm:cxn modelId="{54DC4344-6D08-4E5B-BE09-C7BA05876D3C}" type="presOf" srcId="{514AA1A9-6A4A-41FF-940D-4EBF0F2EFEA1}" destId="{00485F8C-470C-42A9-AEAA-01806181F06D}" srcOrd="0" destOrd="0" presId="urn:microsoft.com/office/officeart/2005/8/layout/lProcess2"/>
    <dgm:cxn modelId="{06841A6C-E902-4000-A9C2-1ECFED1769FC}" type="presOf" srcId="{8A317CF5-0F45-4873-83F7-4EF3A29E8FBA}" destId="{84F4058D-1293-4573-BDA7-82C18422E5C9}" srcOrd="1" destOrd="0" presId="urn:microsoft.com/office/officeart/2005/8/layout/lProcess2"/>
    <dgm:cxn modelId="{83D6B64C-9012-4E4B-BBC2-DC5AEFA494ED}" type="presOf" srcId="{303F0673-F1F1-4461-B687-F802FD665BE5}" destId="{E7B491AD-6400-4240-9486-82372732CF01}" srcOrd="0" destOrd="0" presId="urn:microsoft.com/office/officeart/2005/8/layout/lProcess2"/>
    <dgm:cxn modelId="{FE493F6D-7C6C-4ACE-A60F-43187DB7A863}" type="presOf" srcId="{25EF44EF-C226-445F-9AC9-0BFB80DBD3FD}" destId="{D1DF9148-2F92-41A5-999F-CE29B1269A47}" srcOrd="0" destOrd="0" presId="urn:microsoft.com/office/officeart/2005/8/layout/lProcess2"/>
    <dgm:cxn modelId="{41E89A6E-FF94-41F9-A61B-310564CA069F}" type="presOf" srcId="{19ABEC4E-384C-49D1-A23E-E9BE5A6847B4}" destId="{9AAB7679-F4F1-4CAD-B01D-57D6632BC7FC}" srcOrd="0" destOrd="0" presId="urn:microsoft.com/office/officeart/2005/8/layout/lProcess2"/>
    <dgm:cxn modelId="{F68D506F-23D5-49A0-B59B-D75724B76B0E}" srcId="{303F0673-F1F1-4461-B687-F802FD665BE5}" destId="{7880943A-3952-4A50-A702-1942E5D76063}" srcOrd="1" destOrd="0" parTransId="{11279A73-70FB-4A60-B72F-1781D11F284A}" sibTransId="{5B88773E-2264-4C21-9549-28AB6EC8AEC1}"/>
    <dgm:cxn modelId="{466A3E57-37FC-4C5F-A0C3-E445A4B59CBC}" srcId="{8F1954AC-F295-4030-891F-39442D8379A4}" destId="{303F0673-F1F1-4461-B687-F802FD665BE5}" srcOrd="0" destOrd="0" parTransId="{2E0B6F48-D700-4E4C-817A-CCF39C95899F}" sibTransId="{DEF3970E-20FD-42DC-AF69-61C2D2B5CF03}"/>
    <dgm:cxn modelId="{9F7C5F86-575B-478F-AE98-3D1CED73A6AD}" type="presOf" srcId="{6B1480C2-0BC3-4EA9-B9CD-FA499C3FDE74}" destId="{BABECB42-63A2-4358-9729-8D3161DDAC8A}" srcOrd="0" destOrd="0" presId="urn:microsoft.com/office/officeart/2005/8/layout/lProcess2"/>
    <dgm:cxn modelId="{ED12FECD-2E4A-49D8-917D-A046ED87BA0F}" type="presOf" srcId="{1DCD982E-2D9E-4485-AA77-555AFF333824}" destId="{5610BC42-0CEB-45F7-BEE2-00F037EE253A}" srcOrd="0" destOrd="0" presId="urn:microsoft.com/office/officeart/2005/8/layout/lProcess2"/>
    <dgm:cxn modelId="{3A6690D5-EF7E-4FB9-B31C-B4AE20B6A310}" type="presOf" srcId="{7880943A-3952-4A50-A702-1942E5D76063}" destId="{ADD62A02-0ECD-462B-88D9-991D32C8CEF0}" srcOrd="0" destOrd="0" presId="urn:microsoft.com/office/officeart/2005/8/layout/lProcess2"/>
    <dgm:cxn modelId="{D60EC1EA-2A26-4998-BDAE-CE90E2ED5CB7}" type="presParOf" srcId="{553956FB-D9C0-44B5-B3EB-3D06122A8E10}" destId="{64DA3994-E75D-4AB2-8565-8EFEE620148A}" srcOrd="0" destOrd="0" presId="urn:microsoft.com/office/officeart/2005/8/layout/lProcess2"/>
    <dgm:cxn modelId="{3A69B01B-6460-4508-B421-029AABBA3E1F}" type="presParOf" srcId="{64DA3994-E75D-4AB2-8565-8EFEE620148A}" destId="{E7B491AD-6400-4240-9486-82372732CF01}" srcOrd="0" destOrd="0" presId="urn:microsoft.com/office/officeart/2005/8/layout/lProcess2"/>
    <dgm:cxn modelId="{36D5CA89-7718-444C-B0E5-830A04892C27}" type="presParOf" srcId="{64DA3994-E75D-4AB2-8565-8EFEE620148A}" destId="{0D712509-A970-4CCF-B7E8-2993E2C3D347}" srcOrd="1" destOrd="0" presId="urn:microsoft.com/office/officeart/2005/8/layout/lProcess2"/>
    <dgm:cxn modelId="{C8D8D16E-7F53-4B03-A0C8-A449FE5B700E}" type="presParOf" srcId="{64DA3994-E75D-4AB2-8565-8EFEE620148A}" destId="{42B8FD39-B06E-405E-9802-F2D2CEF44C95}" srcOrd="2" destOrd="0" presId="urn:microsoft.com/office/officeart/2005/8/layout/lProcess2"/>
    <dgm:cxn modelId="{378FC351-0E12-4F1B-A914-373F907579D3}" type="presParOf" srcId="{42B8FD39-B06E-405E-9802-F2D2CEF44C95}" destId="{F7D06F2E-D5B8-4614-9B90-7E7199CEEC90}" srcOrd="0" destOrd="0" presId="urn:microsoft.com/office/officeart/2005/8/layout/lProcess2"/>
    <dgm:cxn modelId="{17AF1FCB-E7B4-4D37-BD74-2FDFBCC79680}" type="presParOf" srcId="{F7D06F2E-D5B8-4614-9B90-7E7199CEEC90}" destId="{00485F8C-470C-42A9-AEAA-01806181F06D}" srcOrd="0" destOrd="0" presId="urn:microsoft.com/office/officeart/2005/8/layout/lProcess2"/>
    <dgm:cxn modelId="{750B0F46-0E0A-4C9B-B817-E2CAEEEA6F1D}" type="presParOf" srcId="{F7D06F2E-D5B8-4614-9B90-7E7199CEEC90}" destId="{6BCED38D-0F97-45CC-ABD3-0D2F28B80A71}" srcOrd="1" destOrd="0" presId="urn:microsoft.com/office/officeart/2005/8/layout/lProcess2"/>
    <dgm:cxn modelId="{47B5D2B9-7166-4FB5-8DE8-FD8489CDA567}" type="presParOf" srcId="{F7D06F2E-D5B8-4614-9B90-7E7199CEEC90}" destId="{ADD62A02-0ECD-462B-88D9-991D32C8CEF0}" srcOrd="2" destOrd="0" presId="urn:microsoft.com/office/officeart/2005/8/layout/lProcess2"/>
    <dgm:cxn modelId="{88E3C8F6-5F3A-427E-92CB-C8DDD37BD322}" type="presParOf" srcId="{553956FB-D9C0-44B5-B3EB-3D06122A8E10}" destId="{E4C00171-EA3D-455B-8B13-BCA6FA889AAF}" srcOrd="1" destOrd="0" presId="urn:microsoft.com/office/officeart/2005/8/layout/lProcess2"/>
    <dgm:cxn modelId="{86BD3733-2611-40B3-B0F7-8224A1009044}" type="presParOf" srcId="{553956FB-D9C0-44B5-B3EB-3D06122A8E10}" destId="{6FAF4E40-4D6B-4C48-BE97-8BD0BA96F347}" srcOrd="2" destOrd="0" presId="urn:microsoft.com/office/officeart/2005/8/layout/lProcess2"/>
    <dgm:cxn modelId="{87B38FC1-6FB6-457C-B1AE-61F166ABC2D4}" type="presParOf" srcId="{6FAF4E40-4D6B-4C48-BE97-8BD0BA96F347}" destId="{94593C66-A4E4-4183-8D49-EE4C780AC1C1}" srcOrd="0" destOrd="0" presId="urn:microsoft.com/office/officeart/2005/8/layout/lProcess2"/>
    <dgm:cxn modelId="{0243C0D8-6FA5-4256-82F6-6287C9237653}" type="presParOf" srcId="{6FAF4E40-4D6B-4C48-BE97-8BD0BA96F347}" destId="{84F4058D-1293-4573-BDA7-82C18422E5C9}" srcOrd="1" destOrd="0" presId="urn:microsoft.com/office/officeart/2005/8/layout/lProcess2"/>
    <dgm:cxn modelId="{98222C5B-D7DF-46A7-887C-E6C54021A29A}" type="presParOf" srcId="{6FAF4E40-4D6B-4C48-BE97-8BD0BA96F347}" destId="{98AA85AE-FA1E-4667-B19E-976D6F0BBC1E}" srcOrd="2" destOrd="0" presId="urn:microsoft.com/office/officeart/2005/8/layout/lProcess2"/>
    <dgm:cxn modelId="{95490560-342F-43F5-BE6C-5EDB897A0A98}" type="presParOf" srcId="{98AA85AE-FA1E-4667-B19E-976D6F0BBC1E}" destId="{DFF08740-C205-43AF-B0AE-2E194BBFF991}" srcOrd="0" destOrd="0" presId="urn:microsoft.com/office/officeart/2005/8/layout/lProcess2"/>
    <dgm:cxn modelId="{B81BFD86-55A8-4E18-AE29-C903EB20093E}" type="presParOf" srcId="{DFF08740-C205-43AF-B0AE-2E194BBFF991}" destId="{BABECB42-63A2-4358-9729-8D3161DDAC8A}" srcOrd="0" destOrd="0" presId="urn:microsoft.com/office/officeart/2005/8/layout/lProcess2"/>
    <dgm:cxn modelId="{E0113D43-FB5B-42A8-9ECC-CF4C5DFB04AC}" type="presParOf" srcId="{DFF08740-C205-43AF-B0AE-2E194BBFF991}" destId="{FBB736CC-1CF7-4DD0-A753-7AB2B4460B57}" srcOrd="1" destOrd="0" presId="urn:microsoft.com/office/officeart/2005/8/layout/lProcess2"/>
    <dgm:cxn modelId="{28D9BE09-9AD9-4D84-927D-7146BAF414F4}" type="presParOf" srcId="{DFF08740-C205-43AF-B0AE-2E194BBFF991}" destId="{5610BC42-0CEB-45F7-BEE2-00F037EE253A}" srcOrd="2" destOrd="0" presId="urn:microsoft.com/office/officeart/2005/8/layout/lProcess2"/>
    <dgm:cxn modelId="{05B6BD0F-BA15-4247-BE01-B5C1EC547A13}" type="presParOf" srcId="{553956FB-D9C0-44B5-B3EB-3D06122A8E10}" destId="{F558EDE7-B6D9-4A59-AB85-9824D836E488}" srcOrd="3" destOrd="0" presId="urn:microsoft.com/office/officeart/2005/8/layout/lProcess2"/>
    <dgm:cxn modelId="{F32938D5-A29B-497A-817C-C90565AD916E}" type="presParOf" srcId="{553956FB-D9C0-44B5-B3EB-3D06122A8E10}" destId="{B12740BF-1F76-4871-8950-D26F93083E82}" srcOrd="4" destOrd="0" presId="urn:microsoft.com/office/officeart/2005/8/layout/lProcess2"/>
    <dgm:cxn modelId="{1A1F79B8-97F5-46E4-91EB-73F44D710C3A}" type="presParOf" srcId="{B12740BF-1F76-4871-8950-D26F93083E82}" destId="{D1DF9148-2F92-41A5-999F-CE29B1269A47}" srcOrd="0" destOrd="0" presId="urn:microsoft.com/office/officeart/2005/8/layout/lProcess2"/>
    <dgm:cxn modelId="{E6BCC429-2B06-4CB5-9F57-A2E9858FFBD2}" type="presParOf" srcId="{B12740BF-1F76-4871-8950-D26F93083E82}" destId="{FBA332D6-9397-4099-9756-F8B426D3AEC3}" srcOrd="1" destOrd="0" presId="urn:microsoft.com/office/officeart/2005/8/layout/lProcess2"/>
    <dgm:cxn modelId="{264CF90E-0D4E-4AFD-A05A-3C63D340D317}" type="presParOf" srcId="{B12740BF-1F76-4871-8950-D26F93083E82}" destId="{4AACEF52-1933-46A6-83DC-F36663886070}" srcOrd="2" destOrd="0" presId="urn:microsoft.com/office/officeart/2005/8/layout/lProcess2"/>
    <dgm:cxn modelId="{2FAF6DF2-7B32-43ED-9CBF-7BC7C3953CD9}" type="presParOf" srcId="{4AACEF52-1933-46A6-83DC-F36663886070}" destId="{05394380-EB75-4D24-917B-F645F20C186B}" srcOrd="0" destOrd="0" presId="urn:microsoft.com/office/officeart/2005/8/layout/lProcess2"/>
    <dgm:cxn modelId="{F746FC7F-A296-47BA-9AD4-5EE028746657}" type="presParOf" srcId="{05394380-EB75-4D24-917B-F645F20C186B}" destId="{48A6C3AC-30F7-4941-8D15-F1507E4ABACB}" srcOrd="0" destOrd="0" presId="urn:microsoft.com/office/officeart/2005/8/layout/lProcess2"/>
    <dgm:cxn modelId="{E07C02C2-7AC8-41D5-86B1-B7FFF687F6FD}" type="presParOf" srcId="{05394380-EB75-4D24-917B-F645F20C186B}" destId="{CF70BC1F-9945-47FE-94BD-0279C024969F}" srcOrd="1" destOrd="0" presId="urn:microsoft.com/office/officeart/2005/8/layout/lProcess2"/>
    <dgm:cxn modelId="{8D4D3AD1-7A44-4235-AC60-C58B5648BBC0}" type="presParOf" srcId="{05394380-EB75-4D24-917B-F645F20C186B}" destId="{9AAB7679-F4F1-4CAD-B01D-57D6632BC7F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160F11-0142-495F-A24C-98F47C240375}"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61FA9867-F3B0-49F1-92FA-7BB0131F3C07}">
      <dgm:prSet custT="1"/>
      <dgm:spPr/>
      <dgm:t>
        <a:bodyPr/>
        <a:lstStyle/>
        <a:p>
          <a:r>
            <a:rPr lang="zh-TW" sz="2000" dirty="0"/>
            <a:t>繼續利用</a:t>
          </a:r>
          <a:r>
            <a:rPr lang="en-US" sz="2000" dirty="0"/>
            <a:t>SPSS</a:t>
          </a:r>
          <a:r>
            <a:rPr lang="zh-TW" sz="2000" dirty="0"/>
            <a:t>系統收集數據，完善數據分析系統</a:t>
          </a:r>
          <a:endParaRPr lang="en-US" sz="2000" dirty="0"/>
        </a:p>
      </dgm:t>
    </dgm:pt>
    <dgm:pt modelId="{D4F781AE-AE86-4C65-ABC0-B252F4CC21F3}" type="parTrans" cxnId="{0A3F01AA-F10D-46CD-91A3-FF64057D4764}">
      <dgm:prSet/>
      <dgm:spPr/>
      <dgm:t>
        <a:bodyPr/>
        <a:lstStyle/>
        <a:p>
          <a:endParaRPr lang="en-US"/>
        </a:p>
      </dgm:t>
    </dgm:pt>
    <dgm:pt modelId="{7733A603-E30E-4AF1-AF73-327E9CC38D02}" type="sibTrans" cxnId="{0A3F01AA-F10D-46CD-91A3-FF64057D4764}">
      <dgm:prSet/>
      <dgm:spPr/>
      <dgm:t>
        <a:bodyPr/>
        <a:lstStyle/>
        <a:p>
          <a:endParaRPr lang="en-US"/>
        </a:p>
      </dgm:t>
    </dgm:pt>
    <dgm:pt modelId="{4FA23C0E-5F58-496E-8ECD-2740C960606E}">
      <dgm:prSet custT="1"/>
      <dgm:spPr/>
      <dgm:t>
        <a:bodyPr/>
        <a:lstStyle/>
        <a:p>
          <a:r>
            <a:rPr lang="zh-TW" sz="2000" dirty="0"/>
            <a:t>透過共同備課實踐教、學、評循環，優化教學</a:t>
          </a:r>
          <a:endParaRPr lang="en-US" sz="2000" dirty="0"/>
        </a:p>
      </dgm:t>
    </dgm:pt>
    <dgm:pt modelId="{7F1E7D4B-5EED-4BAE-8339-03748E539E08}" type="parTrans" cxnId="{C5ABFF23-CF9F-49CE-8A2F-88AC299B486A}">
      <dgm:prSet/>
      <dgm:spPr/>
      <dgm:t>
        <a:bodyPr/>
        <a:lstStyle/>
        <a:p>
          <a:endParaRPr lang="en-US"/>
        </a:p>
      </dgm:t>
    </dgm:pt>
    <dgm:pt modelId="{F54B5EAF-B71C-407D-8EA1-30B86EB01877}" type="sibTrans" cxnId="{C5ABFF23-CF9F-49CE-8A2F-88AC299B486A}">
      <dgm:prSet/>
      <dgm:spPr/>
      <dgm:t>
        <a:bodyPr/>
        <a:lstStyle/>
        <a:p>
          <a:endParaRPr lang="en-US"/>
        </a:p>
      </dgm:t>
    </dgm:pt>
    <dgm:pt modelId="{9B99C005-C964-4515-AEFD-BDE2037869CE}">
      <dgm:prSet custT="1"/>
      <dgm:spPr/>
      <dgm:t>
        <a:bodyPr/>
        <a:lstStyle/>
        <a:p>
          <a:r>
            <a:rPr lang="zh-TW" sz="1800" dirty="0"/>
            <a:t>在題型分析階段，著教師根據</a:t>
          </a:r>
          <a:r>
            <a:rPr lang="en-US" sz="1800" dirty="0"/>
            <a:t>SPSS</a:t>
          </a:r>
          <a:r>
            <a:rPr lang="zh-TW" sz="1800" dirty="0"/>
            <a:t>數據分析系統，利用教學設計改善跟進成績不理想之題型</a:t>
          </a:r>
          <a:endParaRPr lang="en-US" sz="1800" dirty="0"/>
        </a:p>
      </dgm:t>
    </dgm:pt>
    <dgm:pt modelId="{DF1BC822-AF39-45EE-B93E-3C8B87DD7787}" type="parTrans" cxnId="{046AE5A8-5926-45F3-B1B9-C9BDFCAD5F1D}">
      <dgm:prSet/>
      <dgm:spPr/>
      <dgm:t>
        <a:bodyPr/>
        <a:lstStyle/>
        <a:p>
          <a:endParaRPr lang="en-US"/>
        </a:p>
      </dgm:t>
    </dgm:pt>
    <dgm:pt modelId="{0F914A3A-E03C-4274-8F43-02C9826677D1}" type="sibTrans" cxnId="{046AE5A8-5926-45F3-B1B9-C9BDFCAD5F1D}">
      <dgm:prSet/>
      <dgm:spPr/>
      <dgm:t>
        <a:bodyPr/>
        <a:lstStyle/>
        <a:p>
          <a:endParaRPr lang="en-US"/>
        </a:p>
      </dgm:t>
    </dgm:pt>
    <dgm:pt modelId="{638582D8-1485-408D-AEBA-CEFC3D4613A9}">
      <dgm:prSet custT="1"/>
      <dgm:spPr/>
      <dgm:t>
        <a:bodyPr/>
        <a:lstStyle/>
        <a:p>
          <a:r>
            <a:rPr lang="zh-TW" sz="2000" dirty="0"/>
            <a:t>期望能製作校本成績數據報告和善用數據，回饋學與教 </a:t>
          </a:r>
          <a:endParaRPr lang="en-US" sz="2000" dirty="0"/>
        </a:p>
      </dgm:t>
    </dgm:pt>
    <dgm:pt modelId="{BC810E22-5C92-4BC2-AD50-B76CB71CC296}" type="parTrans" cxnId="{102B5447-12F4-4F9F-8F0C-7D4A9D2B3721}">
      <dgm:prSet/>
      <dgm:spPr/>
      <dgm:t>
        <a:bodyPr/>
        <a:lstStyle/>
        <a:p>
          <a:endParaRPr lang="en-US"/>
        </a:p>
      </dgm:t>
    </dgm:pt>
    <dgm:pt modelId="{3CF58C18-447C-4335-B0F0-078981332AF4}" type="sibTrans" cxnId="{102B5447-12F4-4F9F-8F0C-7D4A9D2B3721}">
      <dgm:prSet/>
      <dgm:spPr/>
      <dgm:t>
        <a:bodyPr/>
        <a:lstStyle/>
        <a:p>
          <a:endParaRPr lang="en-US"/>
        </a:p>
      </dgm:t>
    </dgm:pt>
    <dgm:pt modelId="{7440C0B3-DBC4-9B44-85D0-C111A4005E25}" type="pres">
      <dgm:prSet presAssocID="{14160F11-0142-495F-A24C-98F47C240375}" presName="linear" presStyleCnt="0">
        <dgm:presLayoutVars>
          <dgm:animLvl val="lvl"/>
          <dgm:resizeHandles val="exact"/>
        </dgm:presLayoutVars>
      </dgm:prSet>
      <dgm:spPr/>
    </dgm:pt>
    <dgm:pt modelId="{91F0AA47-2421-164B-9530-5E64A64A37D0}" type="pres">
      <dgm:prSet presAssocID="{61FA9867-F3B0-49F1-92FA-7BB0131F3C07}" presName="parentText" presStyleLbl="node1" presStyleIdx="0" presStyleCnt="4">
        <dgm:presLayoutVars>
          <dgm:chMax val="0"/>
          <dgm:bulletEnabled val="1"/>
        </dgm:presLayoutVars>
      </dgm:prSet>
      <dgm:spPr/>
    </dgm:pt>
    <dgm:pt modelId="{691668BE-D0AA-6545-A1EF-A56EC505856C}" type="pres">
      <dgm:prSet presAssocID="{7733A603-E30E-4AF1-AF73-327E9CC38D02}" presName="spacer" presStyleCnt="0"/>
      <dgm:spPr/>
    </dgm:pt>
    <dgm:pt modelId="{EA3F1287-1D42-7048-9446-A61D8FF7EAC9}" type="pres">
      <dgm:prSet presAssocID="{4FA23C0E-5F58-496E-8ECD-2740C960606E}" presName="parentText" presStyleLbl="node1" presStyleIdx="1" presStyleCnt="4">
        <dgm:presLayoutVars>
          <dgm:chMax val="0"/>
          <dgm:bulletEnabled val="1"/>
        </dgm:presLayoutVars>
      </dgm:prSet>
      <dgm:spPr/>
    </dgm:pt>
    <dgm:pt modelId="{C54E6862-8D07-DE4C-907E-B00290DE6764}" type="pres">
      <dgm:prSet presAssocID="{F54B5EAF-B71C-407D-8EA1-30B86EB01877}" presName="spacer" presStyleCnt="0"/>
      <dgm:spPr/>
    </dgm:pt>
    <dgm:pt modelId="{F79ECDE2-D39C-EF44-9053-8BE2349C1768}" type="pres">
      <dgm:prSet presAssocID="{9B99C005-C964-4515-AEFD-BDE2037869CE}" presName="parentText" presStyleLbl="node1" presStyleIdx="2" presStyleCnt="4" custLinFactNeighborX="-1425">
        <dgm:presLayoutVars>
          <dgm:chMax val="0"/>
          <dgm:bulletEnabled val="1"/>
        </dgm:presLayoutVars>
      </dgm:prSet>
      <dgm:spPr/>
    </dgm:pt>
    <dgm:pt modelId="{5AD0D97A-FA56-624F-978A-E1265E69B33C}" type="pres">
      <dgm:prSet presAssocID="{0F914A3A-E03C-4274-8F43-02C9826677D1}" presName="spacer" presStyleCnt="0"/>
      <dgm:spPr/>
    </dgm:pt>
    <dgm:pt modelId="{366A28EA-BE8C-2248-B350-97F8C20DB8FC}" type="pres">
      <dgm:prSet presAssocID="{638582D8-1485-408D-AEBA-CEFC3D4613A9}" presName="parentText" presStyleLbl="node1" presStyleIdx="3" presStyleCnt="4" custLinFactNeighborX="-1425" custLinFactNeighborY="-82086">
        <dgm:presLayoutVars>
          <dgm:chMax val="0"/>
          <dgm:bulletEnabled val="1"/>
        </dgm:presLayoutVars>
      </dgm:prSet>
      <dgm:spPr/>
    </dgm:pt>
  </dgm:ptLst>
  <dgm:cxnLst>
    <dgm:cxn modelId="{A4015600-E759-5C40-814F-220FF8FD094B}" type="presOf" srcId="{638582D8-1485-408D-AEBA-CEFC3D4613A9}" destId="{366A28EA-BE8C-2248-B350-97F8C20DB8FC}" srcOrd="0" destOrd="0" presId="urn:microsoft.com/office/officeart/2005/8/layout/vList2"/>
    <dgm:cxn modelId="{C5ABFF23-CF9F-49CE-8A2F-88AC299B486A}" srcId="{14160F11-0142-495F-A24C-98F47C240375}" destId="{4FA23C0E-5F58-496E-8ECD-2740C960606E}" srcOrd="1" destOrd="0" parTransId="{7F1E7D4B-5EED-4BAE-8339-03748E539E08}" sibTransId="{F54B5EAF-B71C-407D-8EA1-30B86EB01877}"/>
    <dgm:cxn modelId="{2ECB9E41-7464-F547-BF95-C391531B82A9}" type="presOf" srcId="{14160F11-0142-495F-A24C-98F47C240375}" destId="{7440C0B3-DBC4-9B44-85D0-C111A4005E25}" srcOrd="0" destOrd="0" presId="urn:microsoft.com/office/officeart/2005/8/layout/vList2"/>
    <dgm:cxn modelId="{102B5447-12F4-4F9F-8F0C-7D4A9D2B3721}" srcId="{14160F11-0142-495F-A24C-98F47C240375}" destId="{638582D8-1485-408D-AEBA-CEFC3D4613A9}" srcOrd="3" destOrd="0" parTransId="{BC810E22-5C92-4BC2-AD50-B76CB71CC296}" sibTransId="{3CF58C18-447C-4335-B0F0-078981332AF4}"/>
    <dgm:cxn modelId="{D648DF77-11D9-2E45-BD34-61641A544F4C}" type="presOf" srcId="{9B99C005-C964-4515-AEFD-BDE2037869CE}" destId="{F79ECDE2-D39C-EF44-9053-8BE2349C1768}" srcOrd="0" destOrd="0" presId="urn:microsoft.com/office/officeart/2005/8/layout/vList2"/>
    <dgm:cxn modelId="{B7C3A697-8A3C-2A45-8B38-F863B24E942B}" type="presOf" srcId="{61FA9867-F3B0-49F1-92FA-7BB0131F3C07}" destId="{91F0AA47-2421-164B-9530-5E64A64A37D0}" srcOrd="0" destOrd="0" presId="urn:microsoft.com/office/officeart/2005/8/layout/vList2"/>
    <dgm:cxn modelId="{046AE5A8-5926-45F3-B1B9-C9BDFCAD5F1D}" srcId="{14160F11-0142-495F-A24C-98F47C240375}" destId="{9B99C005-C964-4515-AEFD-BDE2037869CE}" srcOrd="2" destOrd="0" parTransId="{DF1BC822-AF39-45EE-B93E-3C8B87DD7787}" sibTransId="{0F914A3A-E03C-4274-8F43-02C9826677D1}"/>
    <dgm:cxn modelId="{0A3F01AA-F10D-46CD-91A3-FF64057D4764}" srcId="{14160F11-0142-495F-A24C-98F47C240375}" destId="{61FA9867-F3B0-49F1-92FA-7BB0131F3C07}" srcOrd="0" destOrd="0" parTransId="{D4F781AE-AE86-4C65-ABC0-B252F4CC21F3}" sibTransId="{7733A603-E30E-4AF1-AF73-327E9CC38D02}"/>
    <dgm:cxn modelId="{88637CE8-FB44-FF44-B953-E36007C561E5}" type="presOf" srcId="{4FA23C0E-5F58-496E-8ECD-2740C960606E}" destId="{EA3F1287-1D42-7048-9446-A61D8FF7EAC9}" srcOrd="0" destOrd="0" presId="urn:microsoft.com/office/officeart/2005/8/layout/vList2"/>
    <dgm:cxn modelId="{FB3B7B88-54D7-FF41-8D49-D592D4AC9357}" type="presParOf" srcId="{7440C0B3-DBC4-9B44-85D0-C111A4005E25}" destId="{91F0AA47-2421-164B-9530-5E64A64A37D0}" srcOrd="0" destOrd="0" presId="urn:microsoft.com/office/officeart/2005/8/layout/vList2"/>
    <dgm:cxn modelId="{0183F0B5-AAE9-8449-954A-6317C72F2DF8}" type="presParOf" srcId="{7440C0B3-DBC4-9B44-85D0-C111A4005E25}" destId="{691668BE-D0AA-6545-A1EF-A56EC505856C}" srcOrd="1" destOrd="0" presId="urn:microsoft.com/office/officeart/2005/8/layout/vList2"/>
    <dgm:cxn modelId="{6658806B-D88C-9342-8E0A-2FF41B52674C}" type="presParOf" srcId="{7440C0B3-DBC4-9B44-85D0-C111A4005E25}" destId="{EA3F1287-1D42-7048-9446-A61D8FF7EAC9}" srcOrd="2" destOrd="0" presId="urn:microsoft.com/office/officeart/2005/8/layout/vList2"/>
    <dgm:cxn modelId="{AE153088-8078-FC41-93DC-DB9612D30685}" type="presParOf" srcId="{7440C0B3-DBC4-9B44-85D0-C111A4005E25}" destId="{C54E6862-8D07-DE4C-907E-B00290DE6764}" srcOrd="3" destOrd="0" presId="urn:microsoft.com/office/officeart/2005/8/layout/vList2"/>
    <dgm:cxn modelId="{A1444FEA-EE1D-0741-B50E-DEFA5A4DAD5F}" type="presParOf" srcId="{7440C0B3-DBC4-9B44-85D0-C111A4005E25}" destId="{F79ECDE2-D39C-EF44-9053-8BE2349C1768}" srcOrd="4" destOrd="0" presId="urn:microsoft.com/office/officeart/2005/8/layout/vList2"/>
    <dgm:cxn modelId="{1BD23CA0-1DFA-494E-84B0-E4B46B2A4665}" type="presParOf" srcId="{7440C0B3-DBC4-9B44-85D0-C111A4005E25}" destId="{5AD0D97A-FA56-624F-978A-E1265E69B33C}" srcOrd="5" destOrd="0" presId="urn:microsoft.com/office/officeart/2005/8/layout/vList2"/>
    <dgm:cxn modelId="{D840DD85-956D-CC46-9F0D-F70B44B1A6DB}" type="presParOf" srcId="{7440C0B3-DBC4-9B44-85D0-C111A4005E25}" destId="{366A28EA-BE8C-2248-B350-97F8C20DB8F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79F926-5A92-4E01-9553-87ACD6A9744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DB167C6-5D6A-4BAA-A3F8-AD24B1D98661}">
      <dgm:prSet/>
      <dgm:spPr/>
      <dgm:t>
        <a:bodyPr/>
        <a:lstStyle/>
        <a:p>
          <a:r>
            <a:rPr lang="zh-TW" baseline="0"/>
            <a:t>學會了運用字詞推敲、概括段旨和歸納主旨等閲讀策略</a:t>
          </a:r>
          <a:endParaRPr lang="en-US"/>
        </a:p>
      </dgm:t>
    </dgm:pt>
    <dgm:pt modelId="{DDFA2629-EC3D-4052-B3F9-7E8DDBA7C2D9}" type="parTrans" cxnId="{D679A394-D619-4386-B8B0-A7482DA0570A}">
      <dgm:prSet/>
      <dgm:spPr/>
      <dgm:t>
        <a:bodyPr/>
        <a:lstStyle/>
        <a:p>
          <a:endParaRPr lang="en-US"/>
        </a:p>
      </dgm:t>
    </dgm:pt>
    <dgm:pt modelId="{4AF88015-9B88-44CC-BF26-6F97F0231316}" type="sibTrans" cxnId="{D679A394-D619-4386-B8B0-A7482DA0570A}">
      <dgm:prSet/>
      <dgm:spPr/>
      <dgm:t>
        <a:bodyPr/>
        <a:lstStyle/>
        <a:p>
          <a:endParaRPr lang="en-US"/>
        </a:p>
      </dgm:t>
    </dgm:pt>
    <dgm:pt modelId="{65278B7B-DEA5-4744-BE26-1EBFCCE0F6D4}">
      <dgm:prSet/>
      <dgm:spPr/>
      <dgm:t>
        <a:bodyPr/>
        <a:lstStyle/>
        <a:p>
          <a:r>
            <a:rPr lang="zh-TW" baseline="0" dirty="0"/>
            <a:t>有系統地引導學生在文章中找出主要信息，並在課堂上實踐</a:t>
          </a:r>
          <a:endParaRPr lang="en-US" dirty="0"/>
        </a:p>
      </dgm:t>
    </dgm:pt>
    <dgm:pt modelId="{EDDEEB85-70E6-437A-8A01-C876B8F9A683}" type="parTrans" cxnId="{396E0DFE-D82C-428B-9A76-67A53103FCE5}">
      <dgm:prSet/>
      <dgm:spPr/>
      <dgm:t>
        <a:bodyPr/>
        <a:lstStyle/>
        <a:p>
          <a:endParaRPr lang="en-US"/>
        </a:p>
      </dgm:t>
    </dgm:pt>
    <dgm:pt modelId="{BB01A30E-8408-4F94-B9FE-30DD29C8E139}" type="sibTrans" cxnId="{396E0DFE-D82C-428B-9A76-67A53103FCE5}">
      <dgm:prSet/>
      <dgm:spPr/>
      <dgm:t>
        <a:bodyPr/>
        <a:lstStyle/>
        <a:p>
          <a:endParaRPr lang="en-US"/>
        </a:p>
      </dgm:t>
    </dgm:pt>
    <dgm:pt modelId="{0D1465A3-A517-4D88-A64D-E35D8019440D}">
      <dgm:prSet/>
      <dgm:spPr/>
      <dgm:t>
        <a:bodyPr/>
        <a:lstStyle/>
        <a:p>
          <a:r>
            <a:rPr lang="zh-TW" baseline="0" dirty="0"/>
            <a:t>在課堂上，學生都很投入，基本上能掌握所學的閲讀策略</a:t>
          </a:r>
          <a:endParaRPr lang="en-US" dirty="0"/>
        </a:p>
      </dgm:t>
    </dgm:pt>
    <dgm:pt modelId="{2B291050-05F5-48C7-BA96-5EE055A538CE}" type="parTrans" cxnId="{CA353E0B-F081-47C6-BDAB-3B2FA397C4CE}">
      <dgm:prSet/>
      <dgm:spPr/>
      <dgm:t>
        <a:bodyPr/>
        <a:lstStyle/>
        <a:p>
          <a:endParaRPr lang="en-US"/>
        </a:p>
      </dgm:t>
    </dgm:pt>
    <dgm:pt modelId="{8FF8A0AA-020E-4550-88BC-A7AB565802DD}" type="sibTrans" cxnId="{CA353E0B-F081-47C6-BDAB-3B2FA397C4CE}">
      <dgm:prSet/>
      <dgm:spPr/>
      <dgm:t>
        <a:bodyPr/>
        <a:lstStyle/>
        <a:p>
          <a:endParaRPr lang="en-US"/>
        </a:p>
      </dgm:t>
    </dgm:pt>
    <dgm:pt modelId="{D853D1C7-3B76-483F-87DB-08CE474B84FE}">
      <dgm:prSet/>
      <dgm:spPr/>
      <dgm:t>
        <a:bodyPr/>
        <a:lstStyle/>
        <a:p>
          <a:r>
            <a:rPr lang="zh-TW" baseline="0" dirty="0"/>
            <a:t>透過下學期測驗的數據分析，讓我知道學生的強弱項，因此能針對學生的弱點給予適切的支援</a:t>
          </a:r>
          <a:endParaRPr lang="en-US" dirty="0"/>
        </a:p>
      </dgm:t>
    </dgm:pt>
    <dgm:pt modelId="{484A7B97-5E59-46D0-BDCE-DDDC3D32EAC5}" type="parTrans" cxnId="{1D499C85-2993-443A-87B5-5CE8C58AC451}">
      <dgm:prSet/>
      <dgm:spPr/>
      <dgm:t>
        <a:bodyPr/>
        <a:lstStyle/>
        <a:p>
          <a:endParaRPr lang="en-US"/>
        </a:p>
      </dgm:t>
    </dgm:pt>
    <dgm:pt modelId="{EF421D62-9203-4FDF-B649-35A4F37F0636}" type="sibTrans" cxnId="{1D499C85-2993-443A-87B5-5CE8C58AC451}">
      <dgm:prSet/>
      <dgm:spPr/>
      <dgm:t>
        <a:bodyPr/>
        <a:lstStyle/>
        <a:p>
          <a:endParaRPr lang="en-US"/>
        </a:p>
      </dgm:t>
    </dgm:pt>
    <dgm:pt modelId="{0F83F649-F47A-9649-B3F8-15DCD2C35BD4}" type="pres">
      <dgm:prSet presAssocID="{3679F926-5A92-4E01-9553-87ACD6A97443}" presName="vert0" presStyleCnt="0">
        <dgm:presLayoutVars>
          <dgm:dir/>
          <dgm:animOne val="branch"/>
          <dgm:animLvl val="lvl"/>
        </dgm:presLayoutVars>
      </dgm:prSet>
      <dgm:spPr/>
    </dgm:pt>
    <dgm:pt modelId="{AECC5D1B-E31E-3640-AF80-8B68E3595D0B}" type="pres">
      <dgm:prSet presAssocID="{BDB167C6-5D6A-4BAA-A3F8-AD24B1D98661}" presName="thickLine" presStyleLbl="alignNode1" presStyleIdx="0" presStyleCnt="4"/>
      <dgm:spPr/>
    </dgm:pt>
    <dgm:pt modelId="{6A0D3EBA-40C5-D945-914A-662F0EE0B823}" type="pres">
      <dgm:prSet presAssocID="{BDB167C6-5D6A-4BAA-A3F8-AD24B1D98661}" presName="horz1" presStyleCnt="0"/>
      <dgm:spPr/>
    </dgm:pt>
    <dgm:pt modelId="{0B7AD05E-0BFA-0E44-9BD2-2D7D3F290551}" type="pres">
      <dgm:prSet presAssocID="{BDB167C6-5D6A-4BAA-A3F8-AD24B1D98661}" presName="tx1" presStyleLbl="revTx" presStyleIdx="0" presStyleCnt="4"/>
      <dgm:spPr/>
    </dgm:pt>
    <dgm:pt modelId="{91A8DD84-8C66-894E-BE0A-EF51E0FB831C}" type="pres">
      <dgm:prSet presAssocID="{BDB167C6-5D6A-4BAA-A3F8-AD24B1D98661}" presName="vert1" presStyleCnt="0"/>
      <dgm:spPr/>
    </dgm:pt>
    <dgm:pt modelId="{911CE1BB-C467-614E-A904-520CF165E50B}" type="pres">
      <dgm:prSet presAssocID="{65278B7B-DEA5-4744-BE26-1EBFCCE0F6D4}" presName="thickLine" presStyleLbl="alignNode1" presStyleIdx="1" presStyleCnt="4"/>
      <dgm:spPr/>
    </dgm:pt>
    <dgm:pt modelId="{C3FC32FA-11A4-6F4D-BB86-D3312679E58F}" type="pres">
      <dgm:prSet presAssocID="{65278B7B-DEA5-4744-BE26-1EBFCCE0F6D4}" presName="horz1" presStyleCnt="0"/>
      <dgm:spPr/>
    </dgm:pt>
    <dgm:pt modelId="{C947FA8B-5AA1-9B4D-8835-4ED7CA695E0D}" type="pres">
      <dgm:prSet presAssocID="{65278B7B-DEA5-4744-BE26-1EBFCCE0F6D4}" presName="tx1" presStyleLbl="revTx" presStyleIdx="1" presStyleCnt="4"/>
      <dgm:spPr/>
    </dgm:pt>
    <dgm:pt modelId="{913A8E93-3916-0D4B-AF65-25157E5B7677}" type="pres">
      <dgm:prSet presAssocID="{65278B7B-DEA5-4744-BE26-1EBFCCE0F6D4}" presName="vert1" presStyleCnt="0"/>
      <dgm:spPr/>
    </dgm:pt>
    <dgm:pt modelId="{60AD03CF-B350-774A-9DF4-8028CD4AA55E}" type="pres">
      <dgm:prSet presAssocID="{0D1465A3-A517-4D88-A64D-E35D8019440D}" presName="thickLine" presStyleLbl="alignNode1" presStyleIdx="2" presStyleCnt="4"/>
      <dgm:spPr/>
    </dgm:pt>
    <dgm:pt modelId="{3EBE697C-A893-D84C-BE6F-0827C40CD49C}" type="pres">
      <dgm:prSet presAssocID="{0D1465A3-A517-4D88-A64D-E35D8019440D}" presName="horz1" presStyleCnt="0"/>
      <dgm:spPr/>
    </dgm:pt>
    <dgm:pt modelId="{E7F415F5-C744-0C4C-AA45-59D45E841694}" type="pres">
      <dgm:prSet presAssocID="{0D1465A3-A517-4D88-A64D-E35D8019440D}" presName="tx1" presStyleLbl="revTx" presStyleIdx="2" presStyleCnt="4"/>
      <dgm:spPr/>
    </dgm:pt>
    <dgm:pt modelId="{70884465-5387-3B4B-99C5-56F11742C1F1}" type="pres">
      <dgm:prSet presAssocID="{0D1465A3-A517-4D88-A64D-E35D8019440D}" presName="vert1" presStyleCnt="0"/>
      <dgm:spPr/>
    </dgm:pt>
    <dgm:pt modelId="{7F85D5A3-01B2-9C42-8D30-0CE1487DCDB7}" type="pres">
      <dgm:prSet presAssocID="{D853D1C7-3B76-483F-87DB-08CE474B84FE}" presName="thickLine" presStyleLbl="alignNode1" presStyleIdx="3" presStyleCnt="4"/>
      <dgm:spPr/>
    </dgm:pt>
    <dgm:pt modelId="{2DC6099A-8AD1-FD45-8D39-75A7EF9B2811}" type="pres">
      <dgm:prSet presAssocID="{D853D1C7-3B76-483F-87DB-08CE474B84FE}" presName="horz1" presStyleCnt="0"/>
      <dgm:spPr/>
    </dgm:pt>
    <dgm:pt modelId="{4FB02290-177E-5046-A6CD-44E12A6DF4BF}" type="pres">
      <dgm:prSet presAssocID="{D853D1C7-3B76-483F-87DB-08CE474B84FE}" presName="tx1" presStyleLbl="revTx" presStyleIdx="3" presStyleCnt="4"/>
      <dgm:spPr/>
    </dgm:pt>
    <dgm:pt modelId="{3EDFC856-0B92-B449-BFA3-D104902F5334}" type="pres">
      <dgm:prSet presAssocID="{D853D1C7-3B76-483F-87DB-08CE474B84FE}" presName="vert1" presStyleCnt="0"/>
      <dgm:spPr/>
    </dgm:pt>
  </dgm:ptLst>
  <dgm:cxnLst>
    <dgm:cxn modelId="{CA353E0B-F081-47C6-BDAB-3B2FA397C4CE}" srcId="{3679F926-5A92-4E01-9553-87ACD6A97443}" destId="{0D1465A3-A517-4D88-A64D-E35D8019440D}" srcOrd="2" destOrd="0" parTransId="{2B291050-05F5-48C7-BA96-5EE055A538CE}" sibTransId="{8FF8A0AA-020E-4550-88BC-A7AB565802DD}"/>
    <dgm:cxn modelId="{DACEB728-447F-8346-A416-FF1AA16ED020}" type="presOf" srcId="{65278B7B-DEA5-4744-BE26-1EBFCCE0F6D4}" destId="{C947FA8B-5AA1-9B4D-8835-4ED7CA695E0D}" srcOrd="0" destOrd="0" presId="urn:microsoft.com/office/officeart/2008/layout/LinedList"/>
    <dgm:cxn modelId="{D2F6E87B-382F-454C-95F4-FD4C8417914F}" type="presOf" srcId="{BDB167C6-5D6A-4BAA-A3F8-AD24B1D98661}" destId="{0B7AD05E-0BFA-0E44-9BD2-2D7D3F290551}" srcOrd="0" destOrd="0" presId="urn:microsoft.com/office/officeart/2008/layout/LinedList"/>
    <dgm:cxn modelId="{1D499C85-2993-443A-87B5-5CE8C58AC451}" srcId="{3679F926-5A92-4E01-9553-87ACD6A97443}" destId="{D853D1C7-3B76-483F-87DB-08CE474B84FE}" srcOrd="3" destOrd="0" parTransId="{484A7B97-5E59-46D0-BDCE-DDDC3D32EAC5}" sibTransId="{EF421D62-9203-4FDF-B649-35A4F37F0636}"/>
    <dgm:cxn modelId="{D679A394-D619-4386-B8B0-A7482DA0570A}" srcId="{3679F926-5A92-4E01-9553-87ACD6A97443}" destId="{BDB167C6-5D6A-4BAA-A3F8-AD24B1D98661}" srcOrd="0" destOrd="0" parTransId="{DDFA2629-EC3D-4052-B3F9-7E8DDBA7C2D9}" sibTransId="{4AF88015-9B88-44CC-BF26-6F97F0231316}"/>
    <dgm:cxn modelId="{CCED47B0-45C3-0944-8BB4-3D04B6B7E23A}" type="presOf" srcId="{0D1465A3-A517-4D88-A64D-E35D8019440D}" destId="{E7F415F5-C744-0C4C-AA45-59D45E841694}" srcOrd="0" destOrd="0" presId="urn:microsoft.com/office/officeart/2008/layout/LinedList"/>
    <dgm:cxn modelId="{CD278ACD-E123-4C45-AA11-AEA7FD30B810}" type="presOf" srcId="{3679F926-5A92-4E01-9553-87ACD6A97443}" destId="{0F83F649-F47A-9649-B3F8-15DCD2C35BD4}" srcOrd="0" destOrd="0" presId="urn:microsoft.com/office/officeart/2008/layout/LinedList"/>
    <dgm:cxn modelId="{1B1684E6-1DF0-A048-B3EB-DD435F67EE12}" type="presOf" srcId="{D853D1C7-3B76-483F-87DB-08CE474B84FE}" destId="{4FB02290-177E-5046-A6CD-44E12A6DF4BF}" srcOrd="0" destOrd="0" presId="urn:microsoft.com/office/officeart/2008/layout/LinedList"/>
    <dgm:cxn modelId="{396E0DFE-D82C-428B-9A76-67A53103FCE5}" srcId="{3679F926-5A92-4E01-9553-87ACD6A97443}" destId="{65278B7B-DEA5-4744-BE26-1EBFCCE0F6D4}" srcOrd="1" destOrd="0" parTransId="{EDDEEB85-70E6-437A-8A01-C876B8F9A683}" sibTransId="{BB01A30E-8408-4F94-B9FE-30DD29C8E139}"/>
    <dgm:cxn modelId="{8C4FC840-71E8-5A49-8FDC-49C8C5896F99}" type="presParOf" srcId="{0F83F649-F47A-9649-B3F8-15DCD2C35BD4}" destId="{AECC5D1B-E31E-3640-AF80-8B68E3595D0B}" srcOrd="0" destOrd="0" presId="urn:microsoft.com/office/officeart/2008/layout/LinedList"/>
    <dgm:cxn modelId="{B0F9DF55-CBCF-644C-A854-F71C2BC08895}" type="presParOf" srcId="{0F83F649-F47A-9649-B3F8-15DCD2C35BD4}" destId="{6A0D3EBA-40C5-D945-914A-662F0EE0B823}" srcOrd="1" destOrd="0" presId="urn:microsoft.com/office/officeart/2008/layout/LinedList"/>
    <dgm:cxn modelId="{18B86294-B3A0-464D-AB84-197768B08C6C}" type="presParOf" srcId="{6A0D3EBA-40C5-D945-914A-662F0EE0B823}" destId="{0B7AD05E-0BFA-0E44-9BD2-2D7D3F290551}" srcOrd="0" destOrd="0" presId="urn:microsoft.com/office/officeart/2008/layout/LinedList"/>
    <dgm:cxn modelId="{F1E6DE2D-7CF5-4A44-A200-5D4131B63B66}" type="presParOf" srcId="{6A0D3EBA-40C5-D945-914A-662F0EE0B823}" destId="{91A8DD84-8C66-894E-BE0A-EF51E0FB831C}" srcOrd="1" destOrd="0" presId="urn:microsoft.com/office/officeart/2008/layout/LinedList"/>
    <dgm:cxn modelId="{BE917B26-0D36-BF4D-9181-14DA9B888E38}" type="presParOf" srcId="{0F83F649-F47A-9649-B3F8-15DCD2C35BD4}" destId="{911CE1BB-C467-614E-A904-520CF165E50B}" srcOrd="2" destOrd="0" presId="urn:microsoft.com/office/officeart/2008/layout/LinedList"/>
    <dgm:cxn modelId="{A61D4604-DBF8-4640-94FD-67AC5CBA9162}" type="presParOf" srcId="{0F83F649-F47A-9649-B3F8-15DCD2C35BD4}" destId="{C3FC32FA-11A4-6F4D-BB86-D3312679E58F}" srcOrd="3" destOrd="0" presId="urn:microsoft.com/office/officeart/2008/layout/LinedList"/>
    <dgm:cxn modelId="{F4F4E87A-2312-CF4A-9131-393B958463E5}" type="presParOf" srcId="{C3FC32FA-11A4-6F4D-BB86-D3312679E58F}" destId="{C947FA8B-5AA1-9B4D-8835-4ED7CA695E0D}" srcOrd="0" destOrd="0" presId="urn:microsoft.com/office/officeart/2008/layout/LinedList"/>
    <dgm:cxn modelId="{CD81D571-FDD0-6E4C-88F5-3FD2953E0F17}" type="presParOf" srcId="{C3FC32FA-11A4-6F4D-BB86-D3312679E58F}" destId="{913A8E93-3916-0D4B-AF65-25157E5B7677}" srcOrd="1" destOrd="0" presId="urn:microsoft.com/office/officeart/2008/layout/LinedList"/>
    <dgm:cxn modelId="{789E54B6-1005-6B41-A444-19D613FCFDF6}" type="presParOf" srcId="{0F83F649-F47A-9649-B3F8-15DCD2C35BD4}" destId="{60AD03CF-B350-774A-9DF4-8028CD4AA55E}" srcOrd="4" destOrd="0" presId="urn:microsoft.com/office/officeart/2008/layout/LinedList"/>
    <dgm:cxn modelId="{7D21FF22-2CC5-2D45-82ED-A29AC58931B8}" type="presParOf" srcId="{0F83F649-F47A-9649-B3F8-15DCD2C35BD4}" destId="{3EBE697C-A893-D84C-BE6F-0827C40CD49C}" srcOrd="5" destOrd="0" presId="urn:microsoft.com/office/officeart/2008/layout/LinedList"/>
    <dgm:cxn modelId="{33DDC906-C72C-DD41-8B73-8204E94DC2DD}" type="presParOf" srcId="{3EBE697C-A893-D84C-BE6F-0827C40CD49C}" destId="{E7F415F5-C744-0C4C-AA45-59D45E841694}" srcOrd="0" destOrd="0" presId="urn:microsoft.com/office/officeart/2008/layout/LinedList"/>
    <dgm:cxn modelId="{C822A507-851C-AB43-ABC7-068B4BB9B513}" type="presParOf" srcId="{3EBE697C-A893-D84C-BE6F-0827C40CD49C}" destId="{70884465-5387-3B4B-99C5-56F11742C1F1}" srcOrd="1" destOrd="0" presId="urn:microsoft.com/office/officeart/2008/layout/LinedList"/>
    <dgm:cxn modelId="{6DCDA5C0-0658-3442-8859-B90C69FF5E4D}" type="presParOf" srcId="{0F83F649-F47A-9649-B3F8-15DCD2C35BD4}" destId="{7F85D5A3-01B2-9C42-8D30-0CE1487DCDB7}" srcOrd="6" destOrd="0" presId="urn:microsoft.com/office/officeart/2008/layout/LinedList"/>
    <dgm:cxn modelId="{2BB99919-111F-EF47-A406-AEE23D7C46C7}" type="presParOf" srcId="{0F83F649-F47A-9649-B3F8-15DCD2C35BD4}" destId="{2DC6099A-8AD1-FD45-8D39-75A7EF9B2811}" srcOrd="7" destOrd="0" presId="urn:microsoft.com/office/officeart/2008/layout/LinedList"/>
    <dgm:cxn modelId="{963DCDF6-FE8E-D94E-9366-E103BF4A079D}" type="presParOf" srcId="{2DC6099A-8AD1-FD45-8D39-75A7EF9B2811}" destId="{4FB02290-177E-5046-A6CD-44E12A6DF4BF}" srcOrd="0" destOrd="0" presId="urn:microsoft.com/office/officeart/2008/layout/LinedList"/>
    <dgm:cxn modelId="{3C69F240-2D51-C84D-B7B0-42AC20AE6AE5}" type="presParOf" srcId="{2DC6099A-8AD1-FD45-8D39-75A7EF9B2811}" destId="{3EDFC856-0B92-B449-BFA3-D104902F53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5769CB-0FB3-4B7B-A99E-483EC387921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998548B-155B-40F7-A204-182CC2C01290}">
      <dgm:prSet/>
      <dgm:spPr/>
      <dgm:t>
        <a:bodyPr/>
        <a:lstStyle/>
        <a:p>
          <a:r>
            <a:rPr lang="zh-TW" baseline="0" dirty="0"/>
            <a:t>提升科任教師、科組老師的評估素養，應用促進學習的評估、作為學習的評估</a:t>
          </a:r>
          <a:endParaRPr lang="en-US" dirty="0"/>
        </a:p>
      </dgm:t>
    </dgm:pt>
    <dgm:pt modelId="{3BD1489E-94DB-478D-8F3B-EF7A58B16C8F}" type="parTrans" cxnId="{D7D312C6-DEDB-4A3F-93FA-973184C77167}">
      <dgm:prSet/>
      <dgm:spPr/>
      <dgm:t>
        <a:bodyPr/>
        <a:lstStyle/>
        <a:p>
          <a:endParaRPr lang="en-US"/>
        </a:p>
      </dgm:t>
    </dgm:pt>
    <dgm:pt modelId="{ED669ECA-01CC-4089-820C-59EF2CF82469}" type="sibTrans" cxnId="{D7D312C6-DEDB-4A3F-93FA-973184C77167}">
      <dgm:prSet/>
      <dgm:spPr/>
      <dgm:t>
        <a:bodyPr/>
        <a:lstStyle/>
        <a:p>
          <a:endParaRPr lang="en-US"/>
        </a:p>
      </dgm:t>
    </dgm:pt>
    <dgm:pt modelId="{4422B354-1D41-4C32-B877-08BCD88CEA3B}">
      <dgm:prSet/>
      <dgm:spPr/>
      <dgm:t>
        <a:bodyPr/>
        <a:lstStyle/>
        <a:p>
          <a:r>
            <a:rPr lang="zh-TW" dirty="0"/>
            <a:t>在備課會議中，支援學校提供了大量有用的教材，讓本校六年級的老師可以針對學生的弱項，設計工作紙提升學生理解詞意及段意的能力</a:t>
          </a:r>
        </a:p>
      </dgm:t>
    </dgm:pt>
    <dgm:pt modelId="{961D1B79-D2B2-4FA6-B9F0-20948F71CD04}" type="parTrans" cxnId="{4FAF452E-54B1-4F0D-83B0-A6AC94B9BF08}">
      <dgm:prSet/>
      <dgm:spPr/>
      <dgm:t>
        <a:bodyPr/>
        <a:lstStyle/>
        <a:p>
          <a:endParaRPr lang="zh-TW" altLang="en-US"/>
        </a:p>
      </dgm:t>
    </dgm:pt>
    <dgm:pt modelId="{4AD1256A-5259-4D5A-9C92-F37BF533ECE4}" type="sibTrans" cxnId="{4FAF452E-54B1-4F0D-83B0-A6AC94B9BF08}">
      <dgm:prSet/>
      <dgm:spPr/>
      <dgm:t>
        <a:bodyPr/>
        <a:lstStyle/>
        <a:p>
          <a:endParaRPr lang="zh-TW" altLang="en-US"/>
        </a:p>
      </dgm:t>
    </dgm:pt>
    <dgm:pt modelId="{0E588164-BDA3-4529-B549-C3EFB98DBB30}">
      <dgm:prSet/>
      <dgm:spPr/>
      <dgm:t>
        <a:bodyPr/>
        <a:lstStyle/>
        <a:p>
          <a:r>
            <a:rPr lang="zh-TW" dirty="0"/>
            <a:t>以往在檢視測考數據分析方面，側重各級題型分數是否達標，未能綜觀整體方向，但在支援學校的帶領下，對如何使用測考數據分析跟進學生的表現，扣緊科本的發展有更清晰的方向</a:t>
          </a:r>
        </a:p>
      </dgm:t>
    </dgm:pt>
    <dgm:pt modelId="{4DAE6CC7-6EA9-44FA-8AB7-7E7B1695A1F8}" type="parTrans" cxnId="{1B3060A9-BA45-4FE5-8AD2-04ED99F91610}">
      <dgm:prSet/>
      <dgm:spPr/>
      <dgm:t>
        <a:bodyPr/>
        <a:lstStyle/>
        <a:p>
          <a:endParaRPr lang="zh-TW" altLang="en-US"/>
        </a:p>
      </dgm:t>
    </dgm:pt>
    <dgm:pt modelId="{A5C6CC2E-33C7-463A-94F2-84F3BEC36D40}" type="sibTrans" cxnId="{1B3060A9-BA45-4FE5-8AD2-04ED99F91610}">
      <dgm:prSet/>
      <dgm:spPr/>
      <dgm:t>
        <a:bodyPr/>
        <a:lstStyle/>
        <a:p>
          <a:endParaRPr lang="zh-TW" altLang="en-US"/>
        </a:p>
      </dgm:t>
    </dgm:pt>
    <dgm:pt modelId="{5535C47C-FB49-F740-B367-73E0E8C56024}" type="pres">
      <dgm:prSet presAssocID="{3C5769CB-0FB3-4B7B-A99E-483EC3879213}" presName="vert0" presStyleCnt="0">
        <dgm:presLayoutVars>
          <dgm:dir/>
          <dgm:animOne val="branch"/>
          <dgm:animLvl val="lvl"/>
        </dgm:presLayoutVars>
      </dgm:prSet>
      <dgm:spPr/>
    </dgm:pt>
    <dgm:pt modelId="{E7BD44C3-401C-0C45-AC82-B4B0AD871A38}" type="pres">
      <dgm:prSet presAssocID="{C998548B-155B-40F7-A204-182CC2C01290}" presName="thickLine" presStyleLbl="alignNode1" presStyleIdx="0" presStyleCnt="3"/>
      <dgm:spPr/>
    </dgm:pt>
    <dgm:pt modelId="{AE5FCFD2-B856-4C41-A562-E722A2EC99ED}" type="pres">
      <dgm:prSet presAssocID="{C998548B-155B-40F7-A204-182CC2C01290}" presName="horz1" presStyleCnt="0"/>
      <dgm:spPr/>
    </dgm:pt>
    <dgm:pt modelId="{056E9A62-B298-454F-9CE4-32D5A04C8AD0}" type="pres">
      <dgm:prSet presAssocID="{C998548B-155B-40F7-A204-182CC2C01290}" presName="tx1" presStyleLbl="revTx" presStyleIdx="0" presStyleCnt="3"/>
      <dgm:spPr/>
    </dgm:pt>
    <dgm:pt modelId="{95AB0A96-89CA-AA44-9BFE-649ECC70B687}" type="pres">
      <dgm:prSet presAssocID="{C998548B-155B-40F7-A204-182CC2C01290}" presName="vert1" presStyleCnt="0"/>
      <dgm:spPr/>
    </dgm:pt>
    <dgm:pt modelId="{16E2ADF4-9056-487F-9F59-4AFF979C0B36}" type="pres">
      <dgm:prSet presAssocID="{4422B354-1D41-4C32-B877-08BCD88CEA3B}" presName="thickLine" presStyleLbl="alignNode1" presStyleIdx="1" presStyleCnt="3"/>
      <dgm:spPr/>
    </dgm:pt>
    <dgm:pt modelId="{E8564204-C7E8-40F2-9C1A-004DC38EE02B}" type="pres">
      <dgm:prSet presAssocID="{4422B354-1D41-4C32-B877-08BCD88CEA3B}" presName="horz1" presStyleCnt="0"/>
      <dgm:spPr/>
    </dgm:pt>
    <dgm:pt modelId="{066E9E3C-5EE0-41C5-B238-64DBE77C9192}" type="pres">
      <dgm:prSet presAssocID="{4422B354-1D41-4C32-B877-08BCD88CEA3B}" presName="tx1" presStyleLbl="revTx" presStyleIdx="1" presStyleCnt="3"/>
      <dgm:spPr/>
    </dgm:pt>
    <dgm:pt modelId="{6485536C-CDCD-4761-A5FF-1531576BE2E7}" type="pres">
      <dgm:prSet presAssocID="{4422B354-1D41-4C32-B877-08BCD88CEA3B}" presName="vert1" presStyleCnt="0"/>
      <dgm:spPr/>
    </dgm:pt>
    <dgm:pt modelId="{6F3D8895-6DBA-4D6E-BC37-55790D34ABC8}" type="pres">
      <dgm:prSet presAssocID="{0E588164-BDA3-4529-B549-C3EFB98DBB30}" presName="thickLine" presStyleLbl="alignNode1" presStyleIdx="2" presStyleCnt="3"/>
      <dgm:spPr/>
    </dgm:pt>
    <dgm:pt modelId="{C0D4A711-EE30-401D-9398-A96E86B2DAC7}" type="pres">
      <dgm:prSet presAssocID="{0E588164-BDA3-4529-B549-C3EFB98DBB30}" presName="horz1" presStyleCnt="0"/>
      <dgm:spPr/>
    </dgm:pt>
    <dgm:pt modelId="{AA1D24D7-1D8F-4ED5-AC9D-223661C602F8}" type="pres">
      <dgm:prSet presAssocID="{0E588164-BDA3-4529-B549-C3EFB98DBB30}" presName="tx1" presStyleLbl="revTx" presStyleIdx="2" presStyleCnt="3"/>
      <dgm:spPr/>
    </dgm:pt>
    <dgm:pt modelId="{4105BD35-16C6-47DD-A14E-180AC98A8198}" type="pres">
      <dgm:prSet presAssocID="{0E588164-BDA3-4529-B549-C3EFB98DBB30}" presName="vert1" presStyleCnt="0"/>
      <dgm:spPr/>
    </dgm:pt>
  </dgm:ptLst>
  <dgm:cxnLst>
    <dgm:cxn modelId="{2740B605-17BA-47A2-9943-9A99BDC2F0C6}" type="presOf" srcId="{4422B354-1D41-4C32-B877-08BCD88CEA3B}" destId="{066E9E3C-5EE0-41C5-B238-64DBE77C9192}" srcOrd="0" destOrd="0" presId="urn:microsoft.com/office/officeart/2008/layout/LinedList"/>
    <dgm:cxn modelId="{E816381F-F85B-C244-AB61-55CEA607F7AE}" type="presOf" srcId="{C998548B-155B-40F7-A204-182CC2C01290}" destId="{056E9A62-B298-454F-9CE4-32D5A04C8AD0}" srcOrd="0" destOrd="0" presId="urn:microsoft.com/office/officeart/2008/layout/LinedList"/>
    <dgm:cxn modelId="{4FAF452E-54B1-4F0D-83B0-A6AC94B9BF08}" srcId="{3C5769CB-0FB3-4B7B-A99E-483EC3879213}" destId="{4422B354-1D41-4C32-B877-08BCD88CEA3B}" srcOrd="1" destOrd="0" parTransId="{961D1B79-D2B2-4FA6-B9F0-20948F71CD04}" sibTransId="{4AD1256A-5259-4D5A-9C92-F37BF533ECE4}"/>
    <dgm:cxn modelId="{97D0C183-761C-4179-B27B-A905B1A5F353}" type="presOf" srcId="{0E588164-BDA3-4529-B549-C3EFB98DBB30}" destId="{AA1D24D7-1D8F-4ED5-AC9D-223661C602F8}" srcOrd="0" destOrd="0" presId="urn:microsoft.com/office/officeart/2008/layout/LinedList"/>
    <dgm:cxn modelId="{1B3060A9-BA45-4FE5-8AD2-04ED99F91610}" srcId="{3C5769CB-0FB3-4B7B-A99E-483EC3879213}" destId="{0E588164-BDA3-4529-B549-C3EFB98DBB30}" srcOrd="2" destOrd="0" parTransId="{4DAE6CC7-6EA9-44FA-8AB7-7E7B1695A1F8}" sibTransId="{A5C6CC2E-33C7-463A-94F2-84F3BEC36D40}"/>
    <dgm:cxn modelId="{984C22AA-62FA-5D46-A9C1-3105E08945D7}" type="presOf" srcId="{3C5769CB-0FB3-4B7B-A99E-483EC3879213}" destId="{5535C47C-FB49-F740-B367-73E0E8C56024}" srcOrd="0" destOrd="0" presId="urn:microsoft.com/office/officeart/2008/layout/LinedList"/>
    <dgm:cxn modelId="{D7D312C6-DEDB-4A3F-93FA-973184C77167}" srcId="{3C5769CB-0FB3-4B7B-A99E-483EC3879213}" destId="{C998548B-155B-40F7-A204-182CC2C01290}" srcOrd="0" destOrd="0" parTransId="{3BD1489E-94DB-478D-8F3B-EF7A58B16C8F}" sibTransId="{ED669ECA-01CC-4089-820C-59EF2CF82469}"/>
    <dgm:cxn modelId="{67EFA4F9-6DA6-A547-A1FC-0338441083C4}" type="presParOf" srcId="{5535C47C-FB49-F740-B367-73E0E8C56024}" destId="{E7BD44C3-401C-0C45-AC82-B4B0AD871A38}" srcOrd="0" destOrd="0" presId="urn:microsoft.com/office/officeart/2008/layout/LinedList"/>
    <dgm:cxn modelId="{97F8D682-D811-5D49-A35A-673FC561BF14}" type="presParOf" srcId="{5535C47C-FB49-F740-B367-73E0E8C56024}" destId="{AE5FCFD2-B856-4C41-A562-E722A2EC99ED}" srcOrd="1" destOrd="0" presId="urn:microsoft.com/office/officeart/2008/layout/LinedList"/>
    <dgm:cxn modelId="{F2724135-1AC5-3946-877B-C5C8AA9A42E0}" type="presParOf" srcId="{AE5FCFD2-B856-4C41-A562-E722A2EC99ED}" destId="{056E9A62-B298-454F-9CE4-32D5A04C8AD0}" srcOrd="0" destOrd="0" presId="urn:microsoft.com/office/officeart/2008/layout/LinedList"/>
    <dgm:cxn modelId="{5BB2985C-E694-A043-856D-BC71FC771092}" type="presParOf" srcId="{AE5FCFD2-B856-4C41-A562-E722A2EC99ED}" destId="{95AB0A96-89CA-AA44-9BFE-649ECC70B687}" srcOrd="1" destOrd="0" presId="urn:microsoft.com/office/officeart/2008/layout/LinedList"/>
    <dgm:cxn modelId="{03671CCC-A3B4-4BC0-B323-235817F44C01}" type="presParOf" srcId="{5535C47C-FB49-F740-B367-73E0E8C56024}" destId="{16E2ADF4-9056-487F-9F59-4AFF979C0B36}" srcOrd="2" destOrd="0" presId="urn:microsoft.com/office/officeart/2008/layout/LinedList"/>
    <dgm:cxn modelId="{13A7FE16-4185-4221-AD01-8B6EB7984695}" type="presParOf" srcId="{5535C47C-FB49-F740-B367-73E0E8C56024}" destId="{E8564204-C7E8-40F2-9C1A-004DC38EE02B}" srcOrd="3" destOrd="0" presId="urn:microsoft.com/office/officeart/2008/layout/LinedList"/>
    <dgm:cxn modelId="{A7EF80AD-0E01-4ABD-B7A1-5DC92B81F01F}" type="presParOf" srcId="{E8564204-C7E8-40F2-9C1A-004DC38EE02B}" destId="{066E9E3C-5EE0-41C5-B238-64DBE77C9192}" srcOrd="0" destOrd="0" presId="urn:microsoft.com/office/officeart/2008/layout/LinedList"/>
    <dgm:cxn modelId="{D7023AD0-A73D-4908-9ED3-68141B966025}" type="presParOf" srcId="{E8564204-C7E8-40F2-9C1A-004DC38EE02B}" destId="{6485536C-CDCD-4761-A5FF-1531576BE2E7}" srcOrd="1" destOrd="0" presId="urn:microsoft.com/office/officeart/2008/layout/LinedList"/>
    <dgm:cxn modelId="{2398F26B-3A52-44E1-8A6E-3A487CBCEBE6}" type="presParOf" srcId="{5535C47C-FB49-F740-B367-73E0E8C56024}" destId="{6F3D8895-6DBA-4D6E-BC37-55790D34ABC8}" srcOrd="4" destOrd="0" presId="urn:microsoft.com/office/officeart/2008/layout/LinedList"/>
    <dgm:cxn modelId="{BFB153CA-6E78-4526-8AD8-37E9F276987C}" type="presParOf" srcId="{5535C47C-FB49-F740-B367-73E0E8C56024}" destId="{C0D4A711-EE30-401D-9398-A96E86B2DAC7}" srcOrd="5" destOrd="0" presId="urn:microsoft.com/office/officeart/2008/layout/LinedList"/>
    <dgm:cxn modelId="{FF2C43EF-18F2-4B25-9FF8-E3FFF779B194}" type="presParOf" srcId="{C0D4A711-EE30-401D-9398-A96E86B2DAC7}" destId="{AA1D24D7-1D8F-4ED5-AC9D-223661C602F8}" srcOrd="0" destOrd="0" presId="urn:microsoft.com/office/officeart/2008/layout/LinedList"/>
    <dgm:cxn modelId="{C9AD1256-86EE-49B8-90D2-AB0BE121ABFD}" type="presParOf" srcId="{C0D4A711-EE30-401D-9398-A96E86B2DAC7}" destId="{4105BD35-16C6-47DD-A14E-180AC98A81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3A210-0D91-4D1C-9B63-3F886DDB4199}">
      <dsp:nvSpPr>
        <dsp:cNvPr id="0" name=""/>
        <dsp:cNvSpPr/>
      </dsp:nvSpPr>
      <dsp:spPr>
        <a:xfrm>
          <a:off x="2812" y="1105301"/>
          <a:ext cx="3426990" cy="1370796"/>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教學設計會議</a:t>
          </a:r>
        </a:p>
      </dsp:txBody>
      <dsp:txXfrm>
        <a:off x="688210" y="1105301"/>
        <a:ext cx="2056194" cy="1370796"/>
      </dsp:txXfrm>
    </dsp:sp>
    <dsp:sp modelId="{DCC928A2-F3A8-42A9-9915-B0CFDC457238}">
      <dsp:nvSpPr>
        <dsp:cNvPr id="0" name=""/>
        <dsp:cNvSpPr/>
      </dsp:nvSpPr>
      <dsp:spPr>
        <a:xfrm>
          <a:off x="3087104" y="1105301"/>
          <a:ext cx="3426990" cy="1370796"/>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評課會議</a:t>
          </a:r>
        </a:p>
      </dsp:txBody>
      <dsp:txXfrm>
        <a:off x="3772502" y="1105301"/>
        <a:ext cx="2056194" cy="1370796"/>
      </dsp:txXfrm>
    </dsp:sp>
    <dsp:sp modelId="{42C4E6F9-152F-4B46-8F0C-75D8C0FD9EDC}">
      <dsp:nvSpPr>
        <dsp:cNvPr id="0" name=""/>
        <dsp:cNvSpPr/>
      </dsp:nvSpPr>
      <dsp:spPr>
        <a:xfrm>
          <a:off x="6171396" y="1105301"/>
          <a:ext cx="3426990" cy="1370796"/>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試後分析</a:t>
          </a:r>
        </a:p>
      </dsp:txBody>
      <dsp:txXfrm>
        <a:off x="6856794" y="1105301"/>
        <a:ext cx="2056194" cy="1370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3A210-0D91-4D1C-9B63-3F886DDB4199}">
      <dsp:nvSpPr>
        <dsp:cNvPr id="0" name=""/>
        <dsp:cNvSpPr/>
      </dsp:nvSpPr>
      <dsp:spPr>
        <a:xfrm>
          <a:off x="2812" y="1105301"/>
          <a:ext cx="3426990" cy="1370796"/>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教學設計會議</a:t>
          </a:r>
        </a:p>
      </dsp:txBody>
      <dsp:txXfrm>
        <a:off x="688210" y="1105301"/>
        <a:ext cx="2056194" cy="1370796"/>
      </dsp:txXfrm>
    </dsp:sp>
    <dsp:sp modelId="{DCC928A2-F3A8-42A9-9915-B0CFDC457238}">
      <dsp:nvSpPr>
        <dsp:cNvPr id="0" name=""/>
        <dsp:cNvSpPr/>
      </dsp:nvSpPr>
      <dsp:spPr>
        <a:xfrm>
          <a:off x="3087104" y="1105301"/>
          <a:ext cx="3426990" cy="1370796"/>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評課會議</a:t>
          </a:r>
        </a:p>
      </dsp:txBody>
      <dsp:txXfrm>
        <a:off x="3772502" y="1105301"/>
        <a:ext cx="2056194" cy="1370796"/>
      </dsp:txXfrm>
    </dsp:sp>
    <dsp:sp modelId="{42C4E6F9-152F-4B46-8F0C-75D8C0FD9EDC}">
      <dsp:nvSpPr>
        <dsp:cNvPr id="0" name=""/>
        <dsp:cNvSpPr/>
      </dsp:nvSpPr>
      <dsp:spPr>
        <a:xfrm>
          <a:off x="6171396" y="1105301"/>
          <a:ext cx="3426990" cy="1370796"/>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試後分析</a:t>
          </a:r>
        </a:p>
      </dsp:txBody>
      <dsp:txXfrm>
        <a:off x="6856794" y="1105301"/>
        <a:ext cx="2056194" cy="1370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3A210-0D91-4D1C-9B63-3F886DDB4199}">
      <dsp:nvSpPr>
        <dsp:cNvPr id="0" name=""/>
        <dsp:cNvSpPr/>
      </dsp:nvSpPr>
      <dsp:spPr>
        <a:xfrm>
          <a:off x="2812" y="1105301"/>
          <a:ext cx="3426990" cy="1370796"/>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教學設計會議</a:t>
          </a:r>
        </a:p>
      </dsp:txBody>
      <dsp:txXfrm>
        <a:off x="688210" y="1105301"/>
        <a:ext cx="2056194" cy="1370796"/>
      </dsp:txXfrm>
    </dsp:sp>
    <dsp:sp modelId="{DCC928A2-F3A8-42A9-9915-B0CFDC457238}">
      <dsp:nvSpPr>
        <dsp:cNvPr id="0" name=""/>
        <dsp:cNvSpPr/>
      </dsp:nvSpPr>
      <dsp:spPr>
        <a:xfrm>
          <a:off x="3087104" y="1105301"/>
          <a:ext cx="3426990" cy="1370796"/>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評課會議</a:t>
          </a:r>
        </a:p>
      </dsp:txBody>
      <dsp:txXfrm>
        <a:off x="3772502" y="1105301"/>
        <a:ext cx="2056194" cy="1370796"/>
      </dsp:txXfrm>
    </dsp:sp>
    <dsp:sp modelId="{42C4E6F9-152F-4B46-8F0C-75D8C0FD9EDC}">
      <dsp:nvSpPr>
        <dsp:cNvPr id="0" name=""/>
        <dsp:cNvSpPr/>
      </dsp:nvSpPr>
      <dsp:spPr>
        <a:xfrm>
          <a:off x="6171396" y="1105301"/>
          <a:ext cx="3426990" cy="1370796"/>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試後分析</a:t>
          </a:r>
        </a:p>
      </dsp:txBody>
      <dsp:txXfrm>
        <a:off x="6856794" y="1105301"/>
        <a:ext cx="2056194" cy="1370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7BE92-3315-144C-8F08-69C368B7B94F}">
      <dsp:nvSpPr>
        <dsp:cNvPr id="0" name=""/>
        <dsp:cNvSpPr/>
      </dsp:nvSpPr>
      <dsp:spPr>
        <a:xfrm>
          <a:off x="0" y="66120"/>
          <a:ext cx="9601200" cy="806129"/>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kumimoji="1" lang="zh-HK" sz="2600" kern="1200" baseline="0"/>
            <a:t>針對一個學期的教學而進行</a:t>
          </a:r>
          <a:endParaRPr lang="en-US" sz="2600" kern="1200"/>
        </a:p>
      </dsp:txBody>
      <dsp:txXfrm>
        <a:off x="39352" y="105472"/>
        <a:ext cx="9522496" cy="727425"/>
      </dsp:txXfrm>
    </dsp:sp>
    <dsp:sp modelId="{18502080-B3E8-474D-B869-87C3704F07BA}">
      <dsp:nvSpPr>
        <dsp:cNvPr id="0" name=""/>
        <dsp:cNvSpPr/>
      </dsp:nvSpPr>
      <dsp:spPr>
        <a:xfrm>
          <a:off x="0" y="947130"/>
          <a:ext cx="9601200" cy="806129"/>
        </a:xfrm>
        <a:prstGeom prst="roundRect">
          <a:avLst/>
        </a:prstGeom>
        <a:solidFill>
          <a:schemeClr val="accent5">
            <a:hueOff val="2944118"/>
            <a:satOff val="9586"/>
            <a:lumOff val="333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kumimoji="1" lang="zh-HK" sz="2600" kern="1200" baseline="0" dirty="0"/>
            <a:t>透過評估來分析教學的成效</a:t>
          </a:r>
          <a:endParaRPr lang="en-US" sz="2600" kern="1200" dirty="0"/>
        </a:p>
      </dsp:txBody>
      <dsp:txXfrm>
        <a:off x="39352" y="986482"/>
        <a:ext cx="9522496" cy="727425"/>
      </dsp:txXfrm>
    </dsp:sp>
    <dsp:sp modelId="{4928F3D6-EA03-0642-9A05-9AFED8589EE3}">
      <dsp:nvSpPr>
        <dsp:cNvPr id="0" name=""/>
        <dsp:cNvSpPr/>
      </dsp:nvSpPr>
      <dsp:spPr>
        <a:xfrm>
          <a:off x="0" y="1828140"/>
          <a:ext cx="9601200" cy="806129"/>
        </a:xfrm>
        <a:prstGeom prst="roundRect">
          <a:avLst/>
        </a:prstGeom>
        <a:solidFill>
          <a:schemeClr val="accent5">
            <a:hueOff val="5888237"/>
            <a:satOff val="19172"/>
            <a:lumOff val="666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kumimoji="1" lang="zh-HK" sz="2600" kern="1200" baseline="0"/>
            <a:t>分析題目設計</a:t>
          </a:r>
          <a:endParaRPr lang="en-US" sz="2600" kern="1200"/>
        </a:p>
      </dsp:txBody>
      <dsp:txXfrm>
        <a:off x="39352" y="1867492"/>
        <a:ext cx="9522496" cy="727425"/>
      </dsp:txXfrm>
    </dsp:sp>
    <dsp:sp modelId="{2C1CC86A-721D-9147-B79C-679D2136B14B}">
      <dsp:nvSpPr>
        <dsp:cNvPr id="0" name=""/>
        <dsp:cNvSpPr/>
      </dsp:nvSpPr>
      <dsp:spPr>
        <a:xfrm>
          <a:off x="0" y="2709150"/>
          <a:ext cx="9601200" cy="806129"/>
        </a:xfrm>
        <a:prstGeom prst="round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kumimoji="1" lang="zh-HK" sz="2600" kern="1200" baseline="0"/>
            <a:t>檢視題目的表述、題幹用字等</a:t>
          </a:r>
          <a:endParaRPr lang="en-US" sz="2600" kern="1200"/>
        </a:p>
      </dsp:txBody>
      <dsp:txXfrm>
        <a:off x="39352" y="2748502"/>
        <a:ext cx="9522496" cy="7274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69093-4C74-F349-813A-BA89B4BF6FEB}">
      <dsp:nvSpPr>
        <dsp:cNvPr id="0" name=""/>
        <dsp:cNvSpPr/>
      </dsp:nvSpPr>
      <dsp:spPr>
        <a:xfrm>
          <a:off x="0" y="1074420"/>
          <a:ext cx="9946056" cy="1432560"/>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D5F7C6-2E8A-EC48-8B3E-FFE0746BA81A}">
      <dsp:nvSpPr>
        <dsp:cNvPr id="0" name=""/>
        <dsp:cNvSpPr/>
      </dsp:nvSpPr>
      <dsp:spPr>
        <a:xfrm>
          <a:off x="922" y="0"/>
          <a:ext cx="2622495" cy="143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kumimoji="1" lang="zh-HK" altLang="en-US" sz="2000" kern="1200" dirty="0"/>
            <a:t>檢視系統數據</a:t>
          </a:r>
          <a:endParaRPr lang="zh-TW" altLang="en-US" sz="2000" kern="1200" dirty="0"/>
        </a:p>
      </dsp:txBody>
      <dsp:txXfrm>
        <a:off x="922" y="0"/>
        <a:ext cx="2622495" cy="1432560"/>
      </dsp:txXfrm>
    </dsp:sp>
    <dsp:sp modelId="{9F888876-FA06-3749-ADFF-97822363C446}">
      <dsp:nvSpPr>
        <dsp:cNvPr id="0" name=""/>
        <dsp:cNvSpPr/>
      </dsp:nvSpPr>
      <dsp:spPr>
        <a:xfrm>
          <a:off x="1133099" y="1611630"/>
          <a:ext cx="358140" cy="358140"/>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8F098-9D3D-0143-BEC1-FE72760E2754}">
      <dsp:nvSpPr>
        <dsp:cNvPr id="0" name=""/>
        <dsp:cNvSpPr/>
      </dsp:nvSpPr>
      <dsp:spPr>
        <a:xfrm>
          <a:off x="2754542" y="2148840"/>
          <a:ext cx="3442365" cy="143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kumimoji="1" lang="zh-HK" altLang="en-US" sz="2000" kern="1200" dirty="0"/>
            <a:t>分析學生較弱的能力點</a:t>
          </a:r>
          <a:endParaRPr lang="zh-TW" altLang="en-US" sz="2000" kern="1200" dirty="0"/>
        </a:p>
      </dsp:txBody>
      <dsp:txXfrm>
        <a:off x="2754542" y="2148840"/>
        <a:ext cx="3442365" cy="1432560"/>
      </dsp:txXfrm>
    </dsp:sp>
    <dsp:sp modelId="{614BB83D-4AAF-124D-85F0-E5E2F0B7AB2B}">
      <dsp:nvSpPr>
        <dsp:cNvPr id="0" name=""/>
        <dsp:cNvSpPr/>
      </dsp:nvSpPr>
      <dsp:spPr>
        <a:xfrm>
          <a:off x="4296655" y="1611630"/>
          <a:ext cx="358140" cy="358140"/>
        </a:xfrm>
        <a:prstGeom prst="ellipse">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A29A1-D7D5-D94D-A239-584CE21852B3}">
      <dsp:nvSpPr>
        <dsp:cNvPr id="0" name=""/>
        <dsp:cNvSpPr/>
      </dsp:nvSpPr>
      <dsp:spPr>
        <a:xfrm>
          <a:off x="6328032" y="0"/>
          <a:ext cx="2622495" cy="143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kumimoji="1" lang="zh-HK" altLang="en-US" sz="2000" kern="1200" dirty="0"/>
            <a:t>重點翻查試卷設計及學生作答表現來分析。</a:t>
          </a:r>
          <a:endParaRPr lang="zh-TW" altLang="en-US" sz="2000" kern="1200" dirty="0"/>
        </a:p>
      </dsp:txBody>
      <dsp:txXfrm>
        <a:off x="6328032" y="0"/>
        <a:ext cx="2622495" cy="1432560"/>
      </dsp:txXfrm>
    </dsp:sp>
    <dsp:sp modelId="{6412F502-2E3E-EB43-9C36-7FDE7094483D}">
      <dsp:nvSpPr>
        <dsp:cNvPr id="0" name=""/>
        <dsp:cNvSpPr/>
      </dsp:nvSpPr>
      <dsp:spPr>
        <a:xfrm>
          <a:off x="7460210" y="1611630"/>
          <a:ext cx="358140" cy="358140"/>
        </a:xfrm>
        <a:prstGeom prst="ellipse">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491AD-6400-4240-9486-82372732CF01}">
      <dsp:nvSpPr>
        <dsp:cNvPr id="0" name=""/>
        <dsp:cNvSpPr/>
      </dsp:nvSpPr>
      <dsp:spPr>
        <a:xfrm>
          <a:off x="0" y="0"/>
          <a:ext cx="3062453" cy="5656063"/>
        </a:xfrm>
        <a:prstGeom prst="roundRect">
          <a:avLst>
            <a:gd name="adj" fmla="val 10000"/>
          </a:avLst>
        </a:prstGeom>
        <a:gradFill rotWithShape="0">
          <a:gsLst>
            <a:gs pos="0">
              <a:schemeClr val="accent2">
                <a:tint val="40000"/>
                <a:hueOff val="0"/>
                <a:satOff val="0"/>
                <a:lumOff val="0"/>
                <a:alphaOff val="0"/>
                <a:tint val="94000"/>
                <a:satMod val="103000"/>
                <a:lumMod val="102000"/>
              </a:schemeClr>
            </a:gs>
            <a:gs pos="50000">
              <a:schemeClr val="accent2">
                <a:tint val="40000"/>
                <a:hueOff val="0"/>
                <a:satOff val="0"/>
                <a:lumOff val="0"/>
                <a:alphaOff val="0"/>
                <a:shade val="100000"/>
                <a:satMod val="110000"/>
                <a:lumMod val="100000"/>
              </a:schemeClr>
            </a:gs>
            <a:gs pos="100000">
              <a:schemeClr val="accent2">
                <a:tint val="40000"/>
                <a:hueOff val="0"/>
                <a:satOff val="0"/>
                <a:lumOff val="0"/>
                <a:alphaOff val="0"/>
                <a:shade val="78000"/>
                <a:satMod val="120000"/>
                <a:lumMod val="99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zh-TW" altLang="en-US" sz="6000" kern="1200" dirty="0"/>
            <a:t>聚焦</a:t>
          </a:r>
        </a:p>
      </dsp:txBody>
      <dsp:txXfrm>
        <a:off x="0" y="0"/>
        <a:ext cx="3062453" cy="1696818"/>
      </dsp:txXfrm>
    </dsp:sp>
    <dsp:sp modelId="{00485F8C-470C-42A9-AEAA-01806181F06D}">
      <dsp:nvSpPr>
        <dsp:cNvPr id="0" name=""/>
        <dsp:cNvSpPr/>
      </dsp:nvSpPr>
      <dsp:spPr>
        <a:xfrm>
          <a:off x="307423" y="1698475"/>
          <a:ext cx="2449962" cy="1705380"/>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1600" kern="1200" dirty="0">
              <a:effectLst>
                <a:outerShdw blurRad="38100" dist="38100" dir="2700000" algn="tl">
                  <a:srgbClr val="000000">
                    <a:alpha val="43137"/>
                  </a:srgbClr>
                </a:outerShdw>
              </a:effectLst>
            </a:rPr>
            <a:t>提升科任教師、科組老師的評估素養，應用促進學習的評估、作為學習的評估</a:t>
          </a:r>
          <a:endParaRPr lang="en-US" altLang="zh-TW" sz="1600" kern="1200" dirty="0">
            <a:effectLst>
              <a:outerShdw blurRad="38100" dist="38100" dir="2700000" algn="tl">
                <a:srgbClr val="000000">
                  <a:alpha val="43137"/>
                </a:srgbClr>
              </a:outerShdw>
            </a:effectLst>
          </a:endParaRPr>
        </a:p>
        <a:p>
          <a:pPr lvl="0" algn="ctr" defTabSz="2533650">
            <a:lnSpc>
              <a:spcPct val="90000"/>
            </a:lnSpc>
            <a:spcBef>
              <a:spcPct val="0"/>
            </a:spcBef>
            <a:spcAft>
              <a:spcPct val="35000"/>
            </a:spcAft>
            <a:buNone/>
          </a:pPr>
          <a:endParaRPr lang="zh-TW" altLang="en-US" sz="1600" kern="1200" dirty="0">
            <a:effectLst>
              <a:outerShdw blurRad="38100" dist="38100" dir="2700000" algn="tl">
                <a:srgbClr val="000000">
                  <a:alpha val="43137"/>
                </a:srgbClr>
              </a:outerShdw>
            </a:effectLst>
          </a:endParaRPr>
        </a:p>
      </dsp:txBody>
      <dsp:txXfrm>
        <a:off x="357372" y="1748424"/>
        <a:ext cx="2350064" cy="1605482"/>
      </dsp:txXfrm>
    </dsp:sp>
    <dsp:sp modelId="{ADD62A02-0ECD-462B-88D9-991D32C8CEF0}">
      <dsp:nvSpPr>
        <dsp:cNvPr id="0" name=""/>
        <dsp:cNvSpPr/>
      </dsp:nvSpPr>
      <dsp:spPr>
        <a:xfrm>
          <a:off x="307423" y="3666222"/>
          <a:ext cx="2449962" cy="1705380"/>
        </a:xfrm>
        <a:prstGeom prst="roundRect">
          <a:avLst>
            <a:gd name="adj" fmla="val 1000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t" anchorCtr="0">
          <a:noAutofit/>
        </a:bodyPr>
        <a:lstStyle/>
        <a:p>
          <a:pPr marL="0" lvl="0" indent="0" algn="l" defTabSz="711200">
            <a:lnSpc>
              <a:spcPct val="90000"/>
            </a:lnSpc>
            <a:spcBef>
              <a:spcPct val="0"/>
            </a:spcBef>
            <a:spcAft>
              <a:spcPct val="35000"/>
            </a:spcAft>
            <a:buNone/>
          </a:pPr>
          <a:r>
            <a:rPr lang="zh-TW" altLang="en-US" sz="1600" kern="1200" dirty="0">
              <a:effectLst>
                <a:outerShdw blurRad="38100" dist="38100" dir="2700000" algn="tl">
                  <a:srgbClr val="000000">
                    <a:alpha val="43137"/>
                  </a:srgbClr>
                </a:outerShdw>
              </a:effectLst>
            </a:rPr>
            <a:t>建立共備學習社群，促進交流，進一步提升其評估素養</a:t>
          </a:r>
        </a:p>
      </dsp:txBody>
      <dsp:txXfrm>
        <a:off x="357372" y="3716171"/>
        <a:ext cx="2350064" cy="1605482"/>
      </dsp:txXfrm>
    </dsp:sp>
    <dsp:sp modelId="{94593C66-A4E4-4183-8D49-EE4C780AC1C1}">
      <dsp:nvSpPr>
        <dsp:cNvPr id="0" name=""/>
        <dsp:cNvSpPr/>
      </dsp:nvSpPr>
      <dsp:spPr>
        <a:xfrm>
          <a:off x="3293315" y="0"/>
          <a:ext cx="3062453" cy="5656063"/>
        </a:xfrm>
        <a:prstGeom prst="roundRect">
          <a:avLst>
            <a:gd name="adj" fmla="val 10000"/>
          </a:avLst>
        </a:prstGeom>
        <a:gradFill rotWithShape="0">
          <a:gsLst>
            <a:gs pos="0">
              <a:schemeClr val="accent2">
                <a:tint val="40000"/>
                <a:hueOff val="0"/>
                <a:satOff val="0"/>
                <a:lumOff val="0"/>
                <a:alphaOff val="0"/>
                <a:tint val="94000"/>
                <a:satMod val="103000"/>
                <a:lumMod val="102000"/>
              </a:schemeClr>
            </a:gs>
            <a:gs pos="50000">
              <a:schemeClr val="accent2">
                <a:tint val="40000"/>
                <a:hueOff val="0"/>
                <a:satOff val="0"/>
                <a:lumOff val="0"/>
                <a:alphaOff val="0"/>
                <a:shade val="100000"/>
                <a:satMod val="110000"/>
                <a:lumMod val="100000"/>
              </a:schemeClr>
            </a:gs>
            <a:gs pos="100000">
              <a:schemeClr val="accent2">
                <a:tint val="40000"/>
                <a:hueOff val="0"/>
                <a:satOff val="0"/>
                <a:lumOff val="0"/>
                <a:alphaOff val="0"/>
                <a:shade val="78000"/>
                <a:satMod val="120000"/>
                <a:lumMod val="99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zh-TW" altLang="en-US" sz="6000" kern="1200" dirty="0"/>
            <a:t>深化</a:t>
          </a:r>
        </a:p>
      </dsp:txBody>
      <dsp:txXfrm>
        <a:off x="3293315" y="0"/>
        <a:ext cx="3062453" cy="1696818"/>
      </dsp:txXfrm>
    </dsp:sp>
    <dsp:sp modelId="{BABECB42-63A2-4358-9729-8D3161DDAC8A}">
      <dsp:nvSpPr>
        <dsp:cNvPr id="0" name=""/>
        <dsp:cNvSpPr/>
      </dsp:nvSpPr>
      <dsp:spPr>
        <a:xfrm>
          <a:off x="3599561" y="1698475"/>
          <a:ext cx="2449962" cy="1705380"/>
        </a:xfrm>
        <a:prstGeom prst="roundRect">
          <a:avLst>
            <a:gd name="adj" fmla="val 1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1600" kern="1200" dirty="0">
              <a:effectLst>
                <a:outerShdw blurRad="38100" dist="38100" dir="2700000" algn="tl">
                  <a:srgbClr val="000000">
                    <a:alpha val="43137"/>
                  </a:srgbClr>
                </a:outerShdw>
              </a:effectLst>
            </a:rPr>
            <a:t>讓學生在促進學習的評估過程中，在學科表現上有提升，獲得學習的滿足感</a:t>
          </a:r>
        </a:p>
      </dsp:txBody>
      <dsp:txXfrm>
        <a:off x="3649510" y="1748424"/>
        <a:ext cx="2350064" cy="1605482"/>
      </dsp:txXfrm>
    </dsp:sp>
    <dsp:sp modelId="{5610BC42-0CEB-45F7-BEE2-00F037EE253A}">
      <dsp:nvSpPr>
        <dsp:cNvPr id="0" name=""/>
        <dsp:cNvSpPr/>
      </dsp:nvSpPr>
      <dsp:spPr>
        <a:xfrm>
          <a:off x="3599561" y="3666222"/>
          <a:ext cx="2449962" cy="1705380"/>
        </a:xfrm>
        <a:prstGeom prst="roundRect">
          <a:avLst>
            <a:gd name="adj" fmla="val 1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effectLst>
                <a:outerShdw blurRad="38100" dist="38100" dir="2700000" algn="tl">
                  <a:srgbClr val="000000">
                    <a:alpha val="43137"/>
                  </a:srgbClr>
                </a:outerShdw>
              </a:effectLst>
            </a:rPr>
            <a:t>完善學教評循環</a:t>
          </a:r>
          <a:endParaRPr lang="en-US" altLang="zh-TW" sz="1600" kern="1200" dirty="0">
            <a:effectLst>
              <a:outerShdw blurRad="38100" dist="38100" dir="2700000" algn="tl">
                <a:srgbClr val="000000">
                  <a:alpha val="43137"/>
                </a:srgbClr>
              </a:outerShdw>
            </a:effectLst>
          </a:endParaRPr>
        </a:p>
      </dsp:txBody>
      <dsp:txXfrm>
        <a:off x="3649510" y="3716171"/>
        <a:ext cx="2350064" cy="1605482"/>
      </dsp:txXfrm>
    </dsp:sp>
    <dsp:sp modelId="{D1DF9148-2F92-41A5-999F-CE29B1269A47}">
      <dsp:nvSpPr>
        <dsp:cNvPr id="0" name=""/>
        <dsp:cNvSpPr/>
      </dsp:nvSpPr>
      <dsp:spPr>
        <a:xfrm>
          <a:off x="6586631" y="0"/>
          <a:ext cx="3062453" cy="5656063"/>
        </a:xfrm>
        <a:prstGeom prst="roundRect">
          <a:avLst>
            <a:gd name="adj" fmla="val 10000"/>
          </a:avLst>
        </a:prstGeom>
        <a:gradFill rotWithShape="0">
          <a:gsLst>
            <a:gs pos="0">
              <a:schemeClr val="accent2">
                <a:tint val="40000"/>
                <a:hueOff val="0"/>
                <a:satOff val="0"/>
                <a:lumOff val="0"/>
                <a:alphaOff val="0"/>
                <a:tint val="94000"/>
                <a:satMod val="103000"/>
                <a:lumMod val="102000"/>
              </a:schemeClr>
            </a:gs>
            <a:gs pos="50000">
              <a:schemeClr val="accent2">
                <a:tint val="40000"/>
                <a:hueOff val="0"/>
                <a:satOff val="0"/>
                <a:lumOff val="0"/>
                <a:alphaOff val="0"/>
                <a:shade val="100000"/>
                <a:satMod val="110000"/>
                <a:lumMod val="100000"/>
              </a:schemeClr>
            </a:gs>
            <a:gs pos="100000">
              <a:schemeClr val="accent2">
                <a:tint val="40000"/>
                <a:hueOff val="0"/>
                <a:satOff val="0"/>
                <a:lumOff val="0"/>
                <a:alphaOff val="0"/>
                <a:shade val="78000"/>
                <a:satMod val="120000"/>
                <a:lumMod val="99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zh-TW" altLang="en-US" sz="6000" kern="1200" dirty="0"/>
            <a:t>持續</a:t>
          </a:r>
        </a:p>
      </dsp:txBody>
      <dsp:txXfrm>
        <a:off x="6586631" y="0"/>
        <a:ext cx="3062453" cy="1696818"/>
      </dsp:txXfrm>
    </dsp:sp>
    <dsp:sp modelId="{48A6C3AC-30F7-4941-8D15-F1507E4ABACB}">
      <dsp:nvSpPr>
        <dsp:cNvPr id="0" name=""/>
        <dsp:cNvSpPr/>
      </dsp:nvSpPr>
      <dsp:spPr>
        <a:xfrm>
          <a:off x="6891698" y="1698475"/>
          <a:ext cx="2449962" cy="1705380"/>
        </a:xfrm>
        <a:prstGeom prst="roundRect">
          <a:avLst>
            <a:gd name="adj" fmla="val 10000"/>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1600" kern="1200" dirty="0">
              <a:effectLst>
                <a:outerShdw blurRad="38100" dist="38100" dir="2700000" algn="tl">
                  <a:srgbClr val="000000">
                    <a:alpha val="43137"/>
                  </a:srgbClr>
                </a:outerShdw>
              </a:effectLst>
            </a:rPr>
            <a:t>逐漸加深不同持份者對評估的理解</a:t>
          </a:r>
        </a:p>
      </dsp:txBody>
      <dsp:txXfrm>
        <a:off x="6941647" y="1748424"/>
        <a:ext cx="2350064" cy="1605482"/>
      </dsp:txXfrm>
    </dsp:sp>
    <dsp:sp modelId="{9AAB7679-F4F1-4CAD-B01D-57D6632BC7FC}">
      <dsp:nvSpPr>
        <dsp:cNvPr id="0" name=""/>
        <dsp:cNvSpPr/>
      </dsp:nvSpPr>
      <dsp:spPr>
        <a:xfrm>
          <a:off x="6891698" y="3666222"/>
          <a:ext cx="2449962" cy="1705380"/>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1600" kern="1200" dirty="0">
              <a:effectLst>
                <a:outerShdw blurRad="38100" dist="38100" dir="2700000" algn="tl">
                  <a:srgbClr val="000000">
                    <a:alpha val="43137"/>
                  </a:srgbClr>
                </a:outerShdw>
              </a:effectLst>
            </a:rPr>
            <a:t>建立有效的評估機制，優化評估數據分析系統，以便以數據跟進學生表現，提升學與教效能</a:t>
          </a:r>
        </a:p>
        <a:p>
          <a:pPr lvl="0" algn="ctr" defTabSz="711200">
            <a:lnSpc>
              <a:spcPct val="90000"/>
            </a:lnSpc>
            <a:spcBef>
              <a:spcPct val="0"/>
            </a:spcBef>
            <a:spcAft>
              <a:spcPct val="35000"/>
            </a:spcAft>
            <a:buNone/>
          </a:pPr>
          <a:endParaRPr lang="zh-TW" altLang="en-US" sz="1200" kern="1200" dirty="0"/>
        </a:p>
      </dsp:txBody>
      <dsp:txXfrm>
        <a:off x="6941647" y="3716171"/>
        <a:ext cx="2350064" cy="1605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0AA47-2421-164B-9530-5E64A64A37D0}">
      <dsp:nvSpPr>
        <dsp:cNvPr id="0" name=""/>
        <dsp:cNvSpPr/>
      </dsp:nvSpPr>
      <dsp:spPr>
        <a:xfrm>
          <a:off x="0" y="888"/>
          <a:ext cx="6176776" cy="885877"/>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TW" sz="2000" kern="1200" dirty="0"/>
            <a:t>繼續利用</a:t>
          </a:r>
          <a:r>
            <a:rPr lang="en-US" sz="2000" kern="1200" dirty="0"/>
            <a:t>SPSS</a:t>
          </a:r>
          <a:r>
            <a:rPr lang="zh-TW" sz="2000" kern="1200" dirty="0"/>
            <a:t>系統收集數據，完善數據分析系統</a:t>
          </a:r>
          <a:endParaRPr lang="en-US" sz="2000" kern="1200" dirty="0"/>
        </a:p>
      </dsp:txBody>
      <dsp:txXfrm>
        <a:off x="43245" y="44133"/>
        <a:ext cx="6090286" cy="799387"/>
      </dsp:txXfrm>
    </dsp:sp>
    <dsp:sp modelId="{EA3F1287-1D42-7048-9446-A61D8FF7EAC9}">
      <dsp:nvSpPr>
        <dsp:cNvPr id="0" name=""/>
        <dsp:cNvSpPr/>
      </dsp:nvSpPr>
      <dsp:spPr>
        <a:xfrm>
          <a:off x="0" y="898803"/>
          <a:ext cx="6176776" cy="885877"/>
        </a:xfrm>
        <a:prstGeom prst="roundRect">
          <a:avLst/>
        </a:prstGeom>
        <a:gradFill rotWithShape="0">
          <a:gsLst>
            <a:gs pos="0">
              <a:schemeClr val="accent5">
                <a:hueOff val="2944118"/>
                <a:satOff val="9586"/>
                <a:lumOff val="3333"/>
                <a:alphaOff val="0"/>
                <a:tint val="94000"/>
                <a:satMod val="103000"/>
                <a:lumMod val="102000"/>
              </a:schemeClr>
            </a:gs>
            <a:gs pos="50000">
              <a:schemeClr val="accent5">
                <a:hueOff val="2944118"/>
                <a:satOff val="9586"/>
                <a:lumOff val="3333"/>
                <a:alphaOff val="0"/>
                <a:shade val="100000"/>
                <a:satMod val="110000"/>
                <a:lumMod val="100000"/>
              </a:schemeClr>
            </a:gs>
            <a:gs pos="100000">
              <a:schemeClr val="accent5">
                <a:hueOff val="2944118"/>
                <a:satOff val="9586"/>
                <a:lumOff val="3333"/>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TW" sz="2000" kern="1200" dirty="0"/>
            <a:t>透過共同備課實踐教、學、評循環，優化教學</a:t>
          </a:r>
          <a:endParaRPr lang="en-US" sz="2000" kern="1200" dirty="0"/>
        </a:p>
      </dsp:txBody>
      <dsp:txXfrm>
        <a:off x="43245" y="942048"/>
        <a:ext cx="6090286" cy="799387"/>
      </dsp:txXfrm>
    </dsp:sp>
    <dsp:sp modelId="{F79ECDE2-D39C-EF44-9053-8BE2349C1768}">
      <dsp:nvSpPr>
        <dsp:cNvPr id="0" name=""/>
        <dsp:cNvSpPr/>
      </dsp:nvSpPr>
      <dsp:spPr>
        <a:xfrm>
          <a:off x="0" y="1796718"/>
          <a:ext cx="6176776" cy="885877"/>
        </a:xfrm>
        <a:prstGeom prst="roundRect">
          <a:avLst/>
        </a:prstGeom>
        <a:gradFill rotWithShape="0">
          <a:gsLst>
            <a:gs pos="0">
              <a:schemeClr val="accent5">
                <a:hueOff val="5888237"/>
                <a:satOff val="19172"/>
                <a:lumOff val="6667"/>
                <a:alphaOff val="0"/>
                <a:tint val="94000"/>
                <a:satMod val="103000"/>
                <a:lumMod val="102000"/>
              </a:schemeClr>
            </a:gs>
            <a:gs pos="50000">
              <a:schemeClr val="accent5">
                <a:hueOff val="5888237"/>
                <a:satOff val="19172"/>
                <a:lumOff val="6667"/>
                <a:alphaOff val="0"/>
                <a:shade val="100000"/>
                <a:satMod val="110000"/>
                <a:lumMod val="100000"/>
              </a:schemeClr>
            </a:gs>
            <a:gs pos="100000">
              <a:schemeClr val="accent5">
                <a:hueOff val="5888237"/>
                <a:satOff val="19172"/>
                <a:lumOff val="6667"/>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TW" sz="1800" kern="1200" dirty="0"/>
            <a:t>在題型分析階段，著教師根據</a:t>
          </a:r>
          <a:r>
            <a:rPr lang="en-US" sz="1800" kern="1200" dirty="0"/>
            <a:t>SPSS</a:t>
          </a:r>
          <a:r>
            <a:rPr lang="zh-TW" sz="1800" kern="1200" dirty="0"/>
            <a:t>數據分析系統，利用教學設計改善跟進成績不理想之題型</a:t>
          </a:r>
          <a:endParaRPr lang="en-US" sz="1800" kern="1200" dirty="0"/>
        </a:p>
      </dsp:txBody>
      <dsp:txXfrm>
        <a:off x="43245" y="1839963"/>
        <a:ext cx="6090286" cy="799387"/>
      </dsp:txXfrm>
    </dsp:sp>
    <dsp:sp modelId="{366A28EA-BE8C-2248-B350-97F8C20DB8FC}">
      <dsp:nvSpPr>
        <dsp:cNvPr id="0" name=""/>
        <dsp:cNvSpPr/>
      </dsp:nvSpPr>
      <dsp:spPr>
        <a:xfrm>
          <a:off x="0" y="2684752"/>
          <a:ext cx="6176776" cy="885877"/>
        </a:xfrm>
        <a:prstGeom prst="roundRect">
          <a:avLst/>
        </a:prstGeom>
        <a:gradFill rotWithShape="0">
          <a:gsLst>
            <a:gs pos="0">
              <a:schemeClr val="accent5">
                <a:hueOff val="8832355"/>
                <a:satOff val="28758"/>
                <a:lumOff val="10000"/>
                <a:alphaOff val="0"/>
                <a:tint val="94000"/>
                <a:satMod val="103000"/>
                <a:lumMod val="102000"/>
              </a:schemeClr>
            </a:gs>
            <a:gs pos="50000">
              <a:schemeClr val="accent5">
                <a:hueOff val="8832355"/>
                <a:satOff val="28758"/>
                <a:lumOff val="10000"/>
                <a:alphaOff val="0"/>
                <a:shade val="100000"/>
                <a:satMod val="110000"/>
                <a:lumMod val="100000"/>
              </a:schemeClr>
            </a:gs>
            <a:gs pos="100000">
              <a:schemeClr val="accent5">
                <a:hueOff val="8832355"/>
                <a:satOff val="28758"/>
                <a:lumOff val="1000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TW" sz="2000" kern="1200" dirty="0"/>
            <a:t>期望能製作校本成績數據報告和善用數據，回饋學與教 </a:t>
          </a:r>
          <a:endParaRPr lang="en-US" sz="2000" kern="1200" dirty="0"/>
        </a:p>
      </dsp:txBody>
      <dsp:txXfrm>
        <a:off x="43245" y="2727997"/>
        <a:ext cx="6090286" cy="7993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5D1B-E31E-3640-AF80-8B68E3595D0B}">
      <dsp:nvSpPr>
        <dsp:cNvPr id="0" name=""/>
        <dsp:cNvSpPr/>
      </dsp:nvSpPr>
      <dsp:spPr>
        <a:xfrm>
          <a:off x="0" y="0"/>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AD05E-0BFA-0E44-9BD2-2D7D3F290551}">
      <dsp:nvSpPr>
        <dsp:cNvPr id="0" name=""/>
        <dsp:cNvSpPr/>
      </dsp:nvSpPr>
      <dsp:spPr>
        <a:xfrm>
          <a:off x="0" y="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TW" sz="2300" kern="1200" baseline="0"/>
            <a:t>學會了運用字詞推敲、概括段旨和歸納主旨等閲讀策略</a:t>
          </a:r>
          <a:endParaRPr lang="en-US" sz="2300" kern="1200"/>
        </a:p>
      </dsp:txBody>
      <dsp:txXfrm>
        <a:off x="0" y="0"/>
        <a:ext cx="6506304" cy="1394460"/>
      </dsp:txXfrm>
    </dsp:sp>
    <dsp:sp modelId="{911CE1BB-C467-614E-A904-520CF165E50B}">
      <dsp:nvSpPr>
        <dsp:cNvPr id="0" name=""/>
        <dsp:cNvSpPr/>
      </dsp:nvSpPr>
      <dsp:spPr>
        <a:xfrm>
          <a:off x="0" y="1394460"/>
          <a:ext cx="6506304" cy="0"/>
        </a:xfrm>
        <a:prstGeom prst="line">
          <a:avLst/>
        </a:prstGeom>
        <a:solidFill>
          <a:schemeClr val="accent2">
            <a:hueOff val="-55218"/>
            <a:satOff val="-18112"/>
            <a:lumOff val="-6601"/>
            <a:alphaOff val="0"/>
          </a:schemeClr>
        </a:solidFill>
        <a:ln w="34925" cap="flat" cmpd="sng" algn="in">
          <a:solidFill>
            <a:schemeClr val="accent2">
              <a:hueOff val="-55218"/>
              <a:satOff val="-18112"/>
              <a:lumOff val="-66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7FA8B-5AA1-9B4D-8835-4ED7CA695E0D}">
      <dsp:nvSpPr>
        <dsp:cNvPr id="0" name=""/>
        <dsp:cNvSpPr/>
      </dsp:nvSpPr>
      <dsp:spPr>
        <a:xfrm>
          <a:off x="0" y="139446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TW" sz="2300" kern="1200" baseline="0" dirty="0"/>
            <a:t>有系統地引導學生在文章中找出主要信息，並在課堂上實踐</a:t>
          </a:r>
          <a:endParaRPr lang="en-US" sz="2300" kern="1200" dirty="0"/>
        </a:p>
      </dsp:txBody>
      <dsp:txXfrm>
        <a:off x="0" y="1394460"/>
        <a:ext cx="6506304" cy="1394460"/>
      </dsp:txXfrm>
    </dsp:sp>
    <dsp:sp modelId="{60AD03CF-B350-774A-9DF4-8028CD4AA55E}">
      <dsp:nvSpPr>
        <dsp:cNvPr id="0" name=""/>
        <dsp:cNvSpPr/>
      </dsp:nvSpPr>
      <dsp:spPr>
        <a:xfrm>
          <a:off x="0" y="2788920"/>
          <a:ext cx="6506304" cy="0"/>
        </a:xfrm>
        <a:prstGeom prst="line">
          <a:avLst/>
        </a:prstGeom>
        <a:solidFill>
          <a:schemeClr val="accent2">
            <a:hueOff val="-110436"/>
            <a:satOff val="-36223"/>
            <a:lumOff val="-13202"/>
            <a:alphaOff val="0"/>
          </a:schemeClr>
        </a:solidFill>
        <a:ln w="34925" cap="flat" cmpd="sng" algn="in">
          <a:solidFill>
            <a:schemeClr val="accent2">
              <a:hueOff val="-110436"/>
              <a:satOff val="-36223"/>
              <a:lumOff val="-132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F415F5-C744-0C4C-AA45-59D45E841694}">
      <dsp:nvSpPr>
        <dsp:cNvPr id="0" name=""/>
        <dsp:cNvSpPr/>
      </dsp:nvSpPr>
      <dsp:spPr>
        <a:xfrm>
          <a:off x="0" y="278892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TW" sz="2300" kern="1200" baseline="0" dirty="0"/>
            <a:t>在課堂上，學生都很投入，基本上能掌握所學的閲讀策略</a:t>
          </a:r>
          <a:endParaRPr lang="en-US" sz="2300" kern="1200" dirty="0"/>
        </a:p>
      </dsp:txBody>
      <dsp:txXfrm>
        <a:off x="0" y="2788920"/>
        <a:ext cx="6506304" cy="1394460"/>
      </dsp:txXfrm>
    </dsp:sp>
    <dsp:sp modelId="{7F85D5A3-01B2-9C42-8D30-0CE1487DCDB7}">
      <dsp:nvSpPr>
        <dsp:cNvPr id="0" name=""/>
        <dsp:cNvSpPr/>
      </dsp:nvSpPr>
      <dsp:spPr>
        <a:xfrm>
          <a:off x="0" y="4183380"/>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B02290-177E-5046-A6CD-44E12A6DF4BF}">
      <dsp:nvSpPr>
        <dsp:cNvPr id="0" name=""/>
        <dsp:cNvSpPr/>
      </dsp:nvSpPr>
      <dsp:spPr>
        <a:xfrm>
          <a:off x="0" y="418338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TW" sz="2300" kern="1200" baseline="0" dirty="0"/>
            <a:t>透過下學期測驗的數據分析，讓我知道學生的強弱項，因此能針對學生的弱點給予適切的支援</a:t>
          </a:r>
          <a:endParaRPr lang="en-US" sz="2300" kern="1200" dirty="0"/>
        </a:p>
      </dsp:txBody>
      <dsp:txXfrm>
        <a:off x="0" y="4183380"/>
        <a:ext cx="6506304" cy="13944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D44C3-401C-0C45-AC82-B4B0AD871A38}">
      <dsp:nvSpPr>
        <dsp:cNvPr id="0" name=""/>
        <dsp:cNvSpPr/>
      </dsp:nvSpPr>
      <dsp:spPr>
        <a:xfrm>
          <a:off x="0" y="2723"/>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E9A62-B298-454F-9CE4-32D5A04C8AD0}">
      <dsp:nvSpPr>
        <dsp:cNvPr id="0" name=""/>
        <dsp:cNvSpPr/>
      </dsp:nvSpPr>
      <dsp:spPr>
        <a:xfrm>
          <a:off x="0" y="2723"/>
          <a:ext cx="6506304"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TW" sz="2100" kern="1200" baseline="0" dirty="0"/>
            <a:t>提升科任教師、科組老師的評估素養，應用促進學習的評估、作為學習的評估</a:t>
          </a:r>
          <a:endParaRPr lang="en-US" sz="2100" kern="1200" dirty="0"/>
        </a:p>
      </dsp:txBody>
      <dsp:txXfrm>
        <a:off x="0" y="2723"/>
        <a:ext cx="6506304" cy="1857464"/>
      </dsp:txXfrm>
    </dsp:sp>
    <dsp:sp modelId="{16E2ADF4-9056-487F-9F59-4AFF979C0B36}">
      <dsp:nvSpPr>
        <dsp:cNvPr id="0" name=""/>
        <dsp:cNvSpPr/>
      </dsp:nvSpPr>
      <dsp:spPr>
        <a:xfrm>
          <a:off x="0" y="1860187"/>
          <a:ext cx="6506304" cy="0"/>
        </a:xfrm>
        <a:prstGeom prst="line">
          <a:avLst/>
        </a:prstGeom>
        <a:solidFill>
          <a:schemeClr val="accent2">
            <a:hueOff val="-82827"/>
            <a:satOff val="-27168"/>
            <a:lumOff val="-9901"/>
            <a:alphaOff val="0"/>
          </a:schemeClr>
        </a:solidFill>
        <a:ln w="34925" cap="flat" cmpd="sng" algn="in">
          <a:solidFill>
            <a:schemeClr val="accent2">
              <a:hueOff val="-82827"/>
              <a:satOff val="-27168"/>
              <a:lumOff val="-99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E9E3C-5EE0-41C5-B238-64DBE77C9192}">
      <dsp:nvSpPr>
        <dsp:cNvPr id="0" name=""/>
        <dsp:cNvSpPr/>
      </dsp:nvSpPr>
      <dsp:spPr>
        <a:xfrm>
          <a:off x="0" y="1860187"/>
          <a:ext cx="6506304"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TW" altLang="en-US" sz="2100" kern="1200" dirty="0"/>
            <a:t>在備課會議中，支援學校提供了大量有用的教材，讓本校六年級的老師可以針對學生的弱項，設計工作紙提升學生理解詞意及段意的能力</a:t>
          </a:r>
        </a:p>
      </dsp:txBody>
      <dsp:txXfrm>
        <a:off x="0" y="1860187"/>
        <a:ext cx="6506304" cy="1857464"/>
      </dsp:txXfrm>
    </dsp:sp>
    <dsp:sp modelId="{6F3D8895-6DBA-4D6E-BC37-55790D34ABC8}">
      <dsp:nvSpPr>
        <dsp:cNvPr id="0" name=""/>
        <dsp:cNvSpPr/>
      </dsp:nvSpPr>
      <dsp:spPr>
        <a:xfrm>
          <a:off x="0" y="3717652"/>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D24D7-1D8F-4ED5-AC9D-223661C602F8}">
      <dsp:nvSpPr>
        <dsp:cNvPr id="0" name=""/>
        <dsp:cNvSpPr/>
      </dsp:nvSpPr>
      <dsp:spPr>
        <a:xfrm>
          <a:off x="0" y="3717652"/>
          <a:ext cx="6506304"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TW" altLang="en-US" sz="2100" kern="1200" dirty="0"/>
            <a:t>以往在檢視測考數據分析方面，側重各級題型分數是否達標，未能綜觀整體方向，但在支援學校的帶領下，對如何使用測考數據分析跟進學生的表現，扣緊科本的發展有更清晰的方向</a:t>
          </a:r>
        </a:p>
      </dsp:txBody>
      <dsp:txXfrm>
        <a:off x="0" y="3717652"/>
        <a:ext cx="6506304" cy="18574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7/3/2021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7/3/2021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7/3/2021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BC98FB1-28AF-774F-AF6B-604848267B2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818773" y="621506"/>
            <a:ext cx="4553936" cy="5841799"/>
          </a:xfrm>
          <a:prstGeom prst="rect">
            <a:avLst/>
          </a:prstGeom>
        </p:spPr>
      </p:pic>
      <p:sp>
        <p:nvSpPr>
          <p:cNvPr id="2" name="標題 1">
            <a:extLst>
              <a:ext uri="{FF2B5EF4-FFF2-40B4-BE49-F238E27FC236}">
                <a16:creationId xmlns:a16="http://schemas.microsoft.com/office/drawing/2014/main" id="{6BED9B80-C04A-458F-8EC4-5217C04DC1CB}"/>
              </a:ext>
            </a:extLst>
          </p:cNvPr>
          <p:cNvSpPr>
            <a:spLocks noGrp="1"/>
          </p:cNvSpPr>
          <p:nvPr>
            <p:ph type="ctrTitle"/>
          </p:nvPr>
        </p:nvSpPr>
        <p:spPr>
          <a:xfrm>
            <a:off x="1524000" y="1122363"/>
            <a:ext cx="9144000" cy="3174430"/>
          </a:xfrm>
        </p:spPr>
        <p:txBody>
          <a:bodyPr>
            <a:normAutofit/>
          </a:bodyPr>
          <a:lstStyle/>
          <a:p>
            <a:r>
              <a:rPr lang="zh-TW" altLang="en-US" sz="4000" b="1" dirty="0">
                <a:latin typeface="+mj-ea"/>
              </a:rPr>
              <a:t>優質教育基金　主題網絡計劃 </a:t>
            </a:r>
            <a:br>
              <a:rPr lang="en-US" altLang="zh-TW" sz="3000" dirty="0">
                <a:latin typeface="標楷體" panose="03000509000000000000" pitchFamily="65" charset="-120"/>
                <a:ea typeface="標楷體" panose="03000509000000000000" pitchFamily="65" charset="-120"/>
              </a:rPr>
            </a:br>
            <a:br>
              <a:rPr lang="en-US" altLang="zh-TW" sz="3000" i="1" dirty="0">
                <a:latin typeface="標楷體" panose="03000509000000000000" pitchFamily="65" charset="-120"/>
                <a:ea typeface="標楷體" panose="03000509000000000000" pitchFamily="65" charset="-120"/>
              </a:rPr>
            </a:br>
            <a:r>
              <a:rPr lang="zh-TW" altLang="zh-HK" sz="3000" b="1" dirty="0">
                <a:solidFill>
                  <a:srgbClr val="0000FF"/>
                </a:solidFill>
                <a:latin typeface="Arial Black" panose="020B0A04020102020204" pitchFamily="34" charset="0"/>
                <a:ea typeface="標楷體" panose="03000509000000000000" pitchFamily="65" charset="-120"/>
              </a:rPr>
              <a:t>建立數據分析系統，</a:t>
            </a:r>
            <a:br>
              <a:rPr lang="en-US" altLang="zh-TW" sz="3000" b="1" dirty="0">
                <a:solidFill>
                  <a:srgbClr val="0000FF"/>
                </a:solidFill>
                <a:latin typeface="Arial Black" panose="020B0A04020102020204" pitchFamily="34" charset="0"/>
                <a:ea typeface="標楷體" panose="03000509000000000000" pitchFamily="65" charset="-120"/>
              </a:rPr>
            </a:br>
            <a:r>
              <a:rPr lang="zh-TW" altLang="zh-HK" sz="3000" b="1" dirty="0">
                <a:solidFill>
                  <a:srgbClr val="0000FF"/>
                </a:solidFill>
                <a:latin typeface="Arial Black" panose="020B0A04020102020204" pitchFamily="34" charset="0"/>
                <a:ea typeface="標楷體" panose="03000509000000000000" pitchFamily="65" charset="-120"/>
              </a:rPr>
              <a:t>提升「以評估作為學習」的評估素養</a:t>
            </a:r>
            <a:r>
              <a:rPr lang="zh-HK" altLang="zh-HK" sz="3000" b="1" dirty="0">
                <a:solidFill>
                  <a:srgbClr val="0000FF"/>
                </a:solidFill>
                <a:latin typeface="Arial Black" panose="020B0A04020102020204" pitchFamily="34" charset="0"/>
                <a:ea typeface="標楷體" panose="03000509000000000000" pitchFamily="65" charset="-120"/>
              </a:rPr>
              <a:t>（</a:t>
            </a:r>
            <a:r>
              <a:rPr lang="en-US" altLang="zh-HK" sz="3000" b="1" dirty="0">
                <a:solidFill>
                  <a:srgbClr val="0000FF"/>
                </a:solidFill>
                <a:latin typeface="Arial Black" panose="020B0A04020102020204" pitchFamily="34" charset="0"/>
                <a:ea typeface="標楷體" panose="03000509000000000000" pitchFamily="65" charset="-120"/>
              </a:rPr>
              <a:t>2020/21</a:t>
            </a:r>
            <a:r>
              <a:rPr lang="zh-TW" altLang="zh-HK" sz="3000" b="1" dirty="0">
                <a:solidFill>
                  <a:srgbClr val="0000FF"/>
                </a:solidFill>
                <a:latin typeface="Arial Black" panose="020B0A04020102020204" pitchFamily="34" charset="0"/>
                <a:ea typeface="標楷體" panose="03000509000000000000" pitchFamily="65" charset="-120"/>
              </a:rPr>
              <a:t>）</a:t>
            </a:r>
            <a:br>
              <a:rPr lang="zh-TW" altLang="zh-HK" sz="3000" b="1" dirty="0">
                <a:solidFill>
                  <a:srgbClr val="0000FF"/>
                </a:solidFill>
                <a:latin typeface="Arial Black" panose="020B0A04020102020204" pitchFamily="34" charset="0"/>
                <a:ea typeface="標楷體" panose="03000509000000000000" pitchFamily="65" charset="-120"/>
              </a:rPr>
            </a:br>
            <a:r>
              <a:rPr lang="en-US" altLang="zh-HK" sz="3000" dirty="0">
                <a:solidFill>
                  <a:srgbClr val="FF9933"/>
                </a:solidFill>
                <a:latin typeface="Arial Black" panose="020B0A04020102020204" pitchFamily="34" charset="0"/>
                <a:ea typeface="標楷體" panose="03000509000000000000" pitchFamily="65" charset="-120"/>
              </a:rPr>
              <a:t>Systematic Analysis for Enhancing Assessment Literacy through Assessment as Learning (2020/21)</a:t>
            </a:r>
            <a:endParaRPr lang="zh-HK" altLang="en-US" sz="3000" dirty="0">
              <a:solidFill>
                <a:srgbClr val="FF9933"/>
              </a:solidFill>
              <a:latin typeface="Arial Black" panose="020B0A04020102020204" pitchFamily="34" charset="0"/>
              <a:ea typeface="標楷體" panose="03000509000000000000" pitchFamily="65" charset="-120"/>
            </a:endParaRPr>
          </a:p>
        </p:txBody>
      </p:sp>
      <p:sp>
        <p:nvSpPr>
          <p:cNvPr id="3" name="副標題 2">
            <a:extLst>
              <a:ext uri="{FF2B5EF4-FFF2-40B4-BE49-F238E27FC236}">
                <a16:creationId xmlns:a16="http://schemas.microsoft.com/office/drawing/2014/main" id="{DF0C6638-A809-4023-9AB5-A9DE03E6A0C5}"/>
              </a:ext>
            </a:extLst>
          </p:cNvPr>
          <p:cNvSpPr>
            <a:spLocks noGrp="1"/>
          </p:cNvSpPr>
          <p:nvPr>
            <p:ph type="subTitle" idx="1"/>
          </p:nvPr>
        </p:nvSpPr>
        <p:spPr>
          <a:xfrm>
            <a:off x="1524000" y="4296793"/>
            <a:ext cx="9144000" cy="1944209"/>
          </a:xfrm>
        </p:spPr>
        <p:txBody>
          <a:bodyPr>
            <a:normAutofit fontScale="92500" lnSpcReduction="20000"/>
          </a:bodyPr>
          <a:lstStyle/>
          <a:p>
            <a:r>
              <a:rPr lang="zh-TW" altLang="en-US" sz="2800" b="1" dirty="0">
                <a:solidFill>
                  <a:srgbClr val="0070C0"/>
                </a:solidFill>
                <a:latin typeface="+mj-ea"/>
                <a:ea typeface="+mj-ea"/>
              </a:rPr>
              <a:t>聖公會聖馬太小學</a:t>
            </a:r>
            <a:endParaRPr lang="en-US" altLang="zh-TW" sz="2800" b="1" dirty="0">
              <a:solidFill>
                <a:srgbClr val="0070C0"/>
              </a:solidFill>
              <a:latin typeface="+mj-ea"/>
              <a:ea typeface="+mj-ea"/>
            </a:endParaRPr>
          </a:p>
          <a:p>
            <a:r>
              <a:rPr lang="zh-TW" altLang="en-US" sz="2800" b="1" dirty="0">
                <a:solidFill>
                  <a:srgbClr val="0070C0"/>
                </a:solidFill>
                <a:latin typeface="+mj-ea"/>
                <a:ea typeface="+mj-ea"/>
              </a:rPr>
              <a:t>中國語文科</a:t>
            </a:r>
            <a:endParaRPr lang="en-US" altLang="zh-TW" sz="2800" b="1" dirty="0">
              <a:solidFill>
                <a:srgbClr val="0070C0"/>
              </a:solidFill>
              <a:latin typeface="+mj-ea"/>
              <a:ea typeface="+mj-ea"/>
            </a:endParaRPr>
          </a:p>
          <a:p>
            <a:r>
              <a:rPr lang="zh-TW" altLang="en-US" sz="2800" b="1" dirty="0">
                <a:solidFill>
                  <a:srgbClr val="0070C0"/>
                </a:solidFill>
                <a:latin typeface="+mj-ea"/>
                <a:ea typeface="+mj-ea"/>
              </a:rPr>
              <a:t>黃煥勝主任</a:t>
            </a:r>
            <a:endParaRPr lang="en-US" altLang="zh-TW" sz="2800" b="1" dirty="0">
              <a:solidFill>
                <a:srgbClr val="0070C0"/>
              </a:solidFill>
              <a:latin typeface="+mj-ea"/>
              <a:ea typeface="+mj-ea"/>
            </a:endParaRPr>
          </a:p>
          <a:p>
            <a:r>
              <a:rPr lang="zh-TW" altLang="en-US" sz="2800" b="1" dirty="0">
                <a:solidFill>
                  <a:srgbClr val="0070C0"/>
                </a:solidFill>
                <a:latin typeface="+mj-ea"/>
                <a:ea typeface="+mj-ea"/>
              </a:rPr>
              <a:t>葉培程主任</a:t>
            </a:r>
            <a:endParaRPr lang="en-US" altLang="zh-TW" sz="2800" b="1" dirty="0">
              <a:solidFill>
                <a:srgbClr val="0070C0"/>
              </a:solidFill>
              <a:latin typeface="+mj-ea"/>
              <a:ea typeface="+mj-ea"/>
            </a:endParaRPr>
          </a:p>
          <a:p>
            <a:r>
              <a:rPr lang="zh-TW" altLang="en-US" sz="2800" b="1" dirty="0">
                <a:solidFill>
                  <a:srgbClr val="0070C0"/>
                </a:solidFill>
                <a:latin typeface="+mj-ea"/>
                <a:ea typeface="+mj-ea"/>
              </a:rPr>
              <a:t>孫淑影老師</a:t>
            </a:r>
            <a:endParaRPr lang="en-US" altLang="zh-TW" sz="2800" b="1" dirty="0">
              <a:solidFill>
                <a:srgbClr val="0070C0"/>
              </a:solidFill>
              <a:latin typeface="+mj-ea"/>
              <a:ea typeface="+mj-ea"/>
            </a:endParaRPr>
          </a:p>
        </p:txBody>
      </p:sp>
      <p:pic>
        <p:nvPicPr>
          <p:cNvPr id="5" name="圖片 4">
            <a:extLst>
              <a:ext uri="{FF2B5EF4-FFF2-40B4-BE49-F238E27FC236}">
                <a16:creationId xmlns:a16="http://schemas.microsoft.com/office/drawing/2014/main" id="{EE3D391D-A8A8-41A0-AFF7-B977CC764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6" y="47052"/>
            <a:ext cx="2476870" cy="842136"/>
          </a:xfrm>
          <a:prstGeom prst="rect">
            <a:avLst/>
          </a:prstGeom>
        </p:spPr>
      </p:pic>
    </p:spTree>
    <p:extLst>
      <p:ext uri="{BB962C8B-B14F-4D97-AF65-F5344CB8AC3E}">
        <p14:creationId xmlns:p14="http://schemas.microsoft.com/office/powerpoint/2010/main" val="656387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2"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3"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5" name="Rectangle 24">
            <a:extLst>
              <a:ext uri="{FF2B5EF4-FFF2-40B4-BE49-F238E27FC236}">
                <a16:creationId xmlns:a16="http://schemas.microsoft.com/office/drawing/2014/main" id="{51D149FF-24EA-4575-93C6-D58A02586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8875623B-4077-7746-93CC-85299813D681}"/>
              </a:ext>
            </a:extLst>
          </p:cNvPr>
          <p:cNvSpPr>
            <a:spLocks noGrp="1"/>
          </p:cNvSpPr>
          <p:nvPr>
            <p:ph type="title"/>
          </p:nvPr>
        </p:nvSpPr>
        <p:spPr>
          <a:xfrm>
            <a:off x="2558956" y="1480930"/>
            <a:ext cx="4975700" cy="3672027"/>
          </a:xfrm>
        </p:spPr>
        <p:txBody>
          <a:bodyPr vert="horz" lIns="91440" tIns="45720" rIns="91440" bIns="45720" rtlCol="0" anchor="ctr">
            <a:normAutofit/>
          </a:bodyPr>
          <a:lstStyle/>
          <a:p>
            <a:pPr algn="r"/>
            <a:r>
              <a:rPr kumimoji="1" lang="zh-HK" altLang="en-US" sz="4800" cap="all" dirty="0"/>
              <a:t>試後分析會議</a:t>
            </a:r>
            <a:endParaRPr kumimoji="1" lang="en-US" altLang="zh-HK" sz="4800" cap="all" dirty="0"/>
          </a:p>
        </p:txBody>
      </p:sp>
      <p:sp>
        <p:nvSpPr>
          <p:cNvPr id="27" name="Rectangle 26">
            <a:extLst>
              <a:ext uri="{FF2B5EF4-FFF2-40B4-BE49-F238E27FC236}">
                <a16:creationId xmlns:a16="http://schemas.microsoft.com/office/drawing/2014/main" id="{CC965133-69F4-4869-A4C0-97C9B2B60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2108425" cy="6857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9" name="Freeform 6">
            <a:extLst>
              <a:ext uri="{FF2B5EF4-FFF2-40B4-BE49-F238E27FC236}">
                <a16:creationId xmlns:a16="http://schemas.microsoft.com/office/drawing/2014/main" id="{43FEB8E0-28C6-45D4-B8D7-F36F09074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125266"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cxnSp>
        <p:nvCxnSpPr>
          <p:cNvPr id="31" name="Straight Connector 30">
            <a:extLst>
              <a:ext uri="{FF2B5EF4-FFF2-40B4-BE49-F238E27FC236}">
                <a16:creationId xmlns:a16="http://schemas.microsoft.com/office/drawing/2014/main" id="{409EBF91-BD5B-4CA7-8B07-993751CD3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6357" y="2463421"/>
            <a:ext cx="0" cy="203351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360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3B5A1F-D54D-514A-B0B0-E6D637A25FF2}"/>
              </a:ext>
            </a:extLst>
          </p:cNvPr>
          <p:cNvSpPr>
            <a:spLocks noGrp="1"/>
          </p:cNvSpPr>
          <p:nvPr>
            <p:ph type="title"/>
          </p:nvPr>
        </p:nvSpPr>
        <p:spPr>
          <a:xfrm>
            <a:off x="1371600" y="685800"/>
            <a:ext cx="9601200" cy="1485900"/>
          </a:xfrm>
        </p:spPr>
        <p:txBody>
          <a:bodyPr>
            <a:normAutofit/>
          </a:bodyPr>
          <a:lstStyle/>
          <a:p>
            <a:r>
              <a:rPr kumimoji="1" lang="zh-HK" altLang="en-US" dirty="0"/>
              <a:t>試後分析會議</a:t>
            </a:r>
          </a:p>
        </p:txBody>
      </p:sp>
      <p:graphicFrame>
        <p:nvGraphicFramePr>
          <p:cNvPr id="5" name="內容版面配置區 2">
            <a:extLst>
              <a:ext uri="{FF2B5EF4-FFF2-40B4-BE49-F238E27FC236}">
                <a16:creationId xmlns:a16="http://schemas.microsoft.com/office/drawing/2014/main" id="{630DBA09-A808-41CB-97F7-17C3A01D4291}"/>
              </a:ext>
            </a:extLst>
          </p:cNvPr>
          <p:cNvGraphicFramePr>
            <a:graphicFrameLocks noGrp="1"/>
          </p:cNvGraphicFramePr>
          <p:nvPr>
            <p:ph idx="1"/>
            <p:extLst>
              <p:ext uri="{D42A27DB-BD31-4B8C-83A1-F6EECF244321}">
                <p14:modId xmlns:p14="http://schemas.microsoft.com/office/powerpoint/2010/main" val="383446991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23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35383F2B-0D6A-4B1A-BA43-A65A34B3B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內容版面配置區 4" descr="一張含有 文字 的圖片&#10;&#10;自動產生的描述">
            <a:extLst>
              <a:ext uri="{FF2B5EF4-FFF2-40B4-BE49-F238E27FC236}">
                <a16:creationId xmlns:a16="http://schemas.microsoft.com/office/drawing/2014/main" id="{2D5A3C0F-B143-E341-A8E3-29F5C375E74D}"/>
              </a:ext>
            </a:extLst>
          </p:cNvPr>
          <p:cNvPicPr>
            <a:picLocks noGrp="1" noChangeAspect="1"/>
          </p:cNvPicPr>
          <p:nvPr>
            <p:ph idx="1"/>
          </p:nvPr>
        </p:nvPicPr>
        <p:blipFill rotWithShape="1">
          <a:blip r:embed="rId2"/>
          <a:srcRect t="4773" b="5227"/>
          <a:stretch/>
        </p:blipFill>
        <p:spPr>
          <a:xfrm>
            <a:off x="20" y="10"/>
            <a:ext cx="12191980" cy="6857990"/>
          </a:xfrm>
          <a:custGeom>
            <a:avLst/>
            <a:gdLst/>
            <a:ahLst/>
            <a:cxnLst/>
            <a:rect l="l" t="t" r="r" b="b"/>
            <a:pathLst>
              <a:path w="12192000" h="6858000">
                <a:moveTo>
                  <a:pt x="0" y="0"/>
                </a:moveTo>
                <a:lnTo>
                  <a:pt x="12192000" y="0"/>
                </a:lnTo>
                <a:lnTo>
                  <a:pt x="12192000" y="6858000"/>
                </a:lnTo>
                <a:lnTo>
                  <a:pt x="706695" y="6858000"/>
                </a:lnTo>
                <a:lnTo>
                  <a:pt x="706695" y="376"/>
                </a:lnTo>
                <a:lnTo>
                  <a:pt x="478095" y="376"/>
                </a:lnTo>
                <a:lnTo>
                  <a:pt x="478095" y="6858000"/>
                </a:lnTo>
                <a:lnTo>
                  <a:pt x="0" y="6858000"/>
                </a:lnTo>
                <a:close/>
              </a:path>
            </a:pathLst>
          </a:custGeom>
        </p:spPr>
      </p:pic>
    </p:spTree>
    <p:extLst>
      <p:ext uri="{BB962C8B-B14F-4D97-AF65-F5344CB8AC3E}">
        <p14:creationId xmlns:p14="http://schemas.microsoft.com/office/powerpoint/2010/main" val="223417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6">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內容版面配置區 4" descr="一張含有 桌 的圖片&#10;&#10;自動產生的描述">
            <a:extLst>
              <a:ext uri="{FF2B5EF4-FFF2-40B4-BE49-F238E27FC236}">
                <a16:creationId xmlns:a16="http://schemas.microsoft.com/office/drawing/2014/main" id="{17D00567-F8CE-064B-94B3-E910D5839869}"/>
              </a:ext>
            </a:extLst>
          </p:cNvPr>
          <p:cNvPicPr>
            <a:picLocks noGrp="1" noChangeAspect="1"/>
          </p:cNvPicPr>
          <p:nvPr>
            <p:ph idx="1"/>
          </p:nvPr>
        </p:nvPicPr>
        <p:blipFill rotWithShape="1">
          <a:blip r:embed="rId2"/>
          <a:srcRect t="5212" b="4788"/>
          <a:stretch/>
        </p:blipFill>
        <p:spPr>
          <a:xfrm>
            <a:off x="858399" y="480515"/>
            <a:ext cx="10475201" cy="5892302"/>
          </a:xfrm>
          <a:prstGeom prst="rect">
            <a:avLst/>
          </a:prstGeom>
        </p:spPr>
      </p:pic>
    </p:spTree>
    <p:extLst>
      <p:ext uri="{BB962C8B-B14F-4D97-AF65-F5344CB8AC3E}">
        <p14:creationId xmlns:p14="http://schemas.microsoft.com/office/powerpoint/2010/main" val="3901928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EB980E0E-5136-C94E-AB44-6886E53E7E26}"/>
              </a:ext>
            </a:extLst>
          </p:cNvPr>
          <p:cNvSpPr>
            <a:spLocks noGrp="1"/>
          </p:cNvSpPr>
          <p:nvPr>
            <p:ph type="title"/>
          </p:nvPr>
        </p:nvSpPr>
        <p:spPr>
          <a:xfrm>
            <a:off x="643467" y="685800"/>
            <a:ext cx="10905066" cy="1485900"/>
          </a:xfrm>
          <a:noFill/>
        </p:spPr>
        <p:txBody>
          <a:bodyPr>
            <a:normAutofit/>
          </a:bodyPr>
          <a:lstStyle/>
          <a:p>
            <a:pPr algn="ctr"/>
            <a:r>
              <a:rPr kumimoji="1" lang="zh-HK" altLang="en-US" b="1" dirty="0"/>
              <a:t>試後分析會議</a:t>
            </a:r>
            <a:br>
              <a:rPr kumimoji="1" lang="en-US" altLang="zh-HK" b="1" dirty="0"/>
            </a:br>
            <a:r>
              <a:rPr kumimoji="1" lang="zh-HK" altLang="en-US" b="1" dirty="0"/>
              <a:t>流程</a:t>
            </a:r>
          </a:p>
        </p:txBody>
      </p:sp>
      <p:graphicFrame>
        <p:nvGraphicFramePr>
          <p:cNvPr id="4" name="內容版面配置區 3">
            <a:extLst>
              <a:ext uri="{FF2B5EF4-FFF2-40B4-BE49-F238E27FC236}">
                <a16:creationId xmlns:a16="http://schemas.microsoft.com/office/drawing/2014/main" id="{23D2D030-CC71-5249-B0E2-19502BB56B81}"/>
              </a:ext>
            </a:extLst>
          </p:cNvPr>
          <p:cNvGraphicFramePr>
            <a:graphicFrameLocks noGrp="1"/>
          </p:cNvGraphicFramePr>
          <p:nvPr>
            <p:ph idx="1"/>
            <p:extLst>
              <p:ext uri="{D42A27DB-BD31-4B8C-83A1-F6EECF244321}">
                <p14:modId xmlns:p14="http://schemas.microsoft.com/office/powerpoint/2010/main" val="275300360"/>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269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6D7D7F0C-622D-4D84-A68D-C1AF54B63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a:extLst>
              <a:ext uri="{FF2B5EF4-FFF2-40B4-BE49-F238E27FC236}">
                <a16:creationId xmlns:a16="http://schemas.microsoft.com/office/drawing/2014/main" id="{40F2B4BB-B8E4-3741-975D-10C93F301DD9}"/>
              </a:ext>
            </a:extLst>
          </p:cNvPr>
          <p:cNvSpPr>
            <a:spLocks noGrp="1"/>
          </p:cNvSpPr>
          <p:nvPr>
            <p:ph type="title"/>
          </p:nvPr>
        </p:nvSpPr>
        <p:spPr>
          <a:xfrm>
            <a:off x="640081" y="631373"/>
            <a:ext cx="4018839" cy="2035628"/>
          </a:xfrm>
        </p:spPr>
        <p:txBody>
          <a:bodyPr>
            <a:normAutofit fontScale="90000"/>
          </a:bodyPr>
          <a:lstStyle/>
          <a:p>
            <a:r>
              <a:rPr kumimoji="1" lang="zh-HK" altLang="en-US" sz="6600" b="1" dirty="0"/>
              <a:t>試後</a:t>
            </a:r>
            <a:br>
              <a:rPr kumimoji="1" lang="en-US" altLang="zh-HK" sz="6600" b="1" dirty="0"/>
            </a:br>
            <a:r>
              <a:rPr kumimoji="1" lang="zh-HK" altLang="en-US" sz="6600" b="1" dirty="0"/>
              <a:t>分析會議</a:t>
            </a:r>
            <a:br>
              <a:rPr kumimoji="1" lang="en-US" altLang="zh-HK" sz="6600" b="1" dirty="0"/>
            </a:br>
            <a:r>
              <a:rPr kumimoji="1" lang="zh-HK" altLang="en-US" sz="6600" b="1" dirty="0"/>
              <a:t>實例</a:t>
            </a:r>
            <a:endParaRPr kumimoji="1" lang="zh-HK" altLang="en-US" sz="6600" dirty="0"/>
          </a:p>
        </p:txBody>
      </p:sp>
      <p:sp>
        <p:nvSpPr>
          <p:cNvPr id="17" name="Rectangle 11">
            <a:extLst>
              <a:ext uri="{FF2B5EF4-FFF2-40B4-BE49-F238E27FC236}">
                <a16:creationId xmlns:a16="http://schemas.microsoft.com/office/drawing/2014/main" id="{02A2E7B6-CE50-4B96-A981-2A0250732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圖片 4" descr="一張含有 桌 的圖片&#10;&#10;自動產生的描述">
            <a:extLst>
              <a:ext uri="{FF2B5EF4-FFF2-40B4-BE49-F238E27FC236}">
                <a16:creationId xmlns:a16="http://schemas.microsoft.com/office/drawing/2014/main" id="{2762D4FD-A2DC-FF4A-B1CE-71DCAF78F6D4}"/>
              </a:ext>
            </a:extLst>
          </p:cNvPr>
          <p:cNvPicPr>
            <a:picLocks noChangeAspect="1"/>
          </p:cNvPicPr>
          <p:nvPr/>
        </p:nvPicPr>
        <p:blipFill>
          <a:blip r:embed="rId2"/>
          <a:stretch>
            <a:fillRect/>
          </a:stretch>
        </p:blipFill>
        <p:spPr>
          <a:xfrm>
            <a:off x="6173387" y="639705"/>
            <a:ext cx="5372665" cy="2713196"/>
          </a:xfrm>
          <a:prstGeom prst="rect">
            <a:avLst/>
          </a:prstGeom>
        </p:spPr>
      </p:pic>
      <p:pic>
        <p:nvPicPr>
          <p:cNvPr id="4" name="圖片 3" descr="一張含有 文字 的圖片&#10;&#10;自動產生的描述">
            <a:extLst>
              <a:ext uri="{FF2B5EF4-FFF2-40B4-BE49-F238E27FC236}">
                <a16:creationId xmlns:a16="http://schemas.microsoft.com/office/drawing/2014/main" id="{FAEC060D-339B-CB45-A264-3E260FF15CDD}"/>
              </a:ext>
            </a:extLst>
          </p:cNvPr>
          <p:cNvPicPr>
            <a:picLocks noChangeAspect="1"/>
          </p:cNvPicPr>
          <p:nvPr/>
        </p:nvPicPr>
        <p:blipFill>
          <a:blip r:embed="rId3"/>
          <a:stretch>
            <a:fillRect/>
          </a:stretch>
        </p:blipFill>
        <p:spPr>
          <a:xfrm>
            <a:off x="6167683" y="3537807"/>
            <a:ext cx="5384074" cy="2665116"/>
          </a:xfrm>
          <a:prstGeom prst="rect">
            <a:avLst/>
          </a:prstGeom>
        </p:spPr>
      </p:pic>
      <p:sp>
        <p:nvSpPr>
          <p:cNvPr id="6" name="框架 5">
            <a:extLst>
              <a:ext uri="{FF2B5EF4-FFF2-40B4-BE49-F238E27FC236}">
                <a16:creationId xmlns:a16="http://schemas.microsoft.com/office/drawing/2014/main" id="{19C6672F-7AD1-A44D-9484-30E51C0F2E32}"/>
              </a:ext>
            </a:extLst>
          </p:cNvPr>
          <p:cNvSpPr/>
          <p:nvPr/>
        </p:nvSpPr>
        <p:spPr>
          <a:xfrm>
            <a:off x="6845512" y="2141316"/>
            <a:ext cx="4459705" cy="444509"/>
          </a:xfrm>
          <a:prstGeom prst="fram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HK" altLang="en-US">
              <a:solidFill>
                <a:srgbClr val="FF0000"/>
              </a:solidFill>
            </a:endParaRPr>
          </a:p>
        </p:txBody>
      </p:sp>
      <p:pic>
        <p:nvPicPr>
          <p:cNvPr id="15" name="圖片 14" descr="一張含有 文字 的圖片&#10;&#10;自動產生的描述">
            <a:extLst>
              <a:ext uri="{FF2B5EF4-FFF2-40B4-BE49-F238E27FC236}">
                <a16:creationId xmlns:a16="http://schemas.microsoft.com/office/drawing/2014/main" id="{2A977632-FB96-FD42-8768-81C27DD732C2}"/>
              </a:ext>
            </a:extLst>
          </p:cNvPr>
          <p:cNvPicPr>
            <a:picLocks noChangeAspect="1"/>
          </p:cNvPicPr>
          <p:nvPr/>
        </p:nvPicPr>
        <p:blipFill rotWithShape="1">
          <a:blip r:embed="rId3"/>
          <a:srcRect t="84112"/>
          <a:stretch/>
        </p:blipFill>
        <p:spPr>
          <a:xfrm>
            <a:off x="313454" y="3517183"/>
            <a:ext cx="11708457" cy="920818"/>
          </a:xfrm>
          <a:prstGeom prst="rect">
            <a:avLst/>
          </a:prstGeom>
        </p:spPr>
      </p:pic>
      <p:sp>
        <p:nvSpPr>
          <p:cNvPr id="7" name="框架 6">
            <a:extLst>
              <a:ext uri="{FF2B5EF4-FFF2-40B4-BE49-F238E27FC236}">
                <a16:creationId xmlns:a16="http://schemas.microsoft.com/office/drawing/2014/main" id="{268A0AB8-0538-C843-8CFB-5D7878E9CBC2}"/>
              </a:ext>
            </a:extLst>
          </p:cNvPr>
          <p:cNvSpPr/>
          <p:nvPr/>
        </p:nvSpPr>
        <p:spPr>
          <a:xfrm>
            <a:off x="1875463" y="3666736"/>
            <a:ext cx="1096337" cy="64700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ln>
                <a:solidFill>
                  <a:srgbClr val="FF0000"/>
                </a:solidFill>
              </a:ln>
              <a:solidFill>
                <a:srgbClr val="FF0000"/>
              </a:solidFill>
            </a:endParaRPr>
          </a:p>
        </p:txBody>
      </p:sp>
      <p:pic>
        <p:nvPicPr>
          <p:cNvPr id="9" name="內容版面配置區 8" descr="一張含有 文字 的圖片&#10;&#10;自動產生的描述">
            <a:extLst>
              <a:ext uri="{FF2B5EF4-FFF2-40B4-BE49-F238E27FC236}">
                <a16:creationId xmlns:a16="http://schemas.microsoft.com/office/drawing/2014/main" id="{96799DE8-0621-5B4A-A8CB-6036B5FE36E1}"/>
              </a:ext>
            </a:extLst>
          </p:cNvPr>
          <p:cNvPicPr>
            <a:picLocks noGrp="1" noChangeAspect="1"/>
          </p:cNvPicPr>
          <p:nvPr>
            <p:ph idx="1"/>
          </p:nvPr>
        </p:nvPicPr>
        <p:blipFill rotWithShape="1">
          <a:blip r:embed="rId4"/>
          <a:srcRect l="16621" t="44639" r="16070" b="47159"/>
          <a:stretch/>
        </p:blipFill>
        <p:spPr>
          <a:xfrm>
            <a:off x="640081" y="1683327"/>
            <a:ext cx="10334109" cy="1076127"/>
          </a:xfrm>
        </p:spPr>
      </p:pic>
      <p:sp>
        <p:nvSpPr>
          <p:cNvPr id="19" name="框架 18">
            <a:extLst>
              <a:ext uri="{FF2B5EF4-FFF2-40B4-BE49-F238E27FC236}">
                <a16:creationId xmlns:a16="http://schemas.microsoft.com/office/drawing/2014/main" id="{64C8C94B-DF29-054D-ABA7-A9D4182BC8C8}"/>
              </a:ext>
            </a:extLst>
          </p:cNvPr>
          <p:cNvSpPr/>
          <p:nvPr/>
        </p:nvSpPr>
        <p:spPr>
          <a:xfrm>
            <a:off x="1327294" y="1628941"/>
            <a:ext cx="2080924" cy="64700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ln>
                <a:solidFill>
                  <a:srgbClr val="FF0000"/>
                </a:solidFill>
              </a:ln>
              <a:solidFill>
                <a:srgbClr val="FF0000"/>
              </a:solidFill>
            </a:endParaRPr>
          </a:p>
        </p:txBody>
      </p:sp>
      <p:sp>
        <p:nvSpPr>
          <p:cNvPr id="20" name="框架 19">
            <a:extLst>
              <a:ext uri="{FF2B5EF4-FFF2-40B4-BE49-F238E27FC236}">
                <a16:creationId xmlns:a16="http://schemas.microsoft.com/office/drawing/2014/main" id="{76AF78AF-48E0-E743-901A-BDF1039983C4}"/>
              </a:ext>
            </a:extLst>
          </p:cNvPr>
          <p:cNvSpPr/>
          <p:nvPr/>
        </p:nvSpPr>
        <p:spPr>
          <a:xfrm>
            <a:off x="6167682" y="5723779"/>
            <a:ext cx="5378370" cy="494516"/>
          </a:xfrm>
          <a:prstGeom prst="fram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HK" altLang="en-US">
              <a:solidFill>
                <a:srgbClr val="FF0000"/>
              </a:solidFill>
            </a:endParaRPr>
          </a:p>
        </p:txBody>
      </p:sp>
    </p:spTree>
    <p:extLst>
      <p:ext uri="{BB962C8B-B14F-4D97-AF65-F5344CB8AC3E}">
        <p14:creationId xmlns:p14="http://schemas.microsoft.com/office/powerpoint/2010/main" val="35692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a:extLst>
              <a:ext uri="{FF2B5EF4-FFF2-40B4-BE49-F238E27FC236}">
                <a16:creationId xmlns:a16="http://schemas.microsoft.com/office/drawing/2014/main" id="{7220C14D-F7FF-9F42-BC75-4698D944101A}"/>
              </a:ext>
            </a:extLst>
          </p:cNvPr>
          <p:cNvSpPr>
            <a:spLocks noGrp="1"/>
          </p:cNvSpPr>
          <p:nvPr>
            <p:ph type="title"/>
          </p:nvPr>
        </p:nvSpPr>
        <p:spPr>
          <a:xfrm>
            <a:off x="640081" y="791570"/>
            <a:ext cx="3903783" cy="5262390"/>
          </a:xfrm>
        </p:spPr>
        <p:txBody>
          <a:bodyPr anchor="t">
            <a:normAutofit/>
          </a:bodyPr>
          <a:lstStyle/>
          <a:p>
            <a:r>
              <a:rPr kumimoji="1" lang="zh-HK" altLang="en-US" sz="4800" dirty="0">
                <a:solidFill>
                  <a:schemeClr val="bg2"/>
                </a:solidFill>
              </a:rPr>
              <a:t>試後</a:t>
            </a:r>
            <a:br>
              <a:rPr kumimoji="1" lang="en-US" altLang="zh-HK" sz="4800" dirty="0">
                <a:solidFill>
                  <a:schemeClr val="bg2"/>
                </a:solidFill>
              </a:rPr>
            </a:br>
            <a:r>
              <a:rPr kumimoji="1" lang="zh-HK" altLang="en-US" sz="4800" dirty="0">
                <a:solidFill>
                  <a:schemeClr val="bg2"/>
                </a:solidFill>
              </a:rPr>
              <a:t>分析會議</a:t>
            </a:r>
            <a:br>
              <a:rPr kumimoji="1" lang="en-US" altLang="zh-HK" sz="4800" dirty="0">
                <a:solidFill>
                  <a:schemeClr val="bg2"/>
                </a:solidFill>
              </a:rPr>
            </a:br>
            <a:r>
              <a:rPr kumimoji="1" lang="zh-HK" altLang="en-US" sz="4800" dirty="0">
                <a:solidFill>
                  <a:schemeClr val="bg2"/>
                </a:solidFill>
              </a:rPr>
              <a:t>分享</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內容版面配置區 2">
            <a:extLst>
              <a:ext uri="{FF2B5EF4-FFF2-40B4-BE49-F238E27FC236}">
                <a16:creationId xmlns:a16="http://schemas.microsoft.com/office/drawing/2014/main" id="{21F1EF82-642D-0448-8415-AB73F99EC6A2}"/>
              </a:ext>
            </a:extLst>
          </p:cNvPr>
          <p:cNvSpPr>
            <a:spLocks noGrp="1"/>
          </p:cNvSpPr>
          <p:nvPr>
            <p:ph idx="1"/>
          </p:nvPr>
        </p:nvSpPr>
        <p:spPr>
          <a:xfrm>
            <a:off x="6176720" y="791570"/>
            <a:ext cx="4892308" cy="5262390"/>
          </a:xfrm>
        </p:spPr>
        <p:txBody>
          <a:bodyPr anchor="ctr">
            <a:normAutofit/>
          </a:bodyPr>
          <a:lstStyle/>
          <a:p>
            <a:r>
              <a:rPr kumimoji="1" lang="zh-HK" altLang="en-US" sz="2800" dirty="0"/>
              <a:t>老師擬卷時有機會出現題幹表述欠清晰，或用字未及精準，</a:t>
            </a:r>
            <a:r>
              <a:rPr kumimoji="1" lang="zh-TW" altLang="en-US" sz="2800" dirty="0"/>
              <a:t>使學生有機會未能理解題目的作答要求。</a:t>
            </a:r>
            <a:endParaRPr kumimoji="1" lang="en-US" altLang="zh-HK" sz="2800" dirty="0"/>
          </a:p>
          <a:p>
            <a:r>
              <a:rPr kumimoji="1" lang="zh-HK" altLang="en-US" sz="2800" dirty="0"/>
              <a:t>因此中文科的評估素養發展上，是希望除了能提升中文科老師以學生評估中的表現來回饋及跟進學生學習外，還提升中文科老師檢視及擬卷的能力，以</a:t>
            </a:r>
            <a:r>
              <a:rPr kumimoji="1" lang="zh-TW" altLang="en-US" sz="2800" dirty="0"/>
              <a:t>及題目設計的素質</a:t>
            </a:r>
            <a:r>
              <a:rPr kumimoji="1" lang="zh-HK" altLang="en-US" sz="2800" dirty="0"/>
              <a:t>。</a:t>
            </a:r>
            <a:endParaRPr lang="zh-TW" altLang="en-US" sz="2800" dirty="0"/>
          </a:p>
          <a:p>
            <a:endParaRPr kumimoji="1" lang="zh-HK" altLang="en-US" sz="2800" dirty="0"/>
          </a:p>
        </p:txBody>
      </p:sp>
      <p:pic>
        <p:nvPicPr>
          <p:cNvPr id="4" name="圖片 3">
            <a:extLst>
              <a:ext uri="{FF2B5EF4-FFF2-40B4-BE49-F238E27FC236}">
                <a16:creationId xmlns:a16="http://schemas.microsoft.com/office/drawing/2014/main" id="{722409FD-DB77-4C45-9A8B-401828D13CA9}"/>
              </a:ext>
            </a:extLst>
          </p:cNvPr>
          <p:cNvPicPr>
            <a:picLocks noChangeAspect="1"/>
          </p:cNvPicPr>
          <p:nvPr/>
        </p:nvPicPr>
        <p:blipFill>
          <a:blip r:embed="rId2"/>
          <a:stretch>
            <a:fillRect/>
          </a:stretch>
        </p:blipFill>
        <p:spPr>
          <a:xfrm>
            <a:off x="206170" y="4620464"/>
            <a:ext cx="6224474" cy="1742853"/>
          </a:xfrm>
          <a:prstGeom prst="rect">
            <a:avLst/>
          </a:prstGeom>
        </p:spPr>
      </p:pic>
    </p:spTree>
    <p:extLst>
      <p:ext uri="{BB962C8B-B14F-4D97-AF65-F5344CB8AC3E}">
        <p14:creationId xmlns:p14="http://schemas.microsoft.com/office/powerpoint/2010/main" val="319819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818773" y="621506"/>
            <a:ext cx="4553936" cy="5841799"/>
          </a:xfrm>
          <a:prstGeom prst="rect">
            <a:avLst/>
          </a:prstGeom>
        </p:spPr>
      </p:pic>
      <p:sp>
        <p:nvSpPr>
          <p:cNvPr id="2" name="標題 1"/>
          <p:cNvSpPr>
            <a:spLocks noGrp="1"/>
          </p:cNvSpPr>
          <p:nvPr>
            <p:ph type="title"/>
          </p:nvPr>
        </p:nvSpPr>
        <p:spPr>
          <a:xfrm>
            <a:off x="700088" y="250029"/>
            <a:ext cx="10809922" cy="4550569"/>
          </a:xfrm>
        </p:spPr>
        <p:txBody>
          <a:bodyPr>
            <a:normAutofit/>
          </a:bodyPr>
          <a:lstStyle/>
          <a:p>
            <a:pPr>
              <a:lnSpc>
                <a:spcPct val="120000"/>
              </a:lnSpc>
            </a:pPr>
            <a:r>
              <a:rPr lang="zh-TW" altLang="en-US" sz="4000" b="1" dirty="0">
                <a:solidFill>
                  <a:srgbClr val="00B050"/>
                </a:solidFill>
                <a:latin typeface="+mj-ea"/>
                <a:cs typeface="Times New Roman" panose="02020603050405020304" pitchFamily="18" charset="0"/>
              </a:rPr>
              <a:t>計劃推動學校在「評估素養」中的發展</a:t>
            </a:r>
            <a:endParaRPr lang="en-US" altLang="zh-TW" sz="4000" b="1" dirty="0">
              <a:solidFill>
                <a:srgbClr val="00B050"/>
              </a:solidFill>
              <a:latin typeface="+mj-ea"/>
              <a:cs typeface="Times New Roman" panose="02020603050405020304" pitchFamily="18" charset="0"/>
            </a:endParaRPr>
          </a:p>
        </p:txBody>
      </p:sp>
      <p:graphicFrame>
        <p:nvGraphicFramePr>
          <p:cNvPr id="5" name="資料庫圖表 4"/>
          <p:cNvGraphicFramePr/>
          <p:nvPr>
            <p:extLst>
              <p:ext uri="{D42A27DB-BD31-4B8C-83A1-F6EECF244321}">
                <p14:modId xmlns:p14="http://schemas.microsoft.com/office/powerpoint/2010/main" val="2666717107"/>
              </p:ext>
            </p:extLst>
          </p:nvPr>
        </p:nvGraphicFramePr>
        <p:xfrm>
          <a:off x="1388009" y="964405"/>
          <a:ext cx="9649085" cy="5656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9937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3D97C6-63EF-4CA6-B01D-25E2772DC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p:cNvSpPr>
            <a:spLocks noGrp="1"/>
          </p:cNvSpPr>
          <p:nvPr>
            <p:ph type="title"/>
          </p:nvPr>
        </p:nvSpPr>
        <p:spPr>
          <a:xfrm>
            <a:off x="5100824" y="685800"/>
            <a:ext cx="6176776" cy="1485900"/>
          </a:xfrm>
        </p:spPr>
        <p:txBody>
          <a:bodyPr>
            <a:normAutofit/>
          </a:bodyPr>
          <a:lstStyle/>
          <a:p>
            <a:r>
              <a:rPr lang="zh-TW" altLang="en-US" sz="4000" b="1" dirty="0">
                <a:solidFill>
                  <a:srgbClr val="00B050"/>
                </a:solidFill>
                <a:latin typeface="+mj-ea"/>
                <a:cs typeface="Times New Roman" panose="02020603050405020304" pitchFamily="18" charset="0"/>
              </a:rPr>
              <a:t>本校在「評估素養」的之後發展計劃</a:t>
            </a:r>
            <a:endParaRPr lang="en-US" altLang="zh-TW" sz="4000" b="1" dirty="0">
              <a:solidFill>
                <a:srgbClr val="00B050"/>
              </a:solidFill>
              <a:latin typeface="+mj-ea"/>
              <a:cs typeface="Times New Roman" panose="02020603050405020304" pitchFamily="18" charset="0"/>
            </a:endParaRPr>
          </a:p>
        </p:txBody>
      </p:sp>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34276" y="1445683"/>
            <a:ext cx="3093388" cy="3965882"/>
          </a:xfrm>
          <a:prstGeom prst="rect">
            <a:avLst/>
          </a:prstGeom>
        </p:spPr>
      </p:pic>
      <p:sp>
        <p:nvSpPr>
          <p:cNvPr id="15" name="Rectangle 14">
            <a:extLst>
              <a:ext uri="{FF2B5EF4-FFF2-40B4-BE49-F238E27FC236}">
                <a16:creationId xmlns:a16="http://schemas.microsoft.com/office/drawing/2014/main" id="{5DA4A40B-EDCE-42FC-B189-AEFB4F82E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內容版面配置區 2">
            <a:extLst>
              <a:ext uri="{FF2B5EF4-FFF2-40B4-BE49-F238E27FC236}">
                <a16:creationId xmlns:a16="http://schemas.microsoft.com/office/drawing/2014/main" id="{B9D482CE-BA95-4790-BFE2-95972EC5326F}"/>
              </a:ext>
            </a:extLst>
          </p:cNvPr>
          <p:cNvGraphicFramePr>
            <a:graphicFrameLocks noGrp="1"/>
          </p:cNvGraphicFramePr>
          <p:nvPr>
            <p:ph idx="1"/>
            <p:extLst>
              <p:ext uri="{D42A27DB-BD31-4B8C-83A1-F6EECF244321}">
                <p14:modId xmlns:p14="http://schemas.microsoft.com/office/powerpoint/2010/main" val="2427123898"/>
              </p:ext>
            </p:extLst>
          </p:nvPr>
        </p:nvGraphicFramePr>
        <p:xfrm>
          <a:off x="5100824" y="2286000"/>
          <a:ext cx="6176776"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146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p:cNvSpPr>
            <a:spLocks noGrp="1"/>
          </p:cNvSpPr>
          <p:nvPr>
            <p:ph type="title"/>
          </p:nvPr>
        </p:nvSpPr>
        <p:spPr>
          <a:xfrm>
            <a:off x="640080" y="639704"/>
            <a:ext cx="3817620" cy="5577840"/>
          </a:xfrm>
        </p:spPr>
        <p:txBody>
          <a:bodyPr anchor="ctr">
            <a:normAutofit/>
          </a:bodyPr>
          <a:lstStyle/>
          <a:p>
            <a:pPr algn="ctr"/>
            <a:r>
              <a:rPr lang="zh-TW" altLang="en-US" sz="4000" b="1" dirty="0">
                <a:solidFill>
                  <a:srgbClr val="00B050"/>
                </a:solidFill>
                <a:latin typeface="+mj-ea"/>
                <a:cs typeface="Times New Roman" panose="02020603050405020304" pitchFamily="18" charset="0"/>
              </a:rPr>
              <a:t>從計劃中所獲得的得着、成果</a:t>
            </a:r>
            <a:endParaRPr lang="zh-HK" altLang="en-US" sz="4000" b="1" dirty="0">
              <a:solidFill>
                <a:srgbClr val="00B050"/>
              </a:solidFill>
              <a:latin typeface="+mj-ea"/>
              <a:cs typeface="Times New Roman" panose="02020603050405020304" pitchFamily="18" charset="0"/>
            </a:endParaRPr>
          </a:p>
        </p:txBody>
      </p:sp>
      <p:graphicFrame>
        <p:nvGraphicFramePr>
          <p:cNvPr id="5" name="內容版面配置區 2">
            <a:extLst>
              <a:ext uri="{FF2B5EF4-FFF2-40B4-BE49-F238E27FC236}">
                <a16:creationId xmlns:a16="http://schemas.microsoft.com/office/drawing/2014/main" id="{C31C098D-A985-40AA-AA44-D9B30F85825F}"/>
              </a:ext>
            </a:extLst>
          </p:cNvPr>
          <p:cNvGraphicFramePr>
            <a:graphicFrameLocks noGrp="1"/>
          </p:cNvGraphicFramePr>
          <p:nvPr>
            <p:ph idx="1"/>
            <p:extLst>
              <p:ext uri="{D42A27DB-BD31-4B8C-83A1-F6EECF244321}">
                <p14:modId xmlns:p14="http://schemas.microsoft.com/office/powerpoint/2010/main" val="3176510977"/>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1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818773" y="621506"/>
            <a:ext cx="4553936" cy="5841799"/>
          </a:xfrm>
          <a:prstGeom prst="rect">
            <a:avLst/>
          </a:prstGeom>
        </p:spPr>
      </p:pic>
      <p:sp>
        <p:nvSpPr>
          <p:cNvPr id="2" name="標題 1"/>
          <p:cNvSpPr>
            <a:spLocks noGrp="1"/>
          </p:cNvSpPr>
          <p:nvPr>
            <p:ph type="title"/>
          </p:nvPr>
        </p:nvSpPr>
        <p:spPr/>
        <p:txBody>
          <a:bodyPr/>
          <a:lstStyle/>
          <a:p>
            <a:r>
              <a:rPr lang="zh-TW" altLang="en-US" b="1" dirty="0">
                <a:effectLst>
                  <a:outerShdw blurRad="38100" dist="38100" dir="2700000" algn="tl">
                    <a:srgbClr val="000000">
                      <a:alpha val="43137"/>
                    </a:srgbClr>
                  </a:outerShdw>
                </a:effectLst>
              </a:rPr>
              <a:t>校本評估</a:t>
            </a:r>
            <a:r>
              <a:rPr lang="zh-TW" altLang="zh-HK" b="1" dirty="0">
                <a:effectLst>
                  <a:outerShdw blurRad="38100" dist="38100" dir="2700000" algn="tl">
                    <a:srgbClr val="000000">
                      <a:alpha val="43137"/>
                    </a:srgbClr>
                  </a:outerShdw>
                </a:effectLst>
              </a:rPr>
              <a:t>分析方法</a:t>
            </a:r>
            <a:r>
              <a:rPr lang="zh-TW" altLang="en-US" b="1" dirty="0">
                <a:effectLst>
                  <a:outerShdw blurRad="38100" dist="38100" dir="2700000" algn="tl">
                    <a:srgbClr val="000000">
                      <a:alpha val="43137"/>
                    </a:srgbClr>
                  </a:outerShdw>
                </a:effectLst>
              </a:rPr>
              <a:t>（參加計劃前）</a:t>
            </a:r>
            <a:endParaRPr lang="zh-HK" altLang="en-US"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1371600" y="1600200"/>
            <a:ext cx="10294144" cy="4407694"/>
          </a:xfrm>
        </p:spPr>
        <p:txBody>
          <a:bodyPr>
            <a:normAutofit/>
          </a:bodyPr>
          <a:lstStyle/>
          <a:p>
            <a:pPr marL="0" indent="0">
              <a:buNone/>
            </a:pPr>
            <a:r>
              <a:rPr lang="zh-TW" altLang="zh-HK" b="1" u="sng" dirty="0"/>
              <a:t>題型分析</a:t>
            </a:r>
            <a:r>
              <a:rPr lang="en-US" altLang="zh-HK" dirty="0"/>
              <a:t>	</a:t>
            </a:r>
          </a:p>
          <a:p>
            <a:r>
              <a:rPr lang="zh-TW" altLang="zh-HK" dirty="0"/>
              <a:t>於上學期及下學期</a:t>
            </a:r>
            <a:r>
              <a:rPr lang="zh-TW" altLang="zh-HK" u="sng" dirty="0"/>
              <a:t>期中</a:t>
            </a:r>
            <a:r>
              <a:rPr lang="zh-TW" altLang="zh-HK" dirty="0"/>
              <a:t>之測驗或考試後進行，一年兩次</a:t>
            </a:r>
          </a:p>
          <a:p>
            <a:r>
              <a:rPr lang="zh-TW" altLang="zh-HK" dirty="0"/>
              <a:t>分析全級學生在各題型之表現</a:t>
            </a:r>
          </a:p>
          <a:p>
            <a:r>
              <a:rPr lang="zh-TW" altLang="zh-HK" dirty="0"/>
              <a:t>擬題老師負責輸入題型成績表之資料</a:t>
            </a:r>
          </a:p>
          <a:p>
            <a:r>
              <a:rPr lang="zh-TW" altLang="zh-HK" dirty="0"/>
              <a:t>科任老師完成批改測驗卷後，輸入題型成績表之學生成績數據</a:t>
            </a:r>
          </a:p>
          <a:p>
            <a:pPr marL="0" indent="0">
              <a:buNone/>
            </a:pPr>
            <a:r>
              <a:rPr lang="zh-TW" altLang="zh-HK" b="1" u="sng" dirty="0"/>
              <a:t>數據分析</a:t>
            </a:r>
            <a:r>
              <a:rPr lang="en-US" altLang="zh-HK" dirty="0"/>
              <a:t>	</a:t>
            </a:r>
          </a:p>
          <a:p>
            <a:r>
              <a:rPr lang="zh-TW" altLang="zh-HK" dirty="0"/>
              <a:t>於上學期及下學期</a:t>
            </a:r>
            <a:r>
              <a:rPr lang="zh-TW" altLang="zh-HK" u="sng" dirty="0"/>
              <a:t>期終</a:t>
            </a:r>
            <a:r>
              <a:rPr lang="zh-TW" altLang="zh-HK" dirty="0"/>
              <a:t>之考試或測驗後進行，一年兩次</a:t>
            </a:r>
          </a:p>
          <a:p>
            <a:r>
              <a:rPr lang="zh-TW" altLang="zh-HK" dirty="0"/>
              <a:t>分析全級學生的成績等級分佈（</a:t>
            </a:r>
            <a:r>
              <a:rPr lang="en-US" altLang="zh-HK" dirty="0"/>
              <a:t>A</a:t>
            </a:r>
            <a:r>
              <a:rPr lang="zh-TW" altLang="zh-HK" dirty="0"/>
              <a:t>級至</a:t>
            </a:r>
            <a:r>
              <a:rPr lang="en-US" altLang="zh-HK" dirty="0"/>
              <a:t>E</a:t>
            </a:r>
            <a:r>
              <a:rPr lang="zh-TW" altLang="zh-HK" dirty="0"/>
              <a:t>級）</a:t>
            </a:r>
          </a:p>
          <a:p>
            <a:r>
              <a:rPr lang="zh-TW" altLang="zh-HK" dirty="0"/>
              <a:t>根據測考成績等第紀錄表，製作統計圖統計全級學生之成績（</a:t>
            </a:r>
            <a:r>
              <a:rPr lang="en-US" altLang="zh-HK" dirty="0"/>
              <a:t>A</a:t>
            </a:r>
            <a:r>
              <a:rPr lang="zh-TW" altLang="zh-HK" dirty="0"/>
              <a:t>級至</a:t>
            </a:r>
            <a:r>
              <a:rPr lang="en-US" altLang="zh-HK" dirty="0"/>
              <a:t>E</a:t>
            </a:r>
            <a:r>
              <a:rPr lang="zh-TW" altLang="zh-HK" dirty="0"/>
              <a:t>級），並分析</a:t>
            </a:r>
            <a:r>
              <a:rPr lang="en-US" altLang="zh-HK" dirty="0"/>
              <a:t>A</a:t>
            </a:r>
            <a:r>
              <a:rPr lang="zh-TW" altLang="zh-HK" dirty="0"/>
              <a:t>級和及格人數之達標情況。</a:t>
            </a:r>
            <a:r>
              <a:rPr lang="en-US" altLang="zh-HK" dirty="0"/>
              <a:t> </a:t>
            </a:r>
            <a:endParaRPr lang="zh-TW" altLang="zh-HK" dirty="0"/>
          </a:p>
        </p:txBody>
      </p:sp>
    </p:spTree>
    <p:extLst>
      <p:ext uri="{BB962C8B-B14F-4D97-AF65-F5344CB8AC3E}">
        <p14:creationId xmlns:p14="http://schemas.microsoft.com/office/powerpoint/2010/main" val="2612689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p:cNvSpPr>
            <a:spLocks noGrp="1"/>
          </p:cNvSpPr>
          <p:nvPr>
            <p:ph type="title"/>
          </p:nvPr>
        </p:nvSpPr>
        <p:spPr>
          <a:xfrm>
            <a:off x="640080" y="639704"/>
            <a:ext cx="3817620" cy="5577840"/>
          </a:xfrm>
        </p:spPr>
        <p:txBody>
          <a:bodyPr anchor="ctr">
            <a:normAutofit/>
          </a:bodyPr>
          <a:lstStyle/>
          <a:p>
            <a:pPr algn="ctr"/>
            <a:r>
              <a:rPr lang="zh-TW" altLang="en-US" sz="4000" b="1" dirty="0">
                <a:solidFill>
                  <a:srgbClr val="00B050"/>
                </a:solidFill>
                <a:latin typeface="+mj-ea"/>
                <a:cs typeface="Times New Roman" panose="02020603050405020304" pitchFamily="18" charset="0"/>
              </a:rPr>
              <a:t>從計劃中所獲得的得着、成果</a:t>
            </a:r>
            <a:endParaRPr lang="zh-HK" altLang="en-US" sz="4000" b="1" dirty="0">
              <a:solidFill>
                <a:srgbClr val="00B050"/>
              </a:solidFill>
              <a:latin typeface="+mj-ea"/>
              <a:cs typeface="Times New Roman" panose="02020603050405020304" pitchFamily="18" charset="0"/>
            </a:endParaRPr>
          </a:p>
        </p:txBody>
      </p:sp>
      <p:graphicFrame>
        <p:nvGraphicFramePr>
          <p:cNvPr id="5" name="內容版面配置區 2">
            <a:extLst>
              <a:ext uri="{FF2B5EF4-FFF2-40B4-BE49-F238E27FC236}">
                <a16:creationId xmlns:a16="http://schemas.microsoft.com/office/drawing/2014/main" id="{92E3BCC0-6848-45EF-BD84-4FFCF19887C7}"/>
              </a:ext>
            </a:extLst>
          </p:cNvPr>
          <p:cNvGraphicFramePr>
            <a:graphicFrameLocks noGrp="1"/>
          </p:cNvGraphicFramePr>
          <p:nvPr>
            <p:ph idx="1"/>
            <p:extLst>
              <p:ext uri="{D42A27DB-BD31-4B8C-83A1-F6EECF244321}">
                <p14:modId xmlns:p14="http://schemas.microsoft.com/office/powerpoint/2010/main" val="228406649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213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8"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1" name="Rectangle 20">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4"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25"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2" name="標題 1">
            <a:extLst>
              <a:ext uri="{FF2B5EF4-FFF2-40B4-BE49-F238E27FC236}">
                <a16:creationId xmlns:a16="http://schemas.microsoft.com/office/drawing/2014/main" id="{9B3F3FAC-A913-1042-8D5F-680E9EF5389E}"/>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kumimoji="1" lang="zh-HK" altLang="en-US" sz="7200" cap="all" dirty="0"/>
              <a:t>謝謝各位</a:t>
            </a:r>
            <a:endParaRPr kumimoji="1" lang="en-US" altLang="zh-HK" sz="7200" cap="all" dirty="0"/>
          </a:p>
        </p:txBody>
      </p:sp>
    </p:spTree>
    <p:extLst>
      <p:ext uri="{BB962C8B-B14F-4D97-AF65-F5344CB8AC3E}">
        <p14:creationId xmlns:p14="http://schemas.microsoft.com/office/powerpoint/2010/main" val="24055941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818773" y="621506"/>
            <a:ext cx="4553936" cy="5841799"/>
          </a:xfrm>
          <a:prstGeom prst="rect">
            <a:avLst/>
          </a:prstGeom>
        </p:spPr>
      </p:pic>
      <p:sp>
        <p:nvSpPr>
          <p:cNvPr id="2" name="標題 1"/>
          <p:cNvSpPr>
            <a:spLocks noGrp="1"/>
          </p:cNvSpPr>
          <p:nvPr>
            <p:ph type="title"/>
          </p:nvPr>
        </p:nvSpPr>
        <p:spPr/>
        <p:txBody>
          <a:bodyPr/>
          <a:lstStyle/>
          <a:p>
            <a:pPr lvl="0"/>
            <a:r>
              <a:rPr lang="zh-TW" altLang="en-US" b="1" dirty="0">
                <a:effectLst>
                  <a:outerShdw blurRad="38100" dist="38100" dir="2700000" algn="tl">
                    <a:srgbClr val="000000">
                      <a:alpha val="43137"/>
                    </a:srgbClr>
                  </a:outerShdw>
                </a:effectLst>
              </a:rPr>
              <a:t>校本評估分析</a:t>
            </a:r>
            <a:r>
              <a:rPr lang="zh-TW" altLang="zh-HK" b="1" dirty="0">
                <a:effectLst>
                  <a:outerShdw blurRad="38100" dist="38100" dir="2700000" algn="tl">
                    <a:srgbClr val="000000">
                      <a:alpha val="43137"/>
                    </a:srgbClr>
                  </a:outerShdw>
                </a:effectLst>
              </a:rPr>
              <a:t>流程</a:t>
            </a:r>
            <a:r>
              <a:rPr lang="zh-TW" altLang="en-US" b="1" dirty="0">
                <a:effectLst>
                  <a:outerShdw blurRad="38100" dist="38100" dir="2700000" algn="tl">
                    <a:srgbClr val="000000">
                      <a:alpha val="43137"/>
                    </a:srgbClr>
                  </a:outerShdw>
                </a:effectLst>
              </a:rPr>
              <a:t>（參加計劃前） </a:t>
            </a:r>
            <a:r>
              <a:rPr lang="en-US" altLang="zh-HK" dirty="0"/>
              <a:t>	</a:t>
            </a:r>
            <a:endParaRPr lang="zh-HK" altLang="en-US" dirty="0"/>
          </a:p>
        </p:txBody>
      </p:sp>
      <p:sp>
        <p:nvSpPr>
          <p:cNvPr id="3" name="內容版面配置區 2"/>
          <p:cNvSpPr>
            <a:spLocks noGrp="1"/>
          </p:cNvSpPr>
          <p:nvPr>
            <p:ph idx="1"/>
          </p:nvPr>
        </p:nvSpPr>
        <p:spPr>
          <a:xfrm>
            <a:off x="1371600" y="1564480"/>
            <a:ext cx="10351294" cy="5136357"/>
          </a:xfrm>
        </p:spPr>
        <p:txBody>
          <a:bodyPr>
            <a:normAutofit fontScale="47500" lnSpcReduction="20000"/>
          </a:bodyPr>
          <a:lstStyle/>
          <a:p>
            <a:pPr marL="0" indent="0">
              <a:lnSpc>
                <a:spcPct val="170000"/>
              </a:lnSpc>
              <a:buNone/>
            </a:pPr>
            <a:r>
              <a:rPr lang="zh-TW" altLang="zh-HK" sz="3800" u="sng" dirty="0"/>
              <a:t>題型分析</a:t>
            </a:r>
            <a:endParaRPr lang="en-US" altLang="zh-HK" sz="3800" u="sng" dirty="0"/>
          </a:p>
          <a:p>
            <a:pPr>
              <a:lnSpc>
                <a:spcPct val="170000"/>
              </a:lnSpc>
            </a:pPr>
            <a:r>
              <a:rPr lang="en-US" altLang="zh-HK" sz="3800" dirty="0"/>
              <a:t>a. </a:t>
            </a:r>
            <a:r>
              <a:rPr lang="zh-TW" altLang="zh-HK" sz="3800" dirty="0"/>
              <a:t>輸入題型成績表各題型之資料（擬題老師）</a:t>
            </a:r>
          </a:p>
          <a:p>
            <a:pPr>
              <a:lnSpc>
                <a:spcPct val="170000"/>
              </a:lnSpc>
            </a:pPr>
            <a:r>
              <a:rPr lang="en-US" altLang="zh-HK" sz="3800" dirty="0"/>
              <a:t>b. </a:t>
            </a:r>
            <a:r>
              <a:rPr lang="zh-TW" altLang="zh-HK" sz="3800" dirty="0"/>
              <a:t>輸入題型成績表之學生成績數據（科任老師）</a:t>
            </a:r>
          </a:p>
          <a:p>
            <a:pPr>
              <a:lnSpc>
                <a:spcPct val="170000"/>
              </a:lnSpc>
            </a:pPr>
            <a:r>
              <a:rPr lang="en-US" altLang="zh-HK" sz="3800" dirty="0"/>
              <a:t>c. </a:t>
            </a:r>
            <a:r>
              <a:rPr lang="zh-TW" altLang="zh-HK" sz="3800" dirty="0"/>
              <a:t>製作題型數據分析表（課程主任）</a:t>
            </a:r>
          </a:p>
          <a:p>
            <a:pPr>
              <a:lnSpc>
                <a:spcPct val="170000"/>
              </a:lnSpc>
            </a:pPr>
            <a:r>
              <a:rPr lang="en-US" altLang="zh-HK" sz="3800" dirty="0"/>
              <a:t>d. </a:t>
            </a:r>
            <a:r>
              <a:rPr lang="zh-HK" altLang="zh-HK" sz="3800" dirty="0"/>
              <a:t>檢視</a:t>
            </a:r>
            <a:r>
              <a:rPr lang="zh-TW" altLang="zh-HK" sz="3800" dirty="0"/>
              <a:t>一至六級的題型數據分析（科主席）</a:t>
            </a:r>
          </a:p>
          <a:p>
            <a:pPr>
              <a:lnSpc>
                <a:spcPct val="170000"/>
              </a:lnSpc>
            </a:pPr>
            <a:r>
              <a:rPr lang="en-US" altLang="zh-HK" sz="3800" dirty="0"/>
              <a:t>e. </a:t>
            </a:r>
            <a:r>
              <a:rPr lang="zh-TW" altLang="zh-HK" sz="3800" dirty="0"/>
              <a:t>根據題型數據分析，與同級老師商討如何跟進成績不理想之題型，並填寫題型分析報告（科任老師）</a:t>
            </a:r>
          </a:p>
          <a:p>
            <a:pPr>
              <a:lnSpc>
                <a:spcPct val="170000"/>
              </a:lnSpc>
            </a:pPr>
            <a:r>
              <a:rPr lang="en-US" altLang="zh-HK" sz="3800" dirty="0"/>
              <a:t>f. </a:t>
            </a:r>
            <a:r>
              <a:rPr lang="zh-TW" altLang="zh-HK" sz="3800" dirty="0"/>
              <a:t>召開科務會議作縱向性之分析及跟進有關之建議（科主席）</a:t>
            </a:r>
          </a:p>
          <a:p>
            <a:pPr>
              <a:lnSpc>
                <a:spcPct val="170000"/>
              </a:lnSpc>
            </a:pPr>
            <a:r>
              <a:rPr lang="en-US" altLang="zh-HK" sz="3800" dirty="0"/>
              <a:t>g. </a:t>
            </a:r>
            <a:r>
              <a:rPr lang="zh-TW" altLang="zh-HK" sz="3800" dirty="0"/>
              <a:t>集齊全校分析報告存檔（課程主任）</a:t>
            </a:r>
          </a:p>
          <a:p>
            <a:pPr>
              <a:lnSpc>
                <a:spcPct val="170000"/>
              </a:lnSpc>
            </a:pPr>
            <a:endParaRPr lang="zh-HK" altLang="en-US" dirty="0"/>
          </a:p>
          <a:p>
            <a:pPr>
              <a:lnSpc>
                <a:spcPct val="170000"/>
              </a:lnSpc>
            </a:pPr>
            <a:endParaRPr lang="zh-HK" altLang="en-US" dirty="0"/>
          </a:p>
        </p:txBody>
      </p:sp>
    </p:spTree>
    <p:extLst>
      <p:ext uri="{BB962C8B-B14F-4D97-AF65-F5344CB8AC3E}">
        <p14:creationId xmlns:p14="http://schemas.microsoft.com/office/powerpoint/2010/main" val="152006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818773" y="621506"/>
            <a:ext cx="4553936" cy="5841799"/>
          </a:xfrm>
          <a:prstGeom prst="rect">
            <a:avLst/>
          </a:prstGeom>
        </p:spPr>
      </p:pic>
      <p:sp>
        <p:nvSpPr>
          <p:cNvPr id="2" name="標題 1"/>
          <p:cNvSpPr>
            <a:spLocks noGrp="1"/>
          </p:cNvSpPr>
          <p:nvPr>
            <p:ph type="title"/>
          </p:nvPr>
        </p:nvSpPr>
        <p:spPr/>
        <p:txBody>
          <a:bodyPr/>
          <a:lstStyle/>
          <a:p>
            <a:r>
              <a:rPr lang="zh-TW" altLang="en-US" b="1" dirty="0">
                <a:effectLst>
                  <a:outerShdw blurRad="38100" dist="38100" dir="2700000" algn="tl">
                    <a:srgbClr val="000000">
                      <a:alpha val="43137"/>
                    </a:srgbClr>
                  </a:outerShdw>
                </a:effectLst>
              </a:rPr>
              <a:t>學校推行「評估素養」的進展</a:t>
            </a:r>
            <a:endParaRPr lang="zh-HK" altLang="en-US" b="1" dirty="0">
              <a:effectLst>
                <a:outerShdw blurRad="38100" dist="38100" dir="2700000" algn="tl">
                  <a:srgbClr val="000000">
                    <a:alpha val="43137"/>
                  </a:srgbClr>
                </a:outerShdw>
              </a:effectLst>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94593626"/>
              </p:ext>
            </p:extLst>
          </p:nvPr>
        </p:nvGraphicFramePr>
        <p:xfrm>
          <a:off x="1371600" y="1610591"/>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6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818773" y="621506"/>
            <a:ext cx="4553936" cy="5841799"/>
          </a:xfrm>
          <a:prstGeom prst="rect">
            <a:avLst/>
          </a:prstGeom>
        </p:spPr>
      </p:pic>
      <p:sp>
        <p:nvSpPr>
          <p:cNvPr id="2" name="標題 1"/>
          <p:cNvSpPr>
            <a:spLocks noGrp="1"/>
          </p:cNvSpPr>
          <p:nvPr>
            <p:ph type="title"/>
          </p:nvPr>
        </p:nvSpPr>
        <p:spPr/>
        <p:txBody>
          <a:bodyPr>
            <a:normAutofit/>
          </a:bodyPr>
          <a:lstStyle/>
          <a:p>
            <a:r>
              <a:rPr lang="zh-TW" altLang="en-US" b="1" dirty="0">
                <a:effectLst>
                  <a:outerShdw blurRad="38100" dist="38100" dir="2700000" algn="tl">
                    <a:srgbClr val="000000">
                      <a:alpha val="43137"/>
                    </a:srgbClr>
                  </a:outerShdw>
                </a:effectLst>
              </a:rPr>
              <a:t>上學期</a:t>
            </a:r>
            <a:endParaRPr lang="zh-HK" altLang="en-US"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1371600" y="1465118"/>
            <a:ext cx="9601200" cy="4402282"/>
          </a:xfrm>
        </p:spPr>
        <p:txBody>
          <a:bodyPr>
            <a:normAutofit/>
          </a:bodyPr>
          <a:lstStyle/>
          <a:p>
            <a:r>
              <a:rPr lang="zh-TW" altLang="en-US" sz="3200" dirty="0"/>
              <a:t>內容</a:t>
            </a:r>
            <a:r>
              <a:rPr lang="en-US" altLang="zh-TW" sz="3200" dirty="0"/>
              <a:t>︰</a:t>
            </a:r>
            <a:r>
              <a:rPr lang="zh-TW" altLang="en-US" sz="3200" dirty="0"/>
              <a:t>詞義辨析</a:t>
            </a:r>
            <a:endParaRPr lang="en-US" altLang="zh-TW" sz="3200" dirty="0"/>
          </a:p>
          <a:p>
            <a:r>
              <a:rPr lang="en-US" altLang="zh-TW" sz="3200" dirty="0"/>
              <a:t>3</a:t>
            </a:r>
            <a:r>
              <a:rPr lang="zh-TW" altLang="en-US" sz="3200" dirty="0"/>
              <a:t>次 教學設計會議</a:t>
            </a:r>
            <a:endParaRPr lang="en-US" altLang="zh-TW" sz="3200" dirty="0"/>
          </a:p>
          <a:p>
            <a:r>
              <a:rPr lang="en-US" altLang="zh-TW" sz="3200" dirty="0"/>
              <a:t>1</a:t>
            </a:r>
            <a:r>
              <a:rPr lang="zh-TW" altLang="en-US" sz="3200" dirty="0"/>
              <a:t>次 評課會議</a:t>
            </a:r>
            <a:endParaRPr lang="en-US" altLang="zh-TW" sz="3200" dirty="0"/>
          </a:p>
          <a:p>
            <a:r>
              <a:rPr lang="en-US" altLang="zh-TW" sz="3200" dirty="0"/>
              <a:t>1</a:t>
            </a:r>
            <a:r>
              <a:rPr lang="zh-TW" altLang="en-US" sz="3200" dirty="0"/>
              <a:t>次 </a:t>
            </a:r>
            <a:r>
              <a:rPr lang="en-US" altLang="zh-TW" sz="3200" dirty="0"/>
              <a:t>SPSS </a:t>
            </a:r>
            <a:r>
              <a:rPr lang="zh-TW" altLang="en-US" sz="3200" dirty="0"/>
              <a:t>試後分析</a:t>
            </a:r>
            <a:endParaRPr lang="en-US" altLang="zh-TW" sz="3200" dirty="0"/>
          </a:p>
        </p:txBody>
      </p:sp>
      <p:graphicFrame>
        <p:nvGraphicFramePr>
          <p:cNvPr id="4" name="內容版面配置區 3"/>
          <p:cNvGraphicFramePr>
            <a:graphicFrameLocks/>
          </p:cNvGraphicFramePr>
          <p:nvPr>
            <p:extLst>
              <p:ext uri="{D42A27DB-BD31-4B8C-83A1-F6EECF244321}">
                <p14:modId xmlns:p14="http://schemas.microsoft.com/office/powerpoint/2010/main" val="2215330432"/>
              </p:ext>
            </p:extLst>
          </p:nvPr>
        </p:nvGraphicFramePr>
        <p:xfrm>
          <a:off x="1461655" y="345671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351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818773" y="621506"/>
            <a:ext cx="4553936" cy="5841799"/>
          </a:xfrm>
          <a:prstGeom prst="rect">
            <a:avLst/>
          </a:prstGeom>
        </p:spPr>
      </p:pic>
      <p:sp>
        <p:nvSpPr>
          <p:cNvPr id="2" name="標題 1"/>
          <p:cNvSpPr>
            <a:spLocks noGrp="1"/>
          </p:cNvSpPr>
          <p:nvPr>
            <p:ph type="title"/>
          </p:nvPr>
        </p:nvSpPr>
        <p:spPr/>
        <p:txBody>
          <a:bodyPr/>
          <a:lstStyle/>
          <a:p>
            <a:r>
              <a:rPr lang="zh-TW" altLang="en-US" b="1" dirty="0">
                <a:effectLst>
                  <a:outerShdw blurRad="38100" dist="38100" dir="2700000" algn="tl">
                    <a:srgbClr val="000000">
                      <a:alpha val="43137"/>
                    </a:srgbClr>
                  </a:outerShdw>
                </a:effectLst>
              </a:rPr>
              <a:t>下學期</a:t>
            </a:r>
            <a:br>
              <a:rPr lang="en-US" altLang="zh-TW" dirty="0"/>
            </a:br>
            <a:endParaRPr lang="zh-HK" altLang="en-US" dirty="0"/>
          </a:p>
        </p:txBody>
      </p:sp>
      <p:sp>
        <p:nvSpPr>
          <p:cNvPr id="3" name="內容版面配置區 2"/>
          <p:cNvSpPr>
            <a:spLocks noGrp="1"/>
          </p:cNvSpPr>
          <p:nvPr>
            <p:ph idx="1"/>
          </p:nvPr>
        </p:nvSpPr>
        <p:spPr>
          <a:xfrm>
            <a:off x="1371600" y="1428750"/>
            <a:ext cx="9601200" cy="3581400"/>
          </a:xfrm>
        </p:spPr>
        <p:txBody>
          <a:bodyPr>
            <a:noAutofit/>
          </a:bodyPr>
          <a:lstStyle/>
          <a:p>
            <a:r>
              <a:rPr lang="zh-TW" altLang="en-US" sz="3200" dirty="0"/>
              <a:t>內容</a:t>
            </a:r>
            <a:r>
              <a:rPr lang="en-US" altLang="zh-TW" sz="3200" dirty="0"/>
              <a:t>︰</a:t>
            </a:r>
            <a:r>
              <a:rPr lang="zh-TW" altLang="en-US" sz="3200" dirty="0"/>
              <a:t>段意歸納</a:t>
            </a:r>
            <a:endParaRPr lang="en-US" altLang="zh-TW" sz="3200" dirty="0"/>
          </a:p>
          <a:p>
            <a:r>
              <a:rPr lang="en-US" altLang="zh-TW" sz="3200" dirty="0"/>
              <a:t>2</a:t>
            </a:r>
            <a:r>
              <a:rPr lang="zh-TW" altLang="en-US" sz="3200" dirty="0"/>
              <a:t>次 教學設計會議</a:t>
            </a:r>
            <a:endParaRPr lang="en-US" altLang="zh-TW" sz="3200" dirty="0"/>
          </a:p>
          <a:p>
            <a:r>
              <a:rPr lang="en-US" altLang="zh-TW" sz="3200" dirty="0"/>
              <a:t>2</a:t>
            </a:r>
            <a:r>
              <a:rPr lang="zh-TW" altLang="en-US" sz="3200" dirty="0"/>
              <a:t>次 觀課</a:t>
            </a:r>
            <a:endParaRPr lang="en-US" altLang="zh-TW" sz="3200" dirty="0"/>
          </a:p>
          <a:p>
            <a:r>
              <a:rPr lang="en-US" altLang="zh-TW" sz="3200" dirty="0"/>
              <a:t>2</a:t>
            </a:r>
            <a:r>
              <a:rPr lang="zh-TW" altLang="en-US" sz="3200" dirty="0"/>
              <a:t>次 評課會議</a:t>
            </a:r>
            <a:endParaRPr lang="en-US" altLang="zh-TW" sz="3200" dirty="0"/>
          </a:p>
          <a:p>
            <a:r>
              <a:rPr lang="en-US" altLang="zh-TW" sz="3200" dirty="0"/>
              <a:t>1</a:t>
            </a:r>
            <a:r>
              <a:rPr lang="zh-TW" altLang="en-US" sz="3200" dirty="0"/>
              <a:t>次 </a:t>
            </a:r>
            <a:r>
              <a:rPr lang="en-US" altLang="zh-TW" sz="3200"/>
              <a:t>SPSS</a:t>
            </a:r>
            <a:r>
              <a:rPr lang="zh-TW" altLang="en-US" sz="3200"/>
              <a:t>試</a:t>
            </a:r>
            <a:r>
              <a:rPr lang="zh-TW" altLang="en-US" sz="3200" dirty="0"/>
              <a:t>後分析</a:t>
            </a:r>
            <a:endParaRPr lang="zh-HK" altLang="en-US" sz="3200" dirty="0"/>
          </a:p>
          <a:p>
            <a:endParaRPr lang="zh-HK" altLang="en-US" sz="3200" dirty="0"/>
          </a:p>
        </p:txBody>
      </p:sp>
      <p:graphicFrame>
        <p:nvGraphicFramePr>
          <p:cNvPr id="4" name="內容版面配置區 3"/>
          <p:cNvGraphicFramePr>
            <a:graphicFrameLocks/>
          </p:cNvGraphicFramePr>
          <p:nvPr>
            <p:extLst>
              <p:ext uri="{D42A27DB-BD31-4B8C-83A1-F6EECF244321}">
                <p14:modId xmlns:p14="http://schemas.microsoft.com/office/powerpoint/2010/main" val="870791366"/>
              </p:ext>
            </p:extLst>
          </p:nvPr>
        </p:nvGraphicFramePr>
        <p:xfrm>
          <a:off x="1371600" y="4048992"/>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238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1" name="Group 10">
            <a:extLst>
              <a:ext uri="{FF2B5EF4-FFF2-40B4-BE49-F238E27FC236}">
                <a16:creationId xmlns:a16="http://schemas.microsoft.com/office/drawing/2014/main" id="{624E16E8-84BF-4D4C-A746-2537B1C15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F890A3A2-97E0-41D2-BD93-30D3DFA73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718CB90A-6005-4951-84F5-70B5863EF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2" name="Rectangle 14">
            <a:extLst>
              <a:ext uri="{FF2B5EF4-FFF2-40B4-BE49-F238E27FC236}">
                <a16:creationId xmlns:a16="http://schemas.microsoft.com/office/drawing/2014/main" id="{E66A305C-77FF-48A3-926C-973D08234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p:cNvSpPr>
            <a:spLocks noGrp="1"/>
          </p:cNvSpPr>
          <p:nvPr>
            <p:ph type="title"/>
          </p:nvPr>
        </p:nvSpPr>
        <p:spPr>
          <a:xfrm>
            <a:off x="5202621" y="4665605"/>
            <a:ext cx="6638806" cy="1292433"/>
          </a:xfrm>
        </p:spPr>
        <p:txBody>
          <a:bodyPr vert="horz" lIns="91440" tIns="45720" rIns="91440" bIns="45720" rtlCol="0" anchor="ctr">
            <a:normAutofit/>
          </a:bodyPr>
          <a:lstStyle/>
          <a:p>
            <a:pPr algn="ctr"/>
            <a:r>
              <a:rPr lang="zh-HK" altLang="en-US" sz="4800" cap="all" dirty="0"/>
              <a:t>教學實況</a:t>
            </a:r>
            <a:endParaRPr lang="en-US" altLang="zh-HK" sz="4800" cap="all" dirty="0"/>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t="15273" r="-1" b="4185"/>
          <a:stretch/>
        </p:blipFill>
        <p:spPr>
          <a:xfrm>
            <a:off x="4972050" y="-1"/>
            <a:ext cx="7216902" cy="4359440"/>
          </a:xfrm>
          <a:prstGeom prst="rect">
            <a:avLst/>
          </a:prstGeom>
        </p:spPr>
      </p:pic>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t="29494" r="2" b="4907"/>
          <a:stretch/>
        </p:blipFill>
        <p:spPr>
          <a:xfrm>
            <a:off x="20" y="4472610"/>
            <a:ext cx="4848284" cy="2385390"/>
          </a:xfrm>
          <a:prstGeom prst="rect">
            <a:avLst/>
          </a:prstGeom>
        </p:spPr>
      </p:pic>
    </p:spTree>
    <p:extLst>
      <p:ext uri="{BB962C8B-B14F-4D97-AF65-F5344CB8AC3E}">
        <p14:creationId xmlns:p14="http://schemas.microsoft.com/office/powerpoint/2010/main" val="1563517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24E16E8-84BF-4D4C-A746-2537B1C15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3" name="Freeform 6">
              <a:extLst>
                <a:ext uri="{FF2B5EF4-FFF2-40B4-BE49-F238E27FC236}">
                  <a16:creationId xmlns:a16="http://schemas.microsoft.com/office/drawing/2014/main" id="{F890A3A2-97E0-41D2-BD93-30D3DFA73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4" name="Freeform 6">
              <a:extLst>
                <a:ext uri="{FF2B5EF4-FFF2-40B4-BE49-F238E27FC236}">
                  <a16:creationId xmlns:a16="http://schemas.microsoft.com/office/drawing/2014/main" id="{718CB90A-6005-4951-84F5-70B5863EF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58" name="Rectangle 35">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260E00C5-037C-9043-8E1F-912BB74D6CFD}"/>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kumimoji="1" lang="zh-HK" altLang="en-US" sz="4800" cap="all" dirty="0"/>
              <a:t>應用閱讀策略</a:t>
            </a:r>
            <a:endParaRPr kumimoji="1" lang="en-US" altLang="zh-HK" sz="4800" cap="all" dirty="0"/>
          </a:p>
        </p:txBody>
      </p:sp>
      <p:pic>
        <p:nvPicPr>
          <p:cNvPr id="5" name="內容版面配置區 4" descr="一張含有 文字 的圖片&#10;&#10;自動產生的描述">
            <a:extLst>
              <a:ext uri="{FF2B5EF4-FFF2-40B4-BE49-F238E27FC236}">
                <a16:creationId xmlns:a16="http://schemas.microsoft.com/office/drawing/2014/main" id="{1EA78CAF-73F6-7A4E-95B8-C45C9BAF8D80}"/>
              </a:ext>
            </a:extLst>
          </p:cNvPr>
          <p:cNvPicPr>
            <a:picLocks noGrp="1" noChangeAspect="1"/>
          </p:cNvPicPr>
          <p:nvPr>
            <p:ph idx="1"/>
          </p:nvPr>
        </p:nvPicPr>
        <p:blipFill rotWithShape="1">
          <a:blip r:embed="rId2"/>
          <a:srcRect l="28712"/>
          <a:stretch/>
        </p:blipFill>
        <p:spPr>
          <a:xfrm>
            <a:off x="20" y="10"/>
            <a:ext cx="3979875" cy="4187119"/>
          </a:xfrm>
          <a:prstGeom prst="rect">
            <a:avLst/>
          </a:prstGeom>
        </p:spPr>
      </p:pic>
      <p:pic>
        <p:nvPicPr>
          <p:cNvPr id="9" name="圖片 8">
            <a:extLst>
              <a:ext uri="{FF2B5EF4-FFF2-40B4-BE49-F238E27FC236}">
                <a16:creationId xmlns:a16="http://schemas.microsoft.com/office/drawing/2014/main" id="{EA5BE027-4898-D441-B43D-AC868BF5F9BD}"/>
              </a:ext>
            </a:extLst>
          </p:cNvPr>
          <p:cNvPicPr>
            <a:picLocks noChangeAspect="1"/>
          </p:cNvPicPr>
          <p:nvPr/>
        </p:nvPicPr>
        <p:blipFill rotWithShape="1">
          <a:blip r:embed="rId3"/>
          <a:srcRect t="8523" r="-1" b="19359"/>
          <a:stretch/>
        </p:blipFill>
        <p:spPr>
          <a:xfrm rot="5400000">
            <a:off x="4014004" y="80474"/>
            <a:ext cx="4187129" cy="4026180"/>
          </a:xfrm>
          <a:prstGeom prst="rect">
            <a:avLst/>
          </a:prstGeom>
        </p:spPr>
      </p:pic>
      <p:pic>
        <p:nvPicPr>
          <p:cNvPr id="7" name="圖片 6" descr="一張含有 文字, 個人 的圖片&#10;&#10;自動產生的描述">
            <a:extLst>
              <a:ext uri="{FF2B5EF4-FFF2-40B4-BE49-F238E27FC236}">
                <a16:creationId xmlns:a16="http://schemas.microsoft.com/office/drawing/2014/main" id="{BF86B674-2F25-D84F-8605-F2EE5C2D77F6}"/>
              </a:ext>
            </a:extLst>
          </p:cNvPr>
          <p:cNvPicPr>
            <a:picLocks noChangeAspect="1"/>
          </p:cNvPicPr>
          <p:nvPr/>
        </p:nvPicPr>
        <p:blipFill rotWithShape="1">
          <a:blip r:embed="rId4"/>
          <a:srcRect l="2531" r="18101" b="-1"/>
          <a:stretch/>
        </p:blipFill>
        <p:spPr>
          <a:xfrm rot="5400000">
            <a:off x="8120055" y="115187"/>
            <a:ext cx="4187129" cy="3956755"/>
          </a:xfrm>
          <a:prstGeom prst="rect">
            <a:avLst/>
          </a:prstGeom>
        </p:spPr>
      </p:pic>
      <p:sp>
        <p:nvSpPr>
          <p:cNvPr id="59" name="Freeform: Shape 37">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60" name="Freeform: Shape 39">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143769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818773" y="621506"/>
            <a:ext cx="4553936" cy="5841799"/>
          </a:xfrm>
          <a:prstGeom prst="rect">
            <a:avLst/>
          </a:prstGeom>
        </p:spPr>
      </p:pic>
      <p:sp>
        <p:nvSpPr>
          <p:cNvPr id="2" name="標題 1"/>
          <p:cNvSpPr>
            <a:spLocks noGrp="1"/>
          </p:cNvSpPr>
          <p:nvPr>
            <p:ph type="title"/>
          </p:nvPr>
        </p:nvSpPr>
        <p:spPr/>
        <p:txBody>
          <a:bodyPr/>
          <a:lstStyle/>
          <a:p>
            <a:endParaRPr lang="zh-HK"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616" y="110030"/>
            <a:ext cx="3854749" cy="5139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421" y="102886"/>
            <a:ext cx="4289485" cy="5719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0027" y="3519035"/>
            <a:ext cx="4109053" cy="3081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560564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{F60B7256-0292-6749-BD50-FD4C7A9F2502}tf10001072</Template>
  <TotalTime>798</TotalTime>
  <Words>992</Words>
  <Application>Microsoft Office PowerPoint</Application>
  <PresentationFormat>寬螢幕</PresentationFormat>
  <Paragraphs>87</Paragraphs>
  <Slides>21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21</vt:i4>
      </vt:variant>
    </vt:vector>
  </HeadingPairs>
  <TitlesOfParts>
    <vt:vector size="27" baseType="lpstr">
      <vt:lpstr>微軟正黑體</vt:lpstr>
      <vt:lpstr>標楷體</vt:lpstr>
      <vt:lpstr>Arial Black</vt:lpstr>
      <vt:lpstr>Franklin Gothic Book</vt:lpstr>
      <vt:lpstr>Times New Roman</vt:lpstr>
      <vt:lpstr>Crop</vt:lpstr>
      <vt:lpstr>優質教育基金　主題網絡計劃   建立數據分析系統， 提升「以評估作為學習」的評估素養（2020/21） Systematic Analysis for Enhancing Assessment Literacy through Assessment as Learning (2020/21)</vt:lpstr>
      <vt:lpstr>校本評估分析方法（參加計劃前）</vt:lpstr>
      <vt:lpstr>校本評估分析流程（參加計劃前）  </vt:lpstr>
      <vt:lpstr>學校推行「評估素養」的進展</vt:lpstr>
      <vt:lpstr>上學期</vt:lpstr>
      <vt:lpstr>下學期 </vt:lpstr>
      <vt:lpstr>教學實況</vt:lpstr>
      <vt:lpstr>應用閱讀策略</vt:lpstr>
      <vt:lpstr>PowerPoint 簡報</vt:lpstr>
      <vt:lpstr>試後分析會議</vt:lpstr>
      <vt:lpstr>試後分析會議</vt:lpstr>
      <vt:lpstr>PowerPoint 簡報</vt:lpstr>
      <vt:lpstr>PowerPoint 簡報</vt:lpstr>
      <vt:lpstr>試後分析會議 流程</vt:lpstr>
      <vt:lpstr>試後 分析會議 實例</vt:lpstr>
      <vt:lpstr>試後 分析會議 分享</vt:lpstr>
      <vt:lpstr>計劃推動學校在「評估素養」中的發展</vt:lpstr>
      <vt:lpstr>本校在「評估素養」的之後發展計劃</vt:lpstr>
      <vt:lpstr>從計劃中所獲得的得着、成果</vt:lpstr>
      <vt:lpstr>從計劃中所獲得的得着、成果</vt:lpstr>
      <vt:lpstr>謝謝各位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QTN第二次 EC Meeting</dc:title>
  <dc:creator>wun SHING wong</dc:creator>
  <cp:lastModifiedBy>Chen See Wan</cp:lastModifiedBy>
  <cp:revision>58</cp:revision>
  <dcterms:created xsi:type="dcterms:W3CDTF">2021-05-11T14:59:06Z</dcterms:created>
  <dcterms:modified xsi:type="dcterms:W3CDTF">2021-07-03T04:20:58Z</dcterms:modified>
</cp:coreProperties>
</file>