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  <p:sldMasterId id="2147483684" r:id="rId2"/>
  </p:sldMasterIdLst>
  <p:notesMasterIdLst>
    <p:notesMasterId r:id="rId37"/>
  </p:notesMasterIdLst>
  <p:sldIdLst>
    <p:sldId id="256" r:id="rId3"/>
    <p:sldId id="282" r:id="rId4"/>
    <p:sldId id="292" r:id="rId5"/>
    <p:sldId id="294" r:id="rId6"/>
    <p:sldId id="297" r:id="rId7"/>
    <p:sldId id="287" r:id="rId8"/>
    <p:sldId id="290" r:id="rId9"/>
    <p:sldId id="295" r:id="rId10"/>
    <p:sldId id="366" r:id="rId11"/>
    <p:sldId id="368" r:id="rId12"/>
    <p:sldId id="369" r:id="rId13"/>
    <p:sldId id="367" r:id="rId14"/>
    <p:sldId id="370" r:id="rId15"/>
    <p:sldId id="363" r:id="rId16"/>
    <p:sldId id="296" r:id="rId17"/>
    <p:sldId id="361" r:id="rId18"/>
    <p:sldId id="362" r:id="rId19"/>
    <p:sldId id="302" r:id="rId20"/>
    <p:sldId id="286" r:id="rId21"/>
    <p:sldId id="364" r:id="rId22"/>
    <p:sldId id="365" r:id="rId23"/>
    <p:sldId id="309" r:id="rId24"/>
    <p:sldId id="371" r:id="rId25"/>
    <p:sldId id="257" r:id="rId26"/>
    <p:sldId id="258" r:id="rId27"/>
    <p:sldId id="272" r:id="rId28"/>
    <p:sldId id="372" r:id="rId29"/>
    <p:sldId id="373" r:id="rId30"/>
    <p:sldId id="374" r:id="rId31"/>
    <p:sldId id="377" r:id="rId32"/>
    <p:sldId id="376" r:id="rId33"/>
    <p:sldId id="375" r:id="rId34"/>
    <p:sldId id="378" r:id="rId35"/>
    <p:sldId id="379" r:id="rId36"/>
  </p:sldIdLst>
  <p:sldSz cx="9144000" cy="5143500" type="screen16x9"/>
  <p:notesSz cx="6858000" cy="9144000"/>
  <p:embeddedFontLst>
    <p:embeddedFont>
      <p:font typeface="Rockwell" charset="0"/>
      <p:regular r:id="rId38"/>
      <p:bold r:id="rId39"/>
      <p:italic r:id="rId40"/>
      <p:boldItalic r:id="rId41"/>
    </p:embeddedFont>
    <p:embeddedFont>
      <p:font typeface="Impact" pitchFamily="34" charset="0"/>
      <p:regular r:id="rId42"/>
    </p:embeddedFont>
    <p:embeddedFont>
      <p:font typeface="Gill Sans MT" charset="0"/>
      <p:regular r:id="rId43"/>
      <p:bold r:id="rId44"/>
      <p:italic r:id="rId45"/>
      <p:boldItalic r:id="rId46"/>
    </p:embeddedFont>
    <p:embeddedFont>
      <p:font typeface="微軟正黑體" pitchFamily="34" charset="-120"/>
      <p:regular r:id="rId47"/>
      <p:bold r:id="rId48"/>
    </p:embeddedFont>
    <p:embeddedFont>
      <p:font typeface="標楷體" pitchFamily="65" charset="-120"/>
      <p:regular r:id="rId49"/>
    </p:embeddedFont>
    <p:embeddedFont>
      <p:font typeface="Rockwell Condensed" charset="0"/>
      <p:regular r:id="rId50"/>
      <p:bold r:id="rId51"/>
    </p:embeddedFont>
    <p:embeddedFont>
      <p:font typeface="宋体" pitchFamily="2" charset="-122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AF66D86F-EAF5-479A-847F-6DD1FB1A0A27}">
          <p14:sldIdLst>
            <p14:sldId id="256"/>
            <p14:sldId id="282"/>
            <p14:sldId id="292"/>
            <p14:sldId id="294"/>
            <p14:sldId id="297"/>
            <p14:sldId id="287"/>
            <p14:sldId id="290"/>
            <p14:sldId id="295"/>
            <p14:sldId id="366"/>
            <p14:sldId id="368"/>
            <p14:sldId id="369"/>
            <p14:sldId id="367"/>
            <p14:sldId id="370"/>
            <p14:sldId id="363"/>
            <p14:sldId id="296"/>
            <p14:sldId id="361"/>
            <p14:sldId id="362"/>
            <p14:sldId id="302"/>
            <p14:sldId id="286"/>
            <p14:sldId id="364"/>
            <p14:sldId id="365"/>
            <p14:sldId id="309"/>
            <p14:sldId id="371"/>
            <p14:sldId id="257"/>
            <p14:sldId id="258"/>
            <p14:sldId id="272"/>
            <p14:sldId id="372"/>
            <p14:sldId id="373"/>
            <p14:sldId id="374"/>
            <p14:sldId id="377"/>
            <p14:sldId id="376"/>
            <p14:sldId id="375"/>
            <p14:sldId id="378"/>
            <p14:sldId id="37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EF99FA0-85F3-4AD4-BBA0-CEF9BFFAB923}">
  <a:tblStyle styleId="{5EF99FA0-85F3-4AD4-BBA0-CEF9BFFAB923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1E8"/>
          </a:solidFill>
        </a:fill>
      </a:tcStyle>
    </a:wholeTbl>
    <a:band1H>
      <a:tcTxStyle b="off" i="off"/>
      <a:tcStyle>
        <a:tcBdr/>
        <a:fill>
          <a:solidFill>
            <a:srgbClr val="FFE2CD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FE2CD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7CDAD921-7B53-4128-9BA0-DED2AC42BA56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3"/>
    <p:restoredTop sz="91734"/>
  </p:normalViewPr>
  <p:slideViewPr>
    <p:cSldViewPr snapToGrid="0">
      <p:cViewPr varScale="1">
        <p:scale>
          <a:sx n="107" d="100"/>
          <a:sy n="107" d="100"/>
        </p:scale>
        <p:origin x="-648" y="-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60"/>
    </p:cViewPr>
  </p:sorterViewPr>
  <p:notesViewPr>
    <p:cSldViewPr snapToGrid="0">
      <p:cViewPr varScale="1">
        <p:scale>
          <a:sx n="172" d="100"/>
          <a:sy n="172" d="100"/>
        </p:scale>
        <p:origin x="655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51D8D0-F87A-4E28-B677-1A6A0DA539A9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E9B79DE1-0927-493A-BBD1-B6EB5313452A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rPr>
            <a:t>課程簡介</a:t>
          </a:r>
        </a:p>
      </dgm:t>
    </dgm:pt>
    <dgm:pt modelId="{D158219D-4C63-4241-82C1-D7C8B62A774A}" type="parTrans" cxnId="{0FC602D5-8C10-4380-A341-0CFF519FB67B}">
      <dgm:prSet/>
      <dgm:spPr/>
      <dgm:t>
        <a:bodyPr/>
        <a:lstStyle/>
        <a:p>
          <a:endParaRPr lang="zh-TW" altLang="en-US" sz="24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8634D50-F77D-4750-BDD9-90C119BAE0E1}" type="sibTrans" cxnId="{0FC602D5-8C10-4380-A341-0CFF519FB67B}">
      <dgm:prSet custT="1"/>
      <dgm:spPr>
        <a:solidFill>
          <a:srgbClr val="FFFF66"/>
        </a:solidFill>
        <a:ln>
          <a:solidFill>
            <a:srgbClr val="FFFF66"/>
          </a:solidFill>
        </a:ln>
      </dgm:spPr>
      <dgm:t>
        <a:bodyPr/>
        <a:lstStyle/>
        <a:p>
          <a:endParaRPr lang="zh-TW" altLang="en-US" sz="24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EE90145-2DB5-4033-BC9E-79EAE7480C87}">
      <dgm:prSet phldrT="[文字]" custT="1"/>
      <dgm:spPr>
        <a:solidFill>
          <a:srgbClr val="92D050"/>
        </a:solidFill>
      </dgm:spPr>
      <dgm:t>
        <a:bodyPr/>
        <a:lstStyle/>
        <a:p>
          <a:r>
            <a: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rPr>
            <a:t>認識微電路套件</a:t>
          </a:r>
        </a:p>
      </dgm:t>
    </dgm:pt>
    <dgm:pt modelId="{E7F14F46-4810-4502-8090-AB075CD653F3}" type="parTrans" cxnId="{98C4198A-A45B-4B3B-AD8D-97F9055F03DA}">
      <dgm:prSet/>
      <dgm:spPr/>
      <dgm:t>
        <a:bodyPr/>
        <a:lstStyle/>
        <a:p>
          <a:endParaRPr lang="zh-TW" altLang="en-US" sz="24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084FCBC-1133-410E-BD27-EE519848A26D}" type="sibTrans" cxnId="{98C4198A-A45B-4B3B-AD8D-97F9055F03DA}">
      <dgm:prSet custT="1"/>
      <dgm:spPr>
        <a:solidFill>
          <a:srgbClr val="FFFF66"/>
        </a:solidFill>
        <a:ln>
          <a:solidFill>
            <a:srgbClr val="FFFF66"/>
          </a:solidFill>
        </a:ln>
      </dgm:spPr>
      <dgm:t>
        <a:bodyPr/>
        <a:lstStyle/>
        <a:p>
          <a:endParaRPr lang="zh-TW" altLang="en-US" sz="24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0BA4958-0362-45E1-BD6C-3EF6C751D8DE}">
      <dgm:prSet phldrT="[文字]" custT="1"/>
      <dgm:spPr>
        <a:solidFill>
          <a:srgbClr val="36D6B8"/>
        </a:solidFill>
      </dgm:spPr>
      <dgm:t>
        <a:bodyPr/>
        <a:lstStyle/>
        <a:p>
          <a:r>
            <a: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rPr>
            <a:t>編程訓練</a:t>
          </a:r>
        </a:p>
      </dgm:t>
    </dgm:pt>
    <dgm:pt modelId="{9647E4AC-1ACC-4919-B0F9-D84B81D480E4}" type="parTrans" cxnId="{D0EE884E-D9B5-483A-A0D9-A20CFF5D6AC0}">
      <dgm:prSet/>
      <dgm:spPr/>
      <dgm:t>
        <a:bodyPr/>
        <a:lstStyle/>
        <a:p>
          <a:endParaRPr lang="zh-TW" altLang="en-US" sz="24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766511A-9D0E-4980-95B9-93BD3890DAF0}" type="sibTrans" cxnId="{D0EE884E-D9B5-483A-A0D9-A20CFF5D6AC0}">
      <dgm:prSet custT="1"/>
      <dgm:spPr>
        <a:solidFill>
          <a:srgbClr val="FFFF66"/>
        </a:solidFill>
        <a:ln>
          <a:solidFill>
            <a:srgbClr val="FFFF66"/>
          </a:solidFill>
        </a:ln>
      </dgm:spPr>
      <dgm:t>
        <a:bodyPr/>
        <a:lstStyle/>
        <a:p>
          <a:endParaRPr lang="zh-TW" altLang="en-US" sz="24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9B09BBC-DDF3-4C9B-A502-129A7701142F}">
      <dgm:prSet custT="1"/>
      <dgm:spPr>
        <a:solidFill>
          <a:srgbClr val="0FB927"/>
        </a:solidFill>
      </dgm:spPr>
      <dgm:t>
        <a:bodyPr/>
        <a:lstStyle/>
        <a:p>
          <a:r>
            <a:rPr lang="zh-TW" altLang="en-US" sz="2000" dirty="0"/>
            <a:t>機械車</a:t>
          </a:r>
          <a:r>
            <a:rPr lang="en-US" altLang="zh-TW" sz="2000" dirty="0"/>
            <a:t/>
          </a:r>
          <a:br>
            <a:rPr lang="en-US" altLang="zh-TW" sz="2000" dirty="0"/>
          </a:br>
          <a:r>
            <a:rPr lang="zh-TW" altLang="en-US" sz="2000" dirty="0"/>
            <a:t>測試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DEC2F01-426D-4895-AA4A-C862D0253362}" type="parTrans" cxnId="{133AD8D5-75C2-4734-823E-A3A000FD048E}">
      <dgm:prSet/>
      <dgm:spPr/>
      <dgm:t>
        <a:bodyPr/>
        <a:lstStyle/>
        <a:p>
          <a:endParaRPr lang="zh-TW" altLang="en-US" sz="24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8648CE3-02E2-475A-A61A-C5C64066A4C7}" type="sibTrans" cxnId="{133AD8D5-75C2-4734-823E-A3A000FD048E}">
      <dgm:prSet custT="1"/>
      <dgm:spPr>
        <a:solidFill>
          <a:srgbClr val="FFFF66"/>
        </a:solidFill>
        <a:ln>
          <a:solidFill>
            <a:srgbClr val="FFFF66"/>
          </a:solidFill>
        </a:ln>
      </dgm:spPr>
      <dgm:t>
        <a:bodyPr/>
        <a:lstStyle/>
        <a:p>
          <a:endParaRPr lang="zh-TW" altLang="en-US" sz="24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47DEC2C-E471-4B2D-924D-16E490DBBA3F}">
      <dgm:prSet custT="1"/>
      <dgm:spPr>
        <a:solidFill>
          <a:srgbClr val="00B0F0"/>
        </a:solidFill>
      </dgm:spPr>
      <dgm:t>
        <a:bodyPr/>
        <a:lstStyle/>
        <a:p>
          <a:pPr algn="ctr"/>
          <a:r>
            <a:rPr lang="zh-TW" altLang="en-US" sz="2000" dirty="0"/>
            <a:t>認識</a:t>
          </a:r>
          <a:r>
            <a:rPr lang="zh-HK" altLang="en-US" sz="2000" dirty="0"/>
            <a:t>齒輪</a:t>
          </a:r>
          <a:r>
            <a:rPr lang="zh-TW" altLang="en-US" sz="2000" dirty="0"/>
            <a:t>比</a:t>
          </a:r>
          <a:r>
            <a:rPr lang="zh-HK" altLang="en-US" sz="2000" dirty="0"/>
            <a:t>及摩擦力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1879F9D-02EA-4D19-846B-8FFBB97D5D28}" type="parTrans" cxnId="{C6BC293A-D181-455C-AEC5-07539F2B23C4}">
      <dgm:prSet/>
      <dgm:spPr/>
      <dgm:t>
        <a:bodyPr/>
        <a:lstStyle/>
        <a:p>
          <a:endParaRPr lang="zh-TW" altLang="en-US" sz="24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4E5C1FB-DFA6-4EDE-81DB-B4EB3790F552}" type="sibTrans" cxnId="{C6BC293A-D181-455C-AEC5-07539F2B23C4}">
      <dgm:prSet custT="1"/>
      <dgm:spPr>
        <a:solidFill>
          <a:srgbClr val="FFFF66"/>
        </a:solidFill>
        <a:ln>
          <a:solidFill>
            <a:srgbClr val="FFFF66"/>
          </a:solidFill>
        </a:ln>
      </dgm:spPr>
      <dgm:t>
        <a:bodyPr/>
        <a:lstStyle/>
        <a:p>
          <a:endParaRPr lang="zh-TW" altLang="en-US" sz="24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7E04368-47F3-4518-8542-E32B621D897F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rPr>
            <a:t>修改設計</a:t>
          </a:r>
          <a:r>
            <a: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rPr>
            <a:t>並分享原因</a:t>
          </a:r>
        </a:p>
      </dgm:t>
    </dgm:pt>
    <dgm:pt modelId="{18967A68-34D3-49AA-A130-C640332B0A1C}" type="parTrans" cxnId="{DFE26CB8-1C06-4A31-9A1C-84E770652E3F}">
      <dgm:prSet/>
      <dgm:spPr/>
      <dgm:t>
        <a:bodyPr/>
        <a:lstStyle/>
        <a:p>
          <a:endParaRPr lang="zh-TW" altLang="en-US" sz="24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8AEF627-735E-45E2-B53A-377E4CA2B52B}" type="sibTrans" cxnId="{DFE26CB8-1C06-4A31-9A1C-84E770652E3F}">
      <dgm:prSet custT="1"/>
      <dgm:spPr>
        <a:solidFill>
          <a:srgbClr val="FFFF66"/>
        </a:solidFill>
        <a:ln>
          <a:solidFill>
            <a:srgbClr val="FFFF66"/>
          </a:solidFill>
        </a:ln>
      </dgm:spPr>
      <dgm:t>
        <a:bodyPr/>
        <a:lstStyle/>
        <a:p>
          <a:endParaRPr lang="zh-TW" altLang="en-US" sz="24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DD66E1F-17FD-4441-82C2-98488C485BF5}">
      <dgm:prSet custT="1"/>
      <dgm:spPr>
        <a:solidFill>
          <a:srgbClr val="0070C0"/>
        </a:solidFill>
        <a:ln>
          <a:solidFill>
            <a:schemeClr val="bg1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000" dirty="0"/>
            <a:t>分析數據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BBB3E75-3E97-4F9C-85D9-F6CCC1E0AB13}" type="parTrans" cxnId="{29A44647-9B0A-42E3-92CA-13CBC652751A}">
      <dgm:prSet/>
      <dgm:spPr/>
      <dgm:t>
        <a:bodyPr/>
        <a:lstStyle/>
        <a:p>
          <a:endParaRPr lang="zh-TW" altLang="en-US" sz="24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61F95EC-BBA4-45ED-B975-E962918D0122}" type="sibTrans" cxnId="{29A44647-9B0A-42E3-92CA-13CBC652751A}">
      <dgm:prSet custT="1"/>
      <dgm:spPr>
        <a:solidFill>
          <a:srgbClr val="FFFF66"/>
        </a:solidFill>
        <a:ln>
          <a:solidFill>
            <a:srgbClr val="FFFF66"/>
          </a:solidFill>
        </a:ln>
      </dgm:spPr>
      <dgm:t>
        <a:bodyPr/>
        <a:lstStyle/>
        <a:p>
          <a:endParaRPr lang="zh-TW" altLang="en-US" sz="24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3757ADE-D847-4318-9BDF-49D1694F3280}">
      <dgm:prSet custT="1"/>
      <dgm:spPr>
        <a:solidFill>
          <a:srgbClr val="7030A0"/>
        </a:solidFill>
      </dgm:spPr>
      <dgm:t>
        <a:bodyPr/>
        <a:lstStyle/>
        <a:p>
          <a:r>
            <a: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rPr>
            <a:t>進行比賽</a:t>
          </a:r>
          <a:r>
            <a: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rPr>
            <a:t>任務</a:t>
          </a:r>
        </a:p>
      </dgm:t>
    </dgm:pt>
    <dgm:pt modelId="{3B3D5326-17C0-4C73-973C-E807BC9B73BC}" type="parTrans" cxnId="{A85863A7-5CA5-479B-9FB3-758555F1E616}">
      <dgm:prSet/>
      <dgm:spPr/>
      <dgm:t>
        <a:bodyPr/>
        <a:lstStyle/>
        <a:p>
          <a:endParaRPr lang="zh-TW" altLang="en-US" sz="24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7BFDB86-CD66-498A-A336-80E0A856CBDA}" type="sibTrans" cxnId="{A85863A7-5CA5-479B-9FB3-758555F1E616}">
      <dgm:prSet custT="1"/>
      <dgm:spPr>
        <a:solidFill>
          <a:srgbClr val="FFFF66"/>
        </a:solidFill>
        <a:ln>
          <a:solidFill>
            <a:srgbClr val="FFFF66"/>
          </a:solidFill>
        </a:ln>
      </dgm:spPr>
      <dgm:t>
        <a:bodyPr/>
        <a:lstStyle/>
        <a:p>
          <a:endParaRPr lang="zh-TW" altLang="en-US" sz="24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073A50F-2EA9-4303-834D-F8B9090FCB5B}">
      <dgm:prSet custT="1"/>
      <dgm:spPr>
        <a:solidFill>
          <a:srgbClr val="FF0000"/>
        </a:solidFill>
      </dgm:spPr>
      <dgm:t>
        <a:bodyPr/>
        <a:lstStyle/>
        <a:p>
          <a:r>
            <a: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rPr>
            <a:t>課堂總結</a:t>
          </a:r>
        </a:p>
      </dgm:t>
    </dgm:pt>
    <dgm:pt modelId="{9D757AFF-3E07-4563-BA38-3F94F510757F}" type="parTrans" cxnId="{7A95B12C-73AE-42EC-8361-BF593D939C29}">
      <dgm:prSet/>
      <dgm:spPr/>
      <dgm:t>
        <a:bodyPr/>
        <a:lstStyle/>
        <a:p>
          <a:endParaRPr lang="zh-TW" altLang="en-US" sz="24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1F106DC-E958-45C5-9DDD-411D7FA9EB5A}" type="sibTrans" cxnId="{7A95B12C-73AE-42EC-8361-BF593D939C29}">
      <dgm:prSet/>
      <dgm:spPr/>
      <dgm:t>
        <a:bodyPr/>
        <a:lstStyle/>
        <a:p>
          <a:endParaRPr lang="zh-TW" altLang="en-US" sz="24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F582DFD-26B9-CC4E-8660-22E2CA09AEBB}">
      <dgm:prSet/>
      <dgm:spPr>
        <a:solidFill>
          <a:srgbClr val="0FB927"/>
        </a:solidFill>
      </dgm:spPr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機械車</a:t>
          </a:r>
          <a:r>
            <a:rPr lang="en-US" altLang="zh-TW" dirty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dirty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組裝</a:t>
          </a:r>
          <a:endParaRPr lang="zh-TW" altLang="en-US" dirty="0"/>
        </a:p>
      </dgm:t>
    </dgm:pt>
    <dgm:pt modelId="{94D21690-C94E-F443-9B2C-6AB5DD9D1037}" type="parTrans" cxnId="{71E6F1B8-14BD-9D45-A647-29311EBCE479}">
      <dgm:prSet/>
      <dgm:spPr/>
      <dgm:t>
        <a:bodyPr/>
        <a:lstStyle/>
        <a:p>
          <a:endParaRPr lang="zh-TW" altLang="en-US"/>
        </a:p>
      </dgm:t>
    </dgm:pt>
    <dgm:pt modelId="{1FDE10C1-3BFB-254A-A317-D3885750EE87}" type="sibTrans" cxnId="{71E6F1B8-14BD-9D45-A647-29311EBCE479}">
      <dgm:prSet/>
      <dgm:spPr/>
      <dgm:t>
        <a:bodyPr/>
        <a:lstStyle/>
        <a:p>
          <a:endParaRPr lang="zh-TW" altLang="en-US"/>
        </a:p>
      </dgm:t>
    </dgm:pt>
    <dgm:pt modelId="{643DEEE6-4FF5-9343-A0F2-5A5CC7892B1A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HK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科學探究實驗</a:t>
          </a:r>
          <a:r>
            <a:rPr lang="en-US" altLang="zh-TW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HK" altLang="en-US" dirty="0"/>
            <a:t>齒輪</a:t>
          </a:r>
          <a:r>
            <a:rPr lang="zh-TW" altLang="en-US" dirty="0"/>
            <a:t>比</a:t>
          </a:r>
          <a:r>
            <a:rPr lang="en-US" altLang="zh-TW" dirty="0"/>
            <a:t>)</a:t>
          </a:r>
          <a:endParaRPr lang="zh-TW" altLang="en-US" dirty="0"/>
        </a:p>
      </dgm:t>
    </dgm:pt>
    <dgm:pt modelId="{9ECBFD2C-24B2-5645-BC4B-151C378D7BA1}" type="parTrans" cxnId="{BD28F181-4CDA-8247-8ADA-AD1CD5DBD0FC}">
      <dgm:prSet/>
      <dgm:spPr/>
      <dgm:t>
        <a:bodyPr/>
        <a:lstStyle/>
        <a:p>
          <a:endParaRPr lang="zh-TW" altLang="en-US"/>
        </a:p>
      </dgm:t>
    </dgm:pt>
    <dgm:pt modelId="{4AA6DAA4-FC4E-4541-BA28-D49C45BAFB3E}" type="sibTrans" cxnId="{BD28F181-4CDA-8247-8ADA-AD1CD5DBD0FC}">
      <dgm:prSet/>
      <dgm:spPr/>
      <dgm:t>
        <a:bodyPr/>
        <a:lstStyle/>
        <a:p>
          <a:endParaRPr lang="zh-TW" altLang="en-US"/>
        </a:p>
      </dgm:t>
    </dgm:pt>
    <dgm:pt modelId="{55BF8979-CC10-A140-BCFA-5BB9CA9B50B0}">
      <dgm:prSet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設計機械車</a:t>
          </a:r>
          <a:r>
            <a:rPr lang="zh-HK" altLang="en-US" dirty="0"/>
            <a:t>齒輪</a:t>
          </a:r>
          <a:r>
            <a:rPr lang="zh-TW" altLang="en-US" dirty="0"/>
            <a:t>及改裝</a:t>
          </a:r>
        </a:p>
      </dgm:t>
    </dgm:pt>
    <dgm:pt modelId="{168E630B-76FE-024F-9611-5B49FD535AE1}" type="parTrans" cxnId="{80CD825E-8EF3-7448-A4D5-C74880120BC1}">
      <dgm:prSet/>
      <dgm:spPr/>
      <dgm:t>
        <a:bodyPr/>
        <a:lstStyle/>
        <a:p>
          <a:endParaRPr lang="zh-TW" altLang="en-US"/>
        </a:p>
      </dgm:t>
    </dgm:pt>
    <dgm:pt modelId="{5F4C2DEE-4424-9144-B27F-FBE0D8310EA5}" type="sibTrans" cxnId="{80CD825E-8EF3-7448-A4D5-C74880120BC1}">
      <dgm:prSet/>
      <dgm:spPr/>
      <dgm:t>
        <a:bodyPr/>
        <a:lstStyle/>
        <a:p>
          <a:endParaRPr lang="zh-TW" altLang="en-US"/>
        </a:p>
      </dgm:t>
    </dgm:pt>
    <dgm:pt modelId="{0D56A60C-3B41-4946-9119-AE9CEC910F82}" type="pres">
      <dgm:prSet presAssocID="{5C51D8D0-F87A-4E28-B677-1A6A0DA539A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11C45BF1-389D-4FC2-A3B5-DDFDC076F9BE}" type="pres">
      <dgm:prSet presAssocID="{E9B79DE1-0927-493A-BBD1-B6EB5313452A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69D496B8-EBCB-4F05-B310-9DA5028E3521}" type="pres">
      <dgm:prSet presAssocID="{38634D50-F77D-4750-BDD9-90C119BAE0E1}" presName="sibTrans" presStyleLbl="sibTrans2D1" presStyleIdx="0" presStyleCnt="11"/>
      <dgm:spPr/>
      <dgm:t>
        <a:bodyPr/>
        <a:lstStyle/>
        <a:p>
          <a:endParaRPr lang="zh-HK" altLang="en-US"/>
        </a:p>
      </dgm:t>
    </dgm:pt>
    <dgm:pt modelId="{FEAC8B4B-2DBD-4E32-943C-BB54A7162F21}" type="pres">
      <dgm:prSet presAssocID="{38634D50-F77D-4750-BDD9-90C119BAE0E1}" presName="connectorText" presStyleLbl="sibTrans2D1" presStyleIdx="0" presStyleCnt="11"/>
      <dgm:spPr/>
      <dgm:t>
        <a:bodyPr/>
        <a:lstStyle/>
        <a:p>
          <a:endParaRPr lang="zh-HK" altLang="en-US"/>
        </a:p>
      </dgm:t>
    </dgm:pt>
    <dgm:pt modelId="{067170A3-5A28-4462-BA24-66F5994E4D71}" type="pres">
      <dgm:prSet presAssocID="{5EE90145-2DB5-4033-BC9E-79EAE7480C87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2C2F22DA-6662-4ACA-BCA6-59D18049B3AD}" type="pres">
      <dgm:prSet presAssocID="{8084FCBC-1133-410E-BD27-EE519848A26D}" presName="sibTrans" presStyleLbl="sibTrans2D1" presStyleIdx="1" presStyleCnt="11"/>
      <dgm:spPr/>
      <dgm:t>
        <a:bodyPr/>
        <a:lstStyle/>
        <a:p>
          <a:endParaRPr lang="zh-HK" altLang="en-US"/>
        </a:p>
      </dgm:t>
    </dgm:pt>
    <dgm:pt modelId="{1B3EF90C-22B0-4F57-B4A2-D94862568F63}" type="pres">
      <dgm:prSet presAssocID="{8084FCBC-1133-410E-BD27-EE519848A26D}" presName="connectorText" presStyleLbl="sibTrans2D1" presStyleIdx="1" presStyleCnt="11"/>
      <dgm:spPr/>
      <dgm:t>
        <a:bodyPr/>
        <a:lstStyle/>
        <a:p>
          <a:endParaRPr lang="zh-HK" altLang="en-US"/>
        </a:p>
      </dgm:t>
    </dgm:pt>
    <dgm:pt modelId="{A82EF6DC-5306-442E-8597-CD63AA2FA4A9}" type="pres">
      <dgm:prSet presAssocID="{E0BA4958-0362-45E1-BD6C-3EF6C751D8DE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C29DD853-68E0-4766-BFF4-EA51E03C0AB6}" type="pres">
      <dgm:prSet presAssocID="{D766511A-9D0E-4980-95B9-93BD3890DAF0}" presName="sibTrans" presStyleLbl="sibTrans2D1" presStyleIdx="2" presStyleCnt="11"/>
      <dgm:spPr/>
      <dgm:t>
        <a:bodyPr/>
        <a:lstStyle/>
        <a:p>
          <a:endParaRPr lang="zh-HK" altLang="en-US"/>
        </a:p>
      </dgm:t>
    </dgm:pt>
    <dgm:pt modelId="{85090315-786E-4AA5-A8A6-AE55282FD72C}" type="pres">
      <dgm:prSet presAssocID="{D766511A-9D0E-4980-95B9-93BD3890DAF0}" presName="connectorText" presStyleLbl="sibTrans2D1" presStyleIdx="2" presStyleCnt="11"/>
      <dgm:spPr/>
      <dgm:t>
        <a:bodyPr/>
        <a:lstStyle/>
        <a:p>
          <a:endParaRPr lang="zh-HK" altLang="en-US"/>
        </a:p>
      </dgm:t>
    </dgm:pt>
    <dgm:pt modelId="{943145E5-62C1-EC47-8DC7-6D9E2E4ADD40}" type="pres">
      <dgm:prSet presAssocID="{9F582DFD-26B9-CC4E-8660-22E2CA09AEBB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0E9CA333-271C-8747-A5E9-26E979977324}" type="pres">
      <dgm:prSet presAssocID="{1FDE10C1-3BFB-254A-A317-D3885750EE87}" presName="sibTrans" presStyleLbl="sibTrans2D1" presStyleIdx="3" presStyleCnt="11"/>
      <dgm:spPr/>
      <dgm:t>
        <a:bodyPr/>
        <a:lstStyle/>
        <a:p>
          <a:endParaRPr lang="zh-HK" altLang="en-US"/>
        </a:p>
      </dgm:t>
    </dgm:pt>
    <dgm:pt modelId="{CCD71E84-D482-0F40-B3B8-D4C7F786ED00}" type="pres">
      <dgm:prSet presAssocID="{1FDE10C1-3BFB-254A-A317-D3885750EE87}" presName="connectorText" presStyleLbl="sibTrans2D1" presStyleIdx="3" presStyleCnt="11"/>
      <dgm:spPr/>
      <dgm:t>
        <a:bodyPr/>
        <a:lstStyle/>
        <a:p>
          <a:endParaRPr lang="zh-HK" altLang="en-US"/>
        </a:p>
      </dgm:t>
    </dgm:pt>
    <dgm:pt modelId="{A27253F9-5E54-4222-838D-5CBBB50373A5}" type="pres">
      <dgm:prSet presAssocID="{F9B09BBC-DDF3-4C9B-A502-129A7701142F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812DB419-C0AE-4678-BDCF-F89B5289CC0F}" type="pres">
      <dgm:prSet presAssocID="{68648CE3-02E2-475A-A61A-C5C64066A4C7}" presName="sibTrans" presStyleLbl="sibTrans2D1" presStyleIdx="4" presStyleCnt="11"/>
      <dgm:spPr/>
      <dgm:t>
        <a:bodyPr/>
        <a:lstStyle/>
        <a:p>
          <a:endParaRPr lang="zh-HK" altLang="en-US"/>
        </a:p>
      </dgm:t>
    </dgm:pt>
    <dgm:pt modelId="{AB00C7FB-0E07-41B7-974F-CFCB4C298FD4}" type="pres">
      <dgm:prSet presAssocID="{68648CE3-02E2-475A-A61A-C5C64066A4C7}" presName="connectorText" presStyleLbl="sibTrans2D1" presStyleIdx="4" presStyleCnt="11"/>
      <dgm:spPr/>
      <dgm:t>
        <a:bodyPr/>
        <a:lstStyle/>
        <a:p>
          <a:endParaRPr lang="zh-HK" altLang="en-US"/>
        </a:p>
      </dgm:t>
    </dgm:pt>
    <dgm:pt modelId="{A819E19F-4F60-4FA7-9DBC-CC85DFE88B54}" type="pres">
      <dgm:prSet presAssocID="{447DEC2C-E471-4B2D-924D-16E490DBBA3F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2E9A553D-45DF-4251-AB9F-67358B01A468}" type="pres">
      <dgm:prSet presAssocID="{44E5C1FB-DFA6-4EDE-81DB-B4EB3790F552}" presName="sibTrans" presStyleLbl="sibTrans2D1" presStyleIdx="5" presStyleCnt="11"/>
      <dgm:spPr/>
      <dgm:t>
        <a:bodyPr/>
        <a:lstStyle/>
        <a:p>
          <a:endParaRPr lang="zh-HK" altLang="en-US"/>
        </a:p>
      </dgm:t>
    </dgm:pt>
    <dgm:pt modelId="{D5A41E7E-BF42-4120-A591-A97F9EF26467}" type="pres">
      <dgm:prSet presAssocID="{44E5C1FB-DFA6-4EDE-81DB-B4EB3790F552}" presName="connectorText" presStyleLbl="sibTrans2D1" presStyleIdx="5" presStyleCnt="11"/>
      <dgm:spPr/>
      <dgm:t>
        <a:bodyPr/>
        <a:lstStyle/>
        <a:p>
          <a:endParaRPr lang="zh-HK" altLang="en-US"/>
        </a:p>
      </dgm:t>
    </dgm:pt>
    <dgm:pt modelId="{0E5EB40A-D89E-484B-BA52-83F08ADAC004}" type="pres">
      <dgm:prSet presAssocID="{643DEEE6-4FF5-9343-A0F2-5A5CC7892B1A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E74F6358-86A9-534B-9E83-6A3E7035F39B}" type="pres">
      <dgm:prSet presAssocID="{4AA6DAA4-FC4E-4541-BA28-D49C45BAFB3E}" presName="sibTrans" presStyleLbl="sibTrans2D1" presStyleIdx="6" presStyleCnt="11"/>
      <dgm:spPr/>
      <dgm:t>
        <a:bodyPr/>
        <a:lstStyle/>
        <a:p>
          <a:endParaRPr lang="zh-HK" altLang="en-US"/>
        </a:p>
      </dgm:t>
    </dgm:pt>
    <dgm:pt modelId="{AAC1E320-3D6E-CA4F-A710-B225848B74B9}" type="pres">
      <dgm:prSet presAssocID="{4AA6DAA4-FC4E-4541-BA28-D49C45BAFB3E}" presName="connectorText" presStyleLbl="sibTrans2D1" presStyleIdx="6" presStyleCnt="11"/>
      <dgm:spPr/>
      <dgm:t>
        <a:bodyPr/>
        <a:lstStyle/>
        <a:p>
          <a:endParaRPr lang="zh-HK" altLang="en-US"/>
        </a:p>
      </dgm:t>
    </dgm:pt>
    <dgm:pt modelId="{B3429933-7FA5-E547-87E1-6D5E55EFD6BC}" type="pres">
      <dgm:prSet presAssocID="{55BF8979-CC10-A140-BCFA-5BB9CA9B50B0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EEB8AB8F-1887-834A-AE53-E8D29BFCB6CE}" type="pres">
      <dgm:prSet presAssocID="{5F4C2DEE-4424-9144-B27F-FBE0D8310EA5}" presName="sibTrans" presStyleLbl="sibTrans2D1" presStyleIdx="7" presStyleCnt="11"/>
      <dgm:spPr/>
      <dgm:t>
        <a:bodyPr/>
        <a:lstStyle/>
        <a:p>
          <a:endParaRPr lang="zh-HK" altLang="en-US"/>
        </a:p>
      </dgm:t>
    </dgm:pt>
    <dgm:pt modelId="{69C87388-7BB2-BE48-8EDE-F15BB59707B4}" type="pres">
      <dgm:prSet presAssocID="{5F4C2DEE-4424-9144-B27F-FBE0D8310EA5}" presName="connectorText" presStyleLbl="sibTrans2D1" presStyleIdx="7" presStyleCnt="11"/>
      <dgm:spPr/>
      <dgm:t>
        <a:bodyPr/>
        <a:lstStyle/>
        <a:p>
          <a:endParaRPr lang="zh-HK" altLang="en-US"/>
        </a:p>
      </dgm:t>
    </dgm:pt>
    <dgm:pt modelId="{715C279C-7F8B-49E0-9513-E1CD6804EA10}" type="pres">
      <dgm:prSet presAssocID="{8DD66E1F-17FD-4441-82C2-98488C485BF5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56F720C7-F28E-404A-9155-B05EB6A89BCA}" type="pres">
      <dgm:prSet presAssocID="{261F95EC-BBA4-45ED-B975-E962918D0122}" presName="sibTrans" presStyleLbl="sibTrans2D1" presStyleIdx="8" presStyleCnt="11"/>
      <dgm:spPr/>
      <dgm:t>
        <a:bodyPr/>
        <a:lstStyle/>
        <a:p>
          <a:endParaRPr lang="zh-HK" altLang="en-US"/>
        </a:p>
      </dgm:t>
    </dgm:pt>
    <dgm:pt modelId="{07072737-E07E-42B4-8C50-28A2DD403C2B}" type="pres">
      <dgm:prSet presAssocID="{261F95EC-BBA4-45ED-B975-E962918D0122}" presName="connectorText" presStyleLbl="sibTrans2D1" presStyleIdx="8" presStyleCnt="11"/>
      <dgm:spPr/>
      <dgm:t>
        <a:bodyPr/>
        <a:lstStyle/>
        <a:p>
          <a:endParaRPr lang="zh-HK" altLang="en-US"/>
        </a:p>
      </dgm:t>
    </dgm:pt>
    <dgm:pt modelId="{B2F5F328-0DAB-46F3-972C-B1FC13D17FBB}" type="pres">
      <dgm:prSet presAssocID="{D7E04368-47F3-4518-8542-E32B621D897F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D4823463-16E1-4BC4-BFC2-AEB4B22B70AF}" type="pres">
      <dgm:prSet presAssocID="{58AEF627-735E-45E2-B53A-377E4CA2B52B}" presName="sibTrans" presStyleLbl="sibTrans2D1" presStyleIdx="9" presStyleCnt="11"/>
      <dgm:spPr/>
      <dgm:t>
        <a:bodyPr/>
        <a:lstStyle/>
        <a:p>
          <a:endParaRPr lang="zh-HK" altLang="en-US"/>
        </a:p>
      </dgm:t>
    </dgm:pt>
    <dgm:pt modelId="{3DE5AECB-1091-4B49-A915-3F5F1E05707B}" type="pres">
      <dgm:prSet presAssocID="{58AEF627-735E-45E2-B53A-377E4CA2B52B}" presName="connectorText" presStyleLbl="sibTrans2D1" presStyleIdx="9" presStyleCnt="11"/>
      <dgm:spPr/>
      <dgm:t>
        <a:bodyPr/>
        <a:lstStyle/>
        <a:p>
          <a:endParaRPr lang="zh-HK" altLang="en-US"/>
        </a:p>
      </dgm:t>
    </dgm:pt>
    <dgm:pt modelId="{6682B984-4086-46D6-B91A-029170856023}" type="pres">
      <dgm:prSet presAssocID="{C3757ADE-D847-4318-9BDF-49D1694F3280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66D3F84D-BC54-4182-8DE2-9E92F11A3C5C}" type="pres">
      <dgm:prSet presAssocID="{77BFDB86-CD66-498A-A336-80E0A856CBDA}" presName="sibTrans" presStyleLbl="sibTrans2D1" presStyleIdx="10" presStyleCnt="11"/>
      <dgm:spPr/>
      <dgm:t>
        <a:bodyPr/>
        <a:lstStyle/>
        <a:p>
          <a:endParaRPr lang="zh-HK" altLang="en-US"/>
        </a:p>
      </dgm:t>
    </dgm:pt>
    <dgm:pt modelId="{7E725AB0-9BC1-48F0-A989-2C00AB1F8C6B}" type="pres">
      <dgm:prSet presAssocID="{77BFDB86-CD66-498A-A336-80E0A856CBDA}" presName="connectorText" presStyleLbl="sibTrans2D1" presStyleIdx="10" presStyleCnt="11"/>
      <dgm:spPr/>
      <dgm:t>
        <a:bodyPr/>
        <a:lstStyle/>
        <a:p>
          <a:endParaRPr lang="zh-HK" altLang="en-US"/>
        </a:p>
      </dgm:t>
    </dgm:pt>
    <dgm:pt modelId="{2D459062-4FF0-4E17-8F4C-DB0194378B35}" type="pres">
      <dgm:prSet presAssocID="{F073A50F-2EA9-4303-834D-F8B9090FCB5B}" presName="node" presStyleLbl="node1" presStyleIdx="11" presStyleCnt="12" custLinFactNeighborX="-1695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133AD8D5-75C2-4734-823E-A3A000FD048E}" srcId="{5C51D8D0-F87A-4E28-B677-1A6A0DA539A9}" destId="{F9B09BBC-DDF3-4C9B-A502-129A7701142F}" srcOrd="4" destOrd="0" parTransId="{3DEC2F01-426D-4895-AA4A-C862D0253362}" sibTransId="{68648CE3-02E2-475A-A61A-C5C64066A4C7}"/>
    <dgm:cxn modelId="{BD28F181-4CDA-8247-8ADA-AD1CD5DBD0FC}" srcId="{5C51D8D0-F87A-4E28-B677-1A6A0DA539A9}" destId="{643DEEE6-4FF5-9343-A0F2-5A5CC7892B1A}" srcOrd="6" destOrd="0" parTransId="{9ECBFD2C-24B2-5645-BC4B-151C378D7BA1}" sibTransId="{4AA6DAA4-FC4E-4541-BA28-D49C45BAFB3E}"/>
    <dgm:cxn modelId="{CA1F0755-6B0B-8441-9886-AAB8D944DA79}" type="presOf" srcId="{9F582DFD-26B9-CC4E-8660-22E2CA09AEBB}" destId="{943145E5-62C1-EC47-8DC7-6D9E2E4ADD40}" srcOrd="0" destOrd="0" presId="urn:microsoft.com/office/officeart/2005/8/layout/process5"/>
    <dgm:cxn modelId="{7E123CB8-9CAC-D24D-9396-7407781D084E}" type="presOf" srcId="{5F4C2DEE-4424-9144-B27F-FBE0D8310EA5}" destId="{EEB8AB8F-1887-834A-AE53-E8D29BFCB6CE}" srcOrd="0" destOrd="0" presId="urn:microsoft.com/office/officeart/2005/8/layout/process5"/>
    <dgm:cxn modelId="{78C7AAA8-C91E-754C-8ACC-6989C5E181A5}" type="presOf" srcId="{E9B79DE1-0927-493A-BBD1-B6EB5313452A}" destId="{11C45BF1-389D-4FC2-A3B5-DDFDC076F9BE}" srcOrd="0" destOrd="0" presId="urn:microsoft.com/office/officeart/2005/8/layout/process5"/>
    <dgm:cxn modelId="{80CD825E-8EF3-7448-A4D5-C74880120BC1}" srcId="{5C51D8D0-F87A-4E28-B677-1A6A0DA539A9}" destId="{55BF8979-CC10-A140-BCFA-5BB9CA9B50B0}" srcOrd="7" destOrd="0" parTransId="{168E630B-76FE-024F-9611-5B49FD535AE1}" sibTransId="{5F4C2DEE-4424-9144-B27F-FBE0D8310EA5}"/>
    <dgm:cxn modelId="{24284B68-D940-7141-85FF-9F76B289C570}" type="presOf" srcId="{D766511A-9D0E-4980-95B9-93BD3890DAF0}" destId="{C29DD853-68E0-4766-BFF4-EA51E03C0AB6}" srcOrd="0" destOrd="0" presId="urn:microsoft.com/office/officeart/2005/8/layout/process5"/>
    <dgm:cxn modelId="{F6496DED-0C3E-4649-B02C-F39B6430C421}" type="presOf" srcId="{D7E04368-47F3-4518-8542-E32B621D897F}" destId="{B2F5F328-0DAB-46F3-972C-B1FC13D17FBB}" srcOrd="0" destOrd="0" presId="urn:microsoft.com/office/officeart/2005/8/layout/process5"/>
    <dgm:cxn modelId="{FA3F48CD-8262-514E-A595-2FEEE2750C05}" type="presOf" srcId="{261F95EC-BBA4-45ED-B975-E962918D0122}" destId="{07072737-E07E-42B4-8C50-28A2DD403C2B}" srcOrd="1" destOrd="0" presId="urn:microsoft.com/office/officeart/2005/8/layout/process5"/>
    <dgm:cxn modelId="{A85863A7-5CA5-479B-9FB3-758555F1E616}" srcId="{5C51D8D0-F87A-4E28-B677-1A6A0DA539A9}" destId="{C3757ADE-D847-4318-9BDF-49D1694F3280}" srcOrd="10" destOrd="0" parTransId="{3B3D5326-17C0-4C73-973C-E807BC9B73BC}" sibTransId="{77BFDB86-CD66-498A-A336-80E0A856CBDA}"/>
    <dgm:cxn modelId="{B844D775-385B-8E49-AC3D-20BD7702E2EF}" type="presOf" srcId="{38634D50-F77D-4750-BDD9-90C119BAE0E1}" destId="{FEAC8B4B-2DBD-4E32-943C-BB54A7162F21}" srcOrd="1" destOrd="0" presId="urn:microsoft.com/office/officeart/2005/8/layout/process5"/>
    <dgm:cxn modelId="{3903DD21-0C92-5D4B-9CB1-7C9AA91313AC}" type="presOf" srcId="{44E5C1FB-DFA6-4EDE-81DB-B4EB3790F552}" destId="{2E9A553D-45DF-4251-AB9F-67358B01A468}" srcOrd="0" destOrd="0" presId="urn:microsoft.com/office/officeart/2005/8/layout/process5"/>
    <dgm:cxn modelId="{B782FDF1-36D7-DF4E-B300-0D00377015B9}" type="presOf" srcId="{8DD66E1F-17FD-4441-82C2-98488C485BF5}" destId="{715C279C-7F8B-49E0-9513-E1CD6804EA10}" srcOrd="0" destOrd="0" presId="urn:microsoft.com/office/officeart/2005/8/layout/process5"/>
    <dgm:cxn modelId="{9776912D-CF2C-6C4E-9252-20786D1BA21E}" type="presOf" srcId="{58AEF627-735E-45E2-B53A-377E4CA2B52B}" destId="{D4823463-16E1-4BC4-BFC2-AEB4B22B70AF}" srcOrd="0" destOrd="0" presId="urn:microsoft.com/office/officeart/2005/8/layout/process5"/>
    <dgm:cxn modelId="{E85B9613-2F01-2F40-9D78-B785FD9B9D76}" type="presOf" srcId="{68648CE3-02E2-475A-A61A-C5C64066A4C7}" destId="{812DB419-C0AE-4678-BDCF-F89B5289CC0F}" srcOrd="0" destOrd="0" presId="urn:microsoft.com/office/officeart/2005/8/layout/process5"/>
    <dgm:cxn modelId="{54233FF1-2EB8-0F4C-8230-82D19178FEE0}" type="presOf" srcId="{77BFDB86-CD66-498A-A336-80E0A856CBDA}" destId="{7E725AB0-9BC1-48F0-A989-2C00AB1F8C6B}" srcOrd="1" destOrd="0" presId="urn:microsoft.com/office/officeart/2005/8/layout/process5"/>
    <dgm:cxn modelId="{4085BF9E-A336-F249-8A42-9A03411660B0}" type="presOf" srcId="{F9B09BBC-DDF3-4C9B-A502-129A7701142F}" destId="{A27253F9-5E54-4222-838D-5CBBB50373A5}" srcOrd="0" destOrd="0" presId="urn:microsoft.com/office/officeart/2005/8/layout/process5"/>
    <dgm:cxn modelId="{A5D5506C-C7C0-E244-8E1A-0CA4909BF52B}" type="presOf" srcId="{447DEC2C-E471-4B2D-924D-16E490DBBA3F}" destId="{A819E19F-4F60-4FA7-9DBC-CC85DFE88B54}" srcOrd="0" destOrd="0" presId="urn:microsoft.com/office/officeart/2005/8/layout/process5"/>
    <dgm:cxn modelId="{7EEB0122-05D5-5F49-9DD5-348A8EA15FE8}" type="presOf" srcId="{1FDE10C1-3BFB-254A-A317-D3885750EE87}" destId="{CCD71E84-D482-0F40-B3B8-D4C7F786ED00}" srcOrd="1" destOrd="0" presId="urn:microsoft.com/office/officeart/2005/8/layout/process5"/>
    <dgm:cxn modelId="{89509981-3FE5-9747-A390-28D547A74729}" type="presOf" srcId="{E0BA4958-0362-45E1-BD6C-3EF6C751D8DE}" destId="{A82EF6DC-5306-442E-8597-CD63AA2FA4A9}" srcOrd="0" destOrd="0" presId="urn:microsoft.com/office/officeart/2005/8/layout/process5"/>
    <dgm:cxn modelId="{364745E1-2F97-3547-A492-8A8D347B7E85}" type="presOf" srcId="{77BFDB86-CD66-498A-A336-80E0A856CBDA}" destId="{66D3F84D-BC54-4182-8DE2-9E92F11A3C5C}" srcOrd="0" destOrd="0" presId="urn:microsoft.com/office/officeart/2005/8/layout/process5"/>
    <dgm:cxn modelId="{F6CCE0A4-5C20-2147-B9B1-63DA4394954A}" type="presOf" srcId="{55BF8979-CC10-A140-BCFA-5BB9CA9B50B0}" destId="{B3429933-7FA5-E547-87E1-6D5E55EFD6BC}" srcOrd="0" destOrd="0" presId="urn:microsoft.com/office/officeart/2005/8/layout/process5"/>
    <dgm:cxn modelId="{71E6F1B8-14BD-9D45-A647-29311EBCE479}" srcId="{5C51D8D0-F87A-4E28-B677-1A6A0DA539A9}" destId="{9F582DFD-26B9-CC4E-8660-22E2CA09AEBB}" srcOrd="3" destOrd="0" parTransId="{94D21690-C94E-F443-9B2C-6AB5DD9D1037}" sibTransId="{1FDE10C1-3BFB-254A-A317-D3885750EE87}"/>
    <dgm:cxn modelId="{0FC602D5-8C10-4380-A341-0CFF519FB67B}" srcId="{5C51D8D0-F87A-4E28-B677-1A6A0DA539A9}" destId="{E9B79DE1-0927-493A-BBD1-B6EB5313452A}" srcOrd="0" destOrd="0" parTransId="{D158219D-4C63-4241-82C1-D7C8B62A774A}" sibTransId="{38634D50-F77D-4750-BDD9-90C119BAE0E1}"/>
    <dgm:cxn modelId="{C6BC293A-D181-455C-AEC5-07539F2B23C4}" srcId="{5C51D8D0-F87A-4E28-B677-1A6A0DA539A9}" destId="{447DEC2C-E471-4B2D-924D-16E490DBBA3F}" srcOrd="5" destOrd="0" parTransId="{81879F9D-02EA-4D19-846B-8FFBB97D5D28}" sibTransId="{44E5C1FB-DFA6-4EDE-81DB-B4EB3790F552}"/>
    <dgm:cxn modelId="{D0EE884E-D9B5-483A-A0D9-A20CFF5D6AC0}" srcId="{5C51D8D0-F87A-4E28-B677-1A6A0DA539A9}" destId="{E0BA4958-0362-45E1-BD6C-3EF6C751D8DE}" srcOrd="2" destOrd="0" parTransId="{9647E4AC-1ACC-4919-B0F9-D84B81D480E4}" sibTransId="{D766511A-9D0E-4980-95B9-93BD3890DAF0}"/>
    <dgm:cxn modelId="{DFE26CB8-1C06-4A31-9A1C-84E770652E3F}" srcId="{5C51D8D0-F87A-4E28-B677-1A6A0DA539A9}" destId="{D7E04368-47F3-4518-8542-E32B621D897F}" srcOrd="9" destOrd="0" parTransId="{18967A68-34D3-49AA-A130-C640332B0A1C}" sibTransId="{58AEF627-735E-45E2-B53A-377E4CA2B52B}"/>
    <dgm:cxn modelId="{98C4198A-A45B-4B3B-AD8D-97F9055F03DA}" srcId="{5C51D8D0-F87A-4E28-B677-1A6A0DA539A9}" destId="{5EE90145-2DB5-4033-BC9E-79EAE7480C87}" srcOrd="1" destOrd="0" parTransId="{E7F14F46-4810-4502-8090-AB075CD653F3}" sibTransId="{8084FCBC-1133-410E-BD27-EE519848A26D}"/>
    <dgm:cxn modelId="{6EEFB403-3A7C-E547-9A9D-712E7045DE95}" type="presOf" srcId="{261F95EC-BBA4-45ED-B975-E962918D0122}" destId="{56F720C7-F28E-404A-9155-B05EB6A89BCA}" srcOrd="0" destOrd="0" presId="urn:microsoft.com/office/officeart/2005/8/layout/process5"/>
    <dgm:cxn modelId="{7A95B12C-73AE-42EC-8361-BF593D939C29}" srcId="{5C51D8D0-F87A-4E28-B677-1A6A0DA539A9}" destId="{F073A50F-2EA9-4303-834D-F8B9090FCB5B}" srcOrd="11" destOrd="0" parTransId="{9D757AFF-3E07-4563-BA38-3F94F510757F}" sibTransId="{31F106DC-E958-45C5-9DDD-411D7FA9EB5A}"/>
    <dgm:cxn modelId="{66209E7A-6017-9F4D-8FEB-4BC5CC9B75BA}" type="presOf" srcId="{4AA6DAA4-FC4E-4541-BA28-D49C45BAFB3E}" destId="{E74F6358-86A9-534B-9E83-6A3E7035F39B}" srcOrd="0" destOrd="0" presId="urn:microsoft.com/office/officeart/2005/8/layout/process5"/>
    <dgm:cxn modelId="{E399C408-8072-C04E-82A0-2F06041496E4}" type="presOf" srcId="{44E5C1FB-DFA6-4EDE-81DB-B4EB3790F552}" destId="{D5A41E7E-BF42-4120-A591-A97F9EF26467}" srcOrd="1" destOrd="0" presId="urn:microsoft.com/office/officeart/2005/8/layout/process5"/>
    <dgm:cxn modelId="{768E11A9-DAD7-4CFB-BE07-0F823373A5DB}" type="presOf" srcId="{5C51D8D0-F87A-4E28-B677-1A6A0DA539A9}" destId="{0D56A60C-3B41-4946-9119-AE9CEC910F82}" srcOrd="0" destOrd="0" presId="urn:microsoft.com/office/officeart/2005/8/layout/process5"/>
    <dgm:cxn modelId="{E6201A1A-436D-744D-8D7C-E329D32E875C}" type="presOf" srcId="{5EE90145-2DB5-4033-BC9E-79EAE7480C87}" destId="{067170A3-5A28-4462-BA24-66F5994E4D71}" srcOrd="0" destOrd="0" presId="urn:microsoft.com/office/officeart/2005/8/layout/process5"/>
    <dgm:cxn modelId="{CEF10C61-B353-454C-AE9B-E702554225BA}" type="presOf" srcId="{C3757ADE-D847-4318-9BDF-49D1694F3280}" destId="{6682B984-4086-46D6-B91A-029170856023}" srcOrd="0" destOrd="0" presId="urn:microsoft.com/office/officeart/2005/8/layout/process5"/>
    <dgm:cxn modelId="{0F3545FE-2D74-DF44-B13E-4B422BE16F98}" type="presOf" srcId="{38634D50-F77D-4750-BDD9-90C119BAE0E1}" destId="{69D496B8-EBCB-4F05-B310-9DA5028E3521}" srcOrd="0" destOrd="0" presId="urn:microsoft.com/office/officeart/2005/8/layout/process5"/>
    <dgm:cxn modelId="{F7BAAF15-E8AD-7C41-81F9-3E4DFA4C3314}" type="presOf" srcId="{68648CE3-02E2-475A-A61A-C5C64066A4C7}" destId="{AB00C7FB-0E07-41B7-974F-CFCB4C298FD4}" srcOrd="1" destOrd="0" presId="urn:microsoft.com/office/officeart/2005/8/layout/process5"/>
    <dgm:cxn modelId="{DA7B7623-A564-5A4E-BD49-867666E2CF93}" type="presOf" srcId="{1FDE10C1-3BFB-254A-A317-D3885750EE87}" destId="{0E9CA333-271C-8747-A5E9-26E979977324}" srcOrd="0" destOrd="0" presId="urn:microsoft.com/office/officeart/2005/8/layout/process5"/>
    <dgm:cxn modelId="{9A96B699-AB4D-214E-AA30-D83201C84785}" type="presOf" srcId="{F073A50F-2EA9-4303-834D-F8B9090FCB5B}" destId="{2D459062-4FF0-4E17-8F4C-DB0194378B35}" srcOrd="0" destOrd="0" presId="urn:microsoft.com/office/officeart/2005/8/layout/process5"/>
    <dgm:cxn modelId="{51F21DC5-9D2E-E64F-8156-C18DFFB98D27}" type="presOf" srcId="{D766511A-9D0E-4980-95B9-93BD3890DAF0}" destId="{85090315-786E-4AA5-A8A6-AE55282FD72C}" srcOrd="1" destOrd="0" presId="urn:microsoft.com/office/officeart/2005/8/layout/process5"/>
    <dgm:cxn modelId="{98D667AB-21C8-1643-A865-F3AB102A1C9A}" type="presOf" srcId="{4AA6DAA4-FC4E-4541-BA28-D49C45BAFB3E}" destId="{AAC1E320-3D6E-CA4F-A710-B225848B74B9}" srcOrd="1" destOrd="0" presId="urn:microsoft.com/office/officeart/2005/8/layout/process5"/>
    <dgm:cxn modelId="{29A44647-9B0A-42E3-92CA-13CBC652751A}" srcId="{5C51D8D0-F87A-4E28-B677-1A6A0DA539A9}" destId="{8DD66E1F-17FD-4441-82C2-98488C485BF5}" srcOrd="8" destOrd="0" parTransId="{5BBB3E75-3E97-4F9C-85D9-F6CCC1E0AB13}" sibTransId="{261F95EC-BBA4-45ED-B975-E962918D0122}"/>
    <dgm:cxn modelId="{B4066764-D81D-A340-8149-BD298B354E5C}" type="presOf" srcId="{5F4C2DEE-4424-9144-B27F-FBE0D8310EA5}" destId="{69C87388-7BB2-BE48-8EDE-F15BB59707B4}" srcOrd="1" destOrd="0" presId="urn:microsoft.com/office/officeart/2005/8/layout/process5"/>
    <dgm:cxn modelId="{74F40288-DBA9-B640-A07B-C83817541DCC}" type="presOf" srcId="{643DEEE6-4FF5-9343-A0F2-5A5CC7892B1A}" destId="{0E5EB40A-D89E-484B-BA52-83F08ADAC004}" srcOrd="0" destOrd="0" presId="urn:microsoft.com/office/officeart/2005/8/layout/process5"/>
    <dgm:cxn modelId="{6F78FB9F-B7E1-6A41-A86F-DA093AF608F6}" type="presOf" srcId="{58AEF627-735E-45E2-B53A-377E4CA2B52B}" destId="{3DE5AECB-1091-4B49-A915-3F5F1E05707B}" srcOrd="1" destOrd="0" presId="urn:microsoft.com/office/officeart/2005/8/layout/process5"/>
    <dgm:cxn modelId="{1A0EC9C1-E2CA-FF48-BBBA-DE7B838B2985}" type="presOf" srcId="{8084FCBC-1133-410E-BD27-EE519848A26D}" destId="{1B3EF90C-22B0-4F57-B4A2-D94862568F63}" srcOrd="1" destOrd="0" presId="urn:microsoft.com/office/officeart/2005/8/layout/process5"/>
    <dgm:cxn modelId="{7F251CC2-3358-CF4B-8CD7-653738499220}" type="presOf" srcId="{8084FCBC-1133-410E-BD27-EE519848A26D}" destId="{2C2F22DA-6662-4ACA-BCA6-59D18049B3AD}" srcOrd="0" destOrd="0" presId="urn:microsoft.com/office/officeart/2005/8/layout/process5"/>
    <dgm:cxn modelId="{28FB064C-89C9-9747-8EBB-3F58E7FC0DAA}" type="presParOf" srcId="{0D56A60C-3B41-4946-9119-AE9CEC910F82}" destId="{11C45BF1-389D-4FC2-A3B5-DDFDC076F9BE}" srcOrd="0" destOrd="0" presId="urn:microsoft.com/office/officeart/2005/8/layout/process5"/>
    <dgm:cxn modelId="{94D4EC4A-2AC6-9340-94D4-D2D474824C74}" type="presParOf" srcId="{0D56A60C-3B41-4946-9119-AE9CEC910F82}" destId="{69D496B8-EBCB-4F05-B310-9DA5028E3521}" srcOrd="1" destOrd="0" presId="urn:microsoft.com/office/officeart/2005/8/layout/process5"/>
    <dgm:cxn modelId="{B353D428-271D-E64B-A121-F1CBCCA82742}" type="presParOf" srcId="{69D496B8-EBCB-4F05-B310-9DA5028E3521}" destId="{FEAC8B4B-2DBD-4E32-943C-BB54A7162F21}" srcOrd="0" destOrd="0" presId="urn:microsoft.com/office/officeart/2005/8/layout/process5"/>
    <dgm:cxn modelId="{BC94778E-8861-7349-A1E6-774FE8110AB8}" type="presParOf" srcId="{0D56A60C-3B41-4946-9119-AE9CEC910F82}" destId="{067170A3-5A28-4462-BA24-66F5994E4D71}" srcOrd="2" destOrd="0" presId="urn:microsoft.com/office/officeart/2005/8/layout/process5"/>
    <dgm:cxn modelId="{7E89A5D3-F235-9347-99ED-B2CFECC8A44A}" type="presParOf" srcId="{0D56A60C-3B41-4946-9119-AE9CEC910F82}" destId="{2C2F22DA-6662-4ACA-BCA6-59D18049B3AD}" srcOrd="3" destOrd="0" presId="urn:microsoft.com/office/officeart/2005/8/layout/process5"/>
    <dgm:cxn modelId="{38E01B16-D119-EA4B-97BC-D75A667B8355}" type="presParOf" srcId="{2C2F22DA-6662-4ACA-BCA6-59D18049B3AD}" destId="{1B3EF90C-22B0-4F57-B4A2-D94862568F63}" srcOrd="0" destOrd="0" presId="urn:microsoft.com/office/officeart/2005/8/layout/process5"/>
    <dgm:cxn modelId="{4D1BF389-63C2-C944-8CBD-D45BB0EAD7FA}" type="presParOf" srcId="{0D56A60C-3B41-4946-9119-AE9CEC910F82}" destId="{A82EF6DC-5306-442E-8597-CD63AA2FA4A9}" srcOrd="4" destOrd="0" presId="urn:microsoft.com/office/officeart/2005/8/layout/process5"/>
    <dgm:cxn modelId="{8EA9FD93-1848-A844-BCAC-52D2E45EB1BB}" type="presParOf" srcId="{0D56A60C-3B41-4946-9119-AE9CEC910F82}" destId="{C29DD853-68E0-4766-BFF4-EA51E03C0AB6}" srcOrd="5" destOrd="0" presId="urn:microsoft.com/office/officeart/2005/8/layout/process5"/>
    <dgm:cxn modelId="{75DCF5B3-3135-264E-B1BB-A68C2C55EE39}" type="presParOf" srcId="{C29DD853-68E0-4766-BFF4-EA51E03C0AB6}" destId="{85090315-786E-4AA5-A8A6-AE55282FD72C}" srcOrd="0" destOrd="0" presId="urn:microsoft.com/office/officeart/2005/8/layout/process5"/>
    <dgm:cxn modelId="{DE3F3984-9B95-2549-B5A8-5BDD23BB5AF6}" type="presParOf" srcId="{0D56A60C-3B41-4946-9119-AE9CEC910F82}" destId="{943145E5-62C1-EC47-8DC7-6D9E2E4ADD40}" srcOrd="6" destOrd="0" presId="urn:microsoft.com/office/officeart/2005/8/layout/process5"/>
    <dgm:cxn modelId="{58AC3674-6BEF-2F4E-8DDE-2B9951B9C7BF}" type="presParOf" srcId="{0D56A60C-3B41-4946-9119-AE9CEC910F82}" destId="{0E9CA333-271C-8747-A5E9-26E979977324}" srcOrd="7" destOrd="0" presId="urn:microsoft.com/office/officeart/2005/8/layout/process5"/>
    <dgm:cxn modelId="{CC6503A7-ED1E-8945-935E-BEA2D55955FB}" type="presParOf" srcId="{0E9CA333-271C-8747-A5E9-26E979977324}" destId="{CCD71E84-D482-0F40-B3B8-D4C7F786ED00}" srcOrd="0" destOrd="0" presId="urn:microsoft.com/office/officeart/2005/8/layout/process5"/>
    <dgm:cxn modelId="{19B5738E-E81C-674C-874C-20799FC27060}" type="presParOf" srcId="{0D56A60C-3B41-4946-9119-AE9CEC910F82}" destId="{A27253F9-5E54-4222-838D-5CBBB50373A5}" srcOrd="8" destOrd="0" presId="urn:microsoft.com/office/officeart/2005/8/layout/process5"/>
    <dgm:cxn modelId="{07E3D94E-FCE0-2340-8357-CF6B07FDAD68}" type="presParOf" srcId="{0D56A60C-3B41-4946-9119-AE9CEC910F82}" destId="{812DB419-C0AE-4678-BDCF-F89B5289CC0F}" srcOrd="9" destOrd="0" presId="urn:microsoft.com/office/officeart/2005/8/layout/process5"/>
    <dgm:cxn modelId="{41898D31-DA3A-174C-A986-B50A45511EE7}" type="presParOf" srcId="{812DB419-C0AE-4678-BDCF-F89B5289CC0F}" destId="{AB00C7FB-0E07-41B7-974F-CFCB4C298FD4}" srcOrd="0" destOrd="0" presId="urn:microsoft.com/office/officeart/2005/8/layout/process5"/>
    <dgm:cxn modelId="{BEC4B68E-EA33-5445-80A2-8B713CDDE959}" type="presParOf" srcId="{0D56A60C-3B41-4946-9119-AE9CEC910F82}" destId="{A819E19F-4F60-4FA7-9DBC-CC85DFE88B54}" srcOrd="10" destOrd="0" presId="urn:microsoft.com/office/officeart/2005/8/layout/process5"/>
    <dgm:cxn modelId="{552CFFD9-77A0-1147-8299-228B9B7E21EC}" type="presParOf" srcId="{0D56A60C-3B41-4946-9119-AE9CEC910F82}" destId="{2E9A553D-45DF-4251-AB9F-67358B01A468}" srcOrd="11" destOrd="0" presId="urn:microsoft.com/office/officeart/2005/8/layout/process5"/>
    <dgm:cxn modelId="{59C6E9BD-2EED-8E4D-8F23-A3062E8A70F7}" type="presParOf" srcId="{2E9A553D-45DF-4251-AB9F-67358B01A468}" destId="{D5A41E7E-BF42-4120-A591-A97F9EF26467}" srcOrd="0" destOrd="0" presId="urn:microsoft.com/office/officeart/2005/8/layout/process5"/>
    <dgm:cxn modelId="{634AB1B0-FF1F-A648-9079-C044A603398A}" type="presParOf" srcId="{0D56A60C-3B41-4946-9119-AE9CEC910F82}" destId="{0E5EB40A-D89E-484B-BA52-83F08ADAC004}" srcOrd="12" destOrd="0" presId="urn:microsoft.com/office/officeart/2005/8/layout/process5"/>
    <dgm:cxn modelId="{74B9B119-CD6C-3440-8F9D-BF4E30A1458D}" type="presParOf" srcId="{0D56A60C-3B41-4946-9119-AE9CEC910F82}" destId="{E74F6358-86A9-534B-9E83-6A3E7035F39B}" srcOrd="13" destOrd="0" presId="urn:microsoft.com/office/officeart/2005/8/layout/process5"/>
    <dgm:cxn modelId="{B17F0073-6B68-144A-AF77-C13A83D1F011}" type="presParOf" srcId="{E74F6358-86A9-534B-9E83-6A3E7035F39B}" destId="{AAC1E320-3D6E-CA4F-A710-B225848B74B9}" srcOrd="0" destOrd="0" presId="urn:microsoft.com/office/officeart/2005/8/layout/process5"/>
    <dgm:cxn modelId="{02B1724C-0506-F849-A472-1EC888EED42C}" type="presParOf" srcId="{0D56A60C-3B41-4946-9119-AE9CEC910F82}" destId="{B3429933-7FA5-E547-87E1-6D5E55EFD6BC}" srcOrd="14" destOrd="0" presId="urn:microsoft.com/office/officeart/2005/8/layout/process5"/>
    <dgm:cxn modelId="{5F404FFC-C544-2C47-85FD-5E236A0A2B09}" type="presParOf" srcId="{0D56A60C-3B41-4946-9119-AE9CEC910F82}" destId="{EEB8AB8F-1887-834A-AE53-E8D29BFCB6CE}" srcOrd="15" destOrd="0" presId="urn:microsoft.com/office/officeart/2005/8/layout/process5"/>
    <dgm:cxn modelId="{B9716C35-EB07-534A-B974-A8D41FAF4830}" type="presParOf" srcId="{EEB8AB8F-1887-834A-AE53-E8D29BFCB6CE}" destId="{69C87388-7BB2-BE48-8EDE-F15BB59707B4}" srcOrd="0" destOrd="0" presId="urn:microsoft.com/office/officeart/2005/8/layout/process5"/>
    <dgm:cxn modelId="{2C5EB80F-B90E-0047-990D-A4199DE0AC88}" type="presParOf" srcId="{0D56A60C-3B41-4946-9119-AE9CEC910F82}" destId="{715C279C-7F8B-49E0-9513-E1CD6804EA10}" srcOrd="16" destOrd="0" presId="urn:microsoft.com/office/officeart/2005/8/layout/process5"/>
    <dgm:cxn modelId="{378F55FF-BAE6-BF42-87B8-4E78A64C31ED}" type="presParOf" srcId="{0D56A60C-3B41-4946-9119-AE9CEC910F82}" destId="{56F720C7-F28E-404A-9155-B05EB6A89BCA}" srcOrd="17" destOrd="0" presId="urn:microsoft.com/office/officeart/2005/8/layout/process5"/>
    <dgm:cxn modelId="{ECBA60DC-2439-894C-9958-ADB3CABA7772}" type="presParOf" srcId="{56F720C7-F28E-404A-9155-B05EB6A89BCA}" destId="{07072737-E07E-42B4-8C50-28A2DD403C2B}" srcOrd="0" destOrd="0" presId="urn:microsoft.com/office/officeart/2005/8/layout/process5"/>
    <dgm:cxn modelId="{42FE8DB6-8DA8-CC44-AB66-D7A5CA75E9B7}" type="presParOf" srcId="{0D56A60C-3B41-4946-9119-AE9CEC910F82}" destId="{B2F5F328-0DAB-46F3-972C-B1FC13D17FBB}" srcOrd="18" destOrd="0" presId="urn:microsoft.com/office/officeart/2005/8/layout/process5"/>
    <dgm:cxn modelId="{E6716B31-D668-344D-A07B-4E2C57F02554}" type="presParOf" srcId="{0D56A60C-3B41-4946-9119-AE9CEC910F82}" destId="{D4823463-16E1-4BC4-BFC2-AEB4B22B70AF}" srcOrd="19" destOrd="0" presId="urn:microsoft.com/office/officeart/2005/8/layout/process5"/>
    <dgm:cxn modelId="{4A76CB54-7BB4-8844-BA0D-959E51B4888B}" type="presParOf" srcId="{D4823463-16E1-4BC4-BFC2-AEB4B22B70AF}" destId="{3DE5AECB-1091-4B49-A915-3F5F1E05707B}" srcOrd="0" destOrd="0" presId="urn:microsoft.com/office/officeart/2005/8/layout/process5"/>
    <dgm:cxn modelId="{C87FE910-C26E-6247-A51A-FF725CB92DAB}" type="presParOf" srcId="{0D56A60C-3B41-4946-9119-AE9CEC910F82}" destId="{6682B984-4086-46D6-B91A-029170856023}" srcOrd="20" destOrd="0" presId="urn:microsoft.com/office/officeart/2005/8/layout/process5"/>
    <dgm:cxn modelId="{CCD379F4-919A-0843-8109-4393E8AD1F56}" type="presParOf" srcId="{0D56A60C-3B41-4946-9119-AE9CEC910F82}" destId="{66D3F84D-BC54-4182-8DE2-9E92F11A3C5C}" srcOrd="21" destOrd="0" presId="urn:microsoft.com/office/officeart/2005/8/layout/process5"/>
    <dgm:cxn modelId="{31CF357B-6DD1-314F-9272-5A2CB1E881E0}" type="presParOf" srcId="{66D3F84D-BC54-4182-8DE2-9E92F11A3C5C}" destId="{7E725AB0-9BC1-48F0-A989-2C00AB1F8C6B}" srcOrd="0" destOrd="0" presId="urn:microsoft.com/office/officeart/2005/8/layout/process5"/>
    <dgm:cxn modelId="{0BE634FD-C250-C549-8C49-3BD167B2FCDC}" type="presParOf" srcId="{0D56A60C-3B41-4946-9119-AE9CEC910F82}" destId="{2D459062-4FF0-4E17-8F4C-DB0194378B35}" srcOrd="2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45BF1-389D-4FC2-A3B5-DDFDC076F9BE}">
      <dsp:nvSpPr>
        <dsp:cNvPr id="0" name=""/>
        <dsp:cNvSpPr/>
      </dsp:nvSpPr>
      <dsp:spPr>
        <a:xfrm>
          <a:off x="215554" y="2331"/>
          <a:ext cx="1483427" cy="890056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課程簡介</a:t>
          </a:r>
        </a:p>
      </dsp:txBody>
      <dsp:txXfrm>
        <a:off x="241623" y="28400"/>
        <a:ext cx="1431289" cy="837918"/>
      </dsp:txXfrm>
    </dsp:sp>
    <dsp:sp modelId="{69D496B8-EBCB-4F05-B310-9DA5028E3521}">
      <dsp:nvSpPr>
        <dsp:cNvPr id="0" name=""/>
        <dsp:cNvSpPr/>
      </dsp:nvSpPr>
      <dsp:spPr>
        <a:xfrm>
          <a:off x="1829523" y="263414"/>
          <a:ext cx="314486" cy="367890"/>
        </a:xfrm>
        <a:prstGeom prst="rightArrow">
          <a:avLst>
            <a:gd name="adj1" fmla="val 60000"/>
            <a:gd name="adj2" fmla="val 50000"/>
          </a:avLst>
        </a:prstGeom>
        <a:solidFill>
          <a:srgbClr val="FFFF66"/>
        </a:solidFill>
        <a:ln>
          <a:solidFill>
            <a:srgbClr val="FFFF6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829523" y="336992"/>
        <a:ext cx="220140" cy="220734"/>
      </dsp:txXfrm>
    </dsp:sp>
    <dsp:sp modelId="{067170A3-5A28-4462-BA24-66F5994E4D71}">
      <dsp:nvSpPr>
        <dsp:cNvPr id="0" name=""/>
        <dsp:cNvSpPr/>
      </dsp:nvSpPr>
      <dsp:spPr>
        <a:xfrm>
          <a:off x="2292353" y="2331"/>
          <a:ext cx="1483427" cy="890056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認識微電路套件</a:t>
          </a:r>
        </a:p>
      </dsp:txBody>
      <dsp:txXfrm>
        <a:off x="2318422" y="28400"/>
        <a:ext cx="1431289" cy="837918"/>
      </dsp:txXfrm>
    </dsp:sp>
    <dsp:sp modelId="{2C2F22DA-6662-4ACA-BCA6-59D18049B3AD}">
      <dsp:nvSpPr>
        <dsp:cNvPr id="0" name=""/>
        <dsp:cNvSpPr/>
      </dsp:nvSpPr>
      <dsp:spPr>
        <a:xfrm>
          <a:off x="3906323" y="263414"/>
          <a:ext cx="314486" cy="367890"/>
        </a:xfrm>
        <a:prstGeom prst="rightArrow">
          <a:avLst>
            <a:gd name="adj1" fmla="val 60000"/>
            <a:gd name="adj2" fmla="val 50000"/>
          </a:avLst>
        </a:prstGeom>
        <a:solidFill>
          <a:srgbClr val="FFFF66"/>
        </a:solidFill>
        <a:ln>
          <a:solidFill>
            <a:srgbClr val="FFFF6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906323" y="336992"/>
        <a:ext cx="220140" cy="220734"/>
      </dsp:txXfrm>
    </dsp:sp>
    <dsp:sp modelId="{A82EF6DC-5306-442E-8597-CD63AA2FA4A9}">
      <dsp:nvSpPr>
        <dsp:cNvPr id="0" name=""/>
        <dsp:cNvSpPr/>
      </dsp:nvSpPr>
      <dsp:spPr>
        <a:xfrm>
          <a:off x="4369152" y="2331"/>
          <a:ext cx="1483427" cy="890056"/>
        </a:xfrm>
        <a:prstGeom prst="roundRect">
          <a:avLst>
            <a:gd name="adj" fmla="val 10000"/>
          </a:avLst>
        </a:prstGeom>
        <a:solidFill>
          <a:srgbClr val="36D6B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編程訓練</a:t>
          </a:r>
        </a:p>
      </dsp:txBody>
      <dsp:txXfrm>
        <a:off x="4395221" y="28400"/>
        <a:ext cx="1431289" cy="837918"/>
      </dsp:txXfrm>
    </dsp:sp>
    <dsp:sp modelId="{C29DD853-68E0-4766-BFF4-EA51E03C0AB6}">
      <dsp:nvSpPr>
        <dsp:cNvPr id="0" name=""/>
        <dsp:cNvSpPr/>
      </dsp:nvSpPr>
      <dsp:spPr>
        <a:xfrm>
          <a:off x="5983122" y="263414"/>
          <a:ext cx="314486" cy="367890"/>
        </a:xfrm>
        <a:prstGeom prst="rightArrow">
          <a:avLst>
            <a:gd name="adj1" fmla="val 60000"/>
            <a:gd name="adj2" fmla="val 50000"/>
          </a:avLst>
        </a:prstGeom>
        <a:solidFill>
          <a:srgbClr val="FFFF66"/>
        </a:solidFill>
        <a:ln>
          <a:solidFill>
            <a:srgbClr val="FFFF6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983122" y="336992"/>
        <a:ext cx="220140" cy="220734"/>
      </dsp:txXfrm>
    </dsp:sp>
    <dsp:sp modelId="{943145E5-62C1-EC47-8DC7-6D9E2E4ADD40}">
      <dsp:nvSpPr>
        <dsp:cNvPr id="0" name=""/>
        <dsp:cNvSpPr/>
      </dsp:nvSpPr>
      <dsp:spPr>
        <a:xfrm>
          <a:off x="6445951" y="2331"/>
          <a:ext cx="1483427" cy="890056"/>
        </a:xfrm>
        <a:prstGeom prst="roundRect">
          <a:avLst>
            <a:gd name="adj" fmla="val 10000"/>
          </a:avLst>
        </a:prstGeom>
        <a:solidFill>
          <a:srgbClr val="0FB92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機械車</a:t>
          </a:r>
          <a:r>
            <a:rPr lang="en-US" altLang="zh-TW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000" kern="1200" dirty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組裝</a:t>
          </a:r>
          <a:endParaRPr lang="zh-TW" altLang="en-US" sz="2000" kern="1200" dirty="0"/>
        </a:p>
      </dsp:txBody>
      <dsp:txXfrm>
        <a:off x="6472020" y="28400"/>
        <a:ext cx="1431289" cy="837918"/>
      </dsp:txXfrm>
    </dsp:sp>
    <dsp:sp modelId="{0E9CA333-271C-8747-A5E9-26E979977324}">
      <dsp:nvSpPr>
        <dsp:cNvPr id="0" name=""/>
        <dsp:cNvSpPr/>
      </dsp:nvSpPr>
      <dsp:spPr>
        <a:xfrm rot="5400000">
          <a:off x="7030422" y="996227"/>
          <a:ext cx="314486" cy="367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396936"/>
            <a:satOff val="3636"/>
            <a:lumOff val="-30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/>
        </a:p>
      </dsp:txBody>
      <dsp:txXfrm rot="-5400000">
        <a:off x="7077298" y="1022929"/>
        <a:ext cx="220734" cy="220140"/>
      </dsp:txXfrm>
    </dsp:sp>
    <dsp:sp modelId="{A27253F9-5E54-4222-838D-5CBBB50373A5}">
      <dsp:nvSpPr>
        <dsp:cNvPr id="0" name=""/>
        <dsp:cNvSpPr/>
      </dsp:nvSpPr>
      <dsp:spPr>
        <a:xfrm>
          <a:off x="6445951" y="1485759"/>
          <a:ext cx="1483427" cy="890056"/>
        </a:xfrm>
        <a:prstGeom prst="roundRect">
          <a:avLst>
            <a:gd name="adj" fmla="val 10000"/>
          </a:avLst>
        </a:prstGeom>
        <a:solidFill>
          <a:srgbClr val="0FB92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/>
            <a:t>機械車</a:t>
          </a:r>
          <a:r>
            <a:rPr lang="en-US" altLang="zh-TW" sz="2000" kern="1200" dirty="0"/>
            <a:t/>
          </a:r>
          <a:br>
            <a:rPr lang="en-US" altLang="zh-TW" sz="2000" kern="1200" dirty="0"/>
          </a:br>
          <a:r>
            <a:rPr lang="zh-TW" altLang="en-US" sz="2000" kern="1200" dirty="0"/>
            <a:t>測試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472020" y="1511828"/>
        <a:ext cx="1431289" cy="837918"/>
      </dsp:txXfrm>
    </dsp:sp>
    <dsp:sp modelId="{812DB419-C0AE-4678-BDCF-F89B5289CC0F}">
      <dsp:nvSpPr>
        <dsp:cNvPr id="0" name=""/>
        <dsp:cNvSpPr/>
      </dsp:nvSpPr>
      <dsp:spPr>
        <a:xfrm rot="10800000">
          <a:off x="6000923" y="1746842"/>
          <a:ext cx="314486" cy="367890"/>
        </a:xfrm>
        <a:prstGeom prst="rightArrow">
          <a:avLst>
            <a:gd name="adj1" fmla="val 60000"/>
            <a:gd name="adj2" fmla="val 50000"/>
          </a:avLst>
        </a:prstGeom>
        <a:solidFill>
          <a:srgbClr val="FFFF66"/>
        </a:solidFill>
        <a:ln>
          <a:solidFill>
            <a:srgbClr val="FFFF6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10800000">
        <a:off x="6095269" y="1820420"/>
        <a:ext cx="220140" cy="220734"/>
      </dsp:txXfrm>
    </dsp:sp>
    <dsp:sp modelId="{A819E19F-4F60-4FA7-9DBC-CC85DFE88B54}">
      <dsp:nvSpPr>
        <dsp:cNvPr id="0" name=""/>
        <dsp:cNvSpPr/>
      </dsp:nvSpPr>
      <dsp:spPr>
        <a:xfrm>
          <a:off x="4369152" y="1485759"/>
          <a:ext cx="1483427" cy="890056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/>
            <a:t>認識</a:t>
          </a:r>
          <a:r>
            <a:rPr lang="zh-HK" altLang="en-US" sz="2000" kern="1200" dirty="0"/>
            <a:t>齒輪</a:t>
          </a:r>
          <a:r>
            <a:rPr lang="zh-TW" altLang="en-US" sz="2000" kern="1200" dirty="0"/>
            <a:t>比</a:t>
          </a:r>
          <a:r>
            <a:rPr lang="zh-HK" altLang="en-US" sz="2000" kern="1200" dirty="0"/>
            <a:t>及摩擦力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395221" y="1511828"/>
        <a:ext cx="1431289" cy="837918"/>
      </dsp:txXfrm>
    </dsp:sp>
    <dsp:sp modelId="{2E9A553D-45DF-4251-AB9F-67358B01A468}">
      <dsp:nvSpPr>
        <dsp:cNvPr id="0" name=""/>
        <dsp:cNvSpPr/>
      </dsp:nvSpPr>
      <dsp:spPr>
        <a:xfrm rot="10800000">
          <a:off x="3924124" y="1746842"/>
          <a:ext cx="314486" cy="367890"/>
        </a:xfrm>
        <a:prstGeom prst="rightArrow">
          <a:avLst>
            <a:gd name="adj1" fmla="val 60000"/>
            <a:gd name="adj2" fmla="val 50000"/>
          </a:avLst>
        </a:prstGeom>
        <a:solidFill>
          <a:srgbClr val="FFFF66"/>
        </a:solidFill>
        <a:ln>
          <a:solidFill>
            <a:srgbClr val="FFFF6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10800000">
        <a:off x="4018470" y="1820420"/>
        <a:ext cx="220140" cy="220734"/>
      </dsp:txXfrm>
    </dsp:sp>
    <dsp:sp modelId="{0E5EB40A-D89E-484B-BA52-83F08ADAC004}">
      <dsp:nvSpPr>
        <dsp:cNvPr id="0" name=""/>
        <dsp:cNvSpPr/>
      </dsp:nvSpPr>
      <dsp:spPr>
        <a:xfrm>
          <a:off x="2292353" y="1485759"/>
          <a:ext cx="1483427" cy="890056"/>
        </a:xfrm>
        <a:prstGeom prst="roundRect">
          <a:avLst>
            <a:gd name="adj" fmla="val 10000"/>
          </a:avLst>
        </a:prstGeom>
        <a:solidFill>
          <a:schemeClr val="accent5">
            <a:hueOff val="-11630793"/>
            <a:satOff val="6610"/>
            <a:lumOff val="-54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HK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科學探究實驗</a:t>
          </a:r>
          <a:r>
            <a:rPr lang="en-US" altLang="zh-TW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HK" altLang="en-US" sz="2000" kern="1200" dirty="0"/>
            <a:t>齒輪</a:t>
          </a:r>
          <a:r>
            <a:rPr lang="zh-TW" altLang="en-US" sz="2000" kern="1200" dirty="0"/>
            <a:t>比</a:t>
          </a:r>
          <a:r>
            <a:rPr lang="en-US" altLang="zh-TW" sz="2000" kern="1200" dirty="0"/>
            <a:t>)</a:t>
          </a:r>
          <a:endParaRPr lang="zh-TW" altLang="en-US" sz="2000" kern="1200" dirty="0"/>
        </a:p>
      </dsp:txBody>
      <dsp:txXfrm>
        <a:off x="2318422" y="1511828"/>
        <a:ext cx="1431289" cy="837918"/>
      </dsp:txXfrm>
    </dsp:sp>
    <dsp:sp modelId="{E74F6358-86A9-534B-9E83-6A3E7035F39B}">
      <dsp:nvSpPr>
        <dsp:cNvPr id="0" name=""/>
        <dsp:cNvSpPr/>
      </dsp:nvSpPr>
      <dsp:spPr>
        <a:xfrm rot="10800000">
          <a:off x="1847325" y="1746842"/>
          <a:ext cx="314486" cy="367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2793873"/>
            <a:satOff val="7271"/>
            <a:lumOff val="-60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/>
        </a:p>
      </dsp:txBody>
      <dsp:txXfrm rot="10800000">
        <a:off x="1941671" y="1820420"/>
        <a:ext cx="220140" cy="220734"/>
      </dsp:txXfrm>
    </dsp:sp>
    <dsp:sp modelId="{B3429933-7FA5-E547-87E1-6D5E55EFD6BC}">
      <dsp:nvSpPr>
        <dsp:cNvPr id="0" name=""/>
        <dsp:cNvSpPr/>
      </dsp:nvSpPr>
      <dsp:spPr>
        <a:xfrm>
          <a:off x="215554" y="1485759"/>
          <a:ext cx="1483427" cy="890056"/>
        </a:xfrm>
        <a:prstGeom prst="roundRect">
          <a:avLst>
            <a:gd name="adj" fmla="val 10000"/>
          </a:avLst>
        </a:prstGeom>
        <a:solidFill>
          <a:schemeClr val="accent5">
            <a:hueOff val="-13569259"/>
            <a:satOff val="7712"/>
            <a:lumOff val="-63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設計機械車</a:t>
          </a:r>
          <a:r>
            <a:rPr lang="zh-HK" altLang="en-US" sz="2000" kern="1200" dirty="0"/>
            <a:t>齒輪</a:t>
          </a:r>
          <a:r>
            <a:rPr lang="zh-TW" altLang="en-US" sz="2000" kern="1200" dirty="0"/>
            <a:t>及改裝</a:t>
          </a:r>
        </a:p>
      </dsp:txBody>
      <dsp:txXfrm>
        <a:off x="241623" y="1511828"/>
        <a:ext cx="1431289" cy="837918"/>
      </dsp:txXfrm>
    </dsp:sp>
    <dsp:sp modelId="{EEB8AB8F-1887-834A-AE53-E8D29BFCB6CE}">
      <dsp:nvSpPr>
        <dsp:cNvPr id="0" name=""/>
        <dsp:cNvSpPr/>
      </dsp:nvSpPr>
      <dsp:spPr>
        <a:xfrm rot="5400000">
          <a:off x="800025" y="2479655"/>
          <a:ext cx="314486" cy="367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4926185"/>
            <a:satOff val="8483"/>
            <a:lumOff val="-70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/>
        </a:p>
      </dsp:txBody>
      <dsp:txXfrm rot="-5400000">
        <a:off x="846901" y="2506357"/>
        <a:ext cx="220734" cy="220140"/>
      </dsp:txXfrm>
    </dsp:sp>
    <dsp:sp modelId="{715C279C-7F8B-49E0-9513-E1CD6804EA10}">
      <dsp:nvSpPr>
        <dsp:cNvPr id="0" name=""/>
        <dsp:cNvSpPr/>
      </dsp:nvSpPr>
      <dsp:spPr>
        <a:xfrm>
          <a:off x="215554" y="2969187"/>
          <a:ext cx="1483427" cy="890056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000" kern="1200" dirty="0"/>
            <a:t>分析數據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41623" y="2995256"/>
        <a:ext cx="1431289" cy="837918"/>
      </dsp:txXfrm>
    </dsp:sp>
    <dsp:sp modelId="{56F720C7-F28E-404A-9155-B05EB6A89BCA}">
      <dsp:nvSpPr>
        <dsp:cNvPr id="0" name=""/>
        <dsp:cNvSpPr/>
      </dsp:nvSpPr>
      <dsp:spPr>
        <a:xfrm>
          <a:off x="1829523" y="3230270"/>
          <a:ext cx="314486" cy="367890"/>
        </a:xfrm>
        <a:prstGeom prst="rightArrow">
          <a:avLst>
            <a:gd name="adj1" fmla="val 60000"/>
            <a:gd name="adj2" fmla="val 50000"/>
          </a:avLst>
        </a:prstGeom>
        <a:solidFill>
          <a:srgbClr val="FFFF66"/>
        </a:solidFill>
        <a:ln>
          <a:solidFill>
            <a:srgbClr val="FFFF6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829523" y="3303848"/>
        <a:ext cx="220140" cy="220734"/>
      </dsp:txXfrm>
    </dsp:sp>
    <dsp:sp modelId="{B2F5F328-0DAB-46F3-972C-B1FC13D17FBB}">
      <dsp:nvSpPr>
        <dsp:cNvPr id="0" name=""/>
        <dsp:cNvSpPr/>
      </dsp:nvSpPr>
      <dsp:spPr>
        <a:xfrm>
          <a:off x="2292353" y="2969187"/>
          <a:ext cx="1483427" cy="890056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修改設計</a:t>
          </a:r>
          <a:r>
            <a:rPr lang="en-US" altLang="zh-TW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000" kern="1200" dirty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並分享原因</a:t>
          </a:r>
        </a:p>
      </dsp:txBody>
      <dsp:txXfrm>
        <a:off x="2318422" y="2995256"/>
        <a:ext cx="1431289" cy="837918"/>
      </dsp:txXfrm>
    </dsp:sp>
    <dsp:sp modelId="{D4823463-16E1-4BC4-BFC2-AEB4B22B70AF}">
      <dsp:nvSpPr>
        <dsp:cNvPr id="0" name=""/>
        <dsp:cNvSpPr/>
      </dsp:nvSpPr>
      <dsp:spPr>
        <a:xfrm>
          <a:off x="3906323" y="3230270"/>
          <a:ext cx="314486" cy="367890"/>
        </a:xfrm>
        <a:prstGeom prst="rightArrow">
          <a:avLst>
            <a:gd name="adj1" fmla="val 60000"/>
            <a:gd name="adj2" fmla="val 50000"/>
          </a:avLst>
        </a:prstGeom>
        <a:solidFill>
          <a:srgbClr val="FFFF66"/>
        </a:solidFill>
        <a:ln>
          <a:solidFill>
            <a:srgbClr val="FFFF6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906323" y="3303848"/>
        <a:ext cx="220140" cy="220734"/>
      </dsp:txXfrm>
    </dsp:sp>
    <dsp:sp modelId="{6682B984-4086-46D6-B91A-029170856023}">
      <dsp:nvSpPr>
        <dsp:cNvPr id="0" name=""/>
        <dsp:cNvSpPr/>
      </dsp:nvSpPr>
      <dsp:spPr>
        <a:xfrm>
          <a:off x="4369152" y="2969187"/>
          <a:ext cx="1483427" cy="890056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進行比賽</a:t>
          </a:r>
          <a:r>
            <a:rPr lang="en-US" altLang="zh-TW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000" kern="1200" dirty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任務</a:t>
          </a:r>
        </a:p>
      </dsp:txBody>
      <dsp:txXfrm>
        <a:off x="4395221" y="2995256"/>
        <a:ext cx="1431289" cy="837918"/>
      </dsp:txXfrm>
    </dsp:sp>
    <dsp:sp modelId="{66D3F84D-BC54-4182-8DE2-9E92F11A3C5C}">
      <dsp:nvSpPr>
        <dsp:cNvPr id="0" name=""/>
        <dsp:cNvSpPr/>
      </dsp:nvSpPr>
      <dsp:spPr>
        <a:xfrm>
          <a:off x="5977590" y="3230270"/>
          <a:ext cx="301160" cy="367890"/>
        </a:xfrm>
        <a:prstGeom prst="rightArrow">
          <a:avLst>
            <a:gd name="adj1" fmla="val 60000"/>
            <a:gd name="adj2" fmla="val 50000"/>
          </a:avLst>
        </a:prstGeom>
        <a:solidFill>
          <a:srgbClr val="FFFF66"/>
        </a:solidFill>
        <a:ln>
          <a:solidFill>
            <a:srgbClr val="FFFF6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977590" y="3303848"/>
        <a:ext cx="210812" cy="220734"/>
      </dsp:txXfrm>
    </dsp:sp>
    <dsp:sp modelId="{2D459062-4FF0-4E17-8F4C-DB0194378B35}">
      <dsp:nvSpPr>
        <dsp:cNvPr id="0" name=""/>
        <dsp:cNvSpPr/>
      </dsp:nvSpPr>
      <dsp:spPr>
        <a:xfrm>
          <a:off x="6420807" y="2969187"/>
          <a:ext cx="1483427" cy="890056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rPr>
            <a:t>課堂總結</a:t>
          </a:r>
        </a:p>
      </dsp:txBody>
      <dsp:txXfrm>
        <a:off x="6446876" y="2995256"/>
        <a:ext cx="1431289" cy="837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07695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010210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0626" y="3224773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90626" y="1113584"/>
            <a:ext cx="7667244" cy="20574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7236911" y="3051692"/>
            <a:ext cx="810678" cy="810677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074167"/>
            <a:ext cx="7475220" cy="227685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3291840"/>
            <a:ext cx="5918454" cy="802386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780-B0F8-844A-AF3D-B159AB898D60}" type="datetime1">
              <a:rPr lang="zh-HK" altLang="en-US" smtClean="0"/>
              <a:t>25/6/2021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94550" y="3217001"/>
            <a:ext cx="895401" cy="480060"/>
          </a:xfrm>
        </p:spPr>
        <p:txBody>
          <a:bodyPr/>
          <a:lstStyle>
            <a:lvl1pPr>
              <a:defRPr sz="2100"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13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35580-0FC4-754A-8F3A-7AF95496195B}" type="datetime1">
              <a:rPr lang="zh-HK" altLang="en-US" smtClean="0"/>
              <a:t>25/6/2021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56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00050"/>
            <a:ext cx="1914525" cy="422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400050"/>
            <a:ext cx="5629275" cy="42291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8E8A1-3B57-D44E-BDAF-2E44F6FAC7BA}" type="datetime1">
              <a:rPr lang="zh-HK" altLang="en-US" smtClean="0"/>
              <a:t>25/6/2021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44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473203"/>
            <a:ext cx="5230368" cy="3921919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823791"/>
            <a:ext cx="7738814" cy="3296241"/>
          </a:xfrm>
        </p:spPr>
        <p:txBody>
          <a:bodyPr anchor="ctr">
            <a:noAutofit/>
          </a:bodyPr>
          <a:lstStyle>
            <a:lvl1pPr algn="ctr">
              <a:defRPr sz="5625" spc="45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4484398"/>
            <a:ext cx="6034030" cy="55670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125" b="1" i="0" cap="all" spc="225" baseline="0">
                <a:solidFill>
                  <a:schemeClr val="tx2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4781759"/>
            <a:ext cx="1747292" cy="261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01DEB9C-2926-430A-A776-4FB47A5C3FC1}" type="datetime1">
              <a:rPr lang="zh-HK" altLang="en-US" smtClean="0"/>
              <a:t>25/6/2021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4781759"/>
            <a:ext cx="3086100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4781759"/>
            <a:ext cx="1747292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88437BE-EF5F-42F4-87B3-2B86742FAA50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31445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B0E0-DD24-4277-BA99-D5D2C84416A0}" type="datetime1">
              <a:rPr lang="zh-HK" altLang="en-US" smtClean="0"/>
              <a:t>25/6/2021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37BE-EF5F-42F4-87B3-2B86742FAA5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28037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1" y="0"/>
            <a:ext cx="2110979" cy="51435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8" y="805417"/>
            <a:ext cx="6140303" cy="3048470"/>
          </a:xfrm>
        </p:spPr>
        <p:txBody>
          <a:bodyPr anchor="b">
            <a:normAutofit/>
          </a:bodyPr>
          <a:lstStyle>
            <a:lvl1pPr>
              <a:defRPr sz="4725" spc="45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3869837"/>
            <a:ext cx="5263116" cy="7133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125" b="1" i="0" cap="all" spc="225" baseline="0">
                <a:solidFill>
                  <a:schemeClr val="accent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4781759"/>
            <a:ext cx="1120460" cy="261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B7E32BF-E763-4AD2-AA9B-735386E5C346}" type="datetime1">
              <a:rPr lang="zh-HK" altLang="en-US" smtClean="0"/>
              <a:t>25/6/2021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4781759"/>
            <a:ext cx="3086100" cy="259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6" y="4781759"/>
            <a:ext cx="1115675" cy="259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88437BE-EF5F-42F4-87B3-2B86742FAA50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6" name="Freeform 11"/>
          <p:cNvSpPr/>
          <p:nvPr/>
        </p:nvSpPr>
        <p:spPr bwMode="auto">
          <a:xfrm>
            <a:off x="655787" y="0"/>
            <a:ext cx="1234679" cy="51435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1" y="0"/>
            <a:ext cx="2110979" cy="51435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14460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1714500"/>
            <a:ext cx="3593592" cy="27146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1714500"/>
            <a:ext cx="3593592" cy="27146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38048-DC50-4213-9331-6350BF538777}" type="datetime1">
              <a:rPr lang="zh-HK" altLang="en-US" smtClean="0"/>
              <a:t>25/6/2021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37BE-EF5F-42F4-87B3-2B86742FAA5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627178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6" y="285751"/>
            <a:ext cx="7629525" cy="112013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1649726"/>
            <a:ext cx="3611880" cy="4743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50" b="1" cap="all" spc="113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181826"/>
            <a:ext cx="3611880" cy="224729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1649726"/>
            <a:ext cx="3611880" cy="4743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50" b="1" cap="all" spc="113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181826"/>
            <a:ext cx="3611880" cy="224729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A1DB0-2FB3-4337-8FDB-BBB70729DC5C}" type="datetime1">
              <a:rPr lang="zh-HK" altLang="en-US" smtClean="0"/>
              <a:t>25/6/2021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37BE-EF5F-42F4-87B3-2B86742FAA5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8830368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B5697-AA72-46E2-8A4B-CF06C290A4E5}" type="datetime1">
              <a:rPr lang="zh-HK" altLang="en-US" smtClean="0"/>
              <a:t>25/6/2021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37BE-EF5F-42F4-87B3-2B86742FAA5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46833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E4E1-BCA4-4D0D-9B3B-207796E0393C}" type="datetime1">
              <a:rPr lang="zh-HK" altLang="en-US" smtClean="0"/>
              <a:t>25/6/2021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37BE-EF5F-42F4-87B3-2B86742FAA5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55900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60" y="0"/>
            <a:ext cx="3601641" cy="51435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342901"/>
            <a:ext cx="2319086" cy="89750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350" b="1" i="0" cap="all" spc="169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690283"/>
            <a:ext cx="4618814" cy="373884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306002"/>
            <a:ext cx="2319086" cy="312312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900"/>
              </a:spcBef>
              <a:buNone/>
              <a:defRPr sz="1050" baseline="0">
                <a:solidFill>
                  <a:schemeClr val="bg2"/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4781759"/>
            <a:ext cx="925016" cy="261347"/>
          </a:xfrm>
        </p:spPr>
        <p:txBody>
          <a:bodyPr/>
          <a:lstStyle/>
          <a:p>
            <a:fld id="{4398E448-3FAA-4271-9F69-1FCC71EEE176}" type="datetime1">
              <a:rPr lang="zh-HK" altLang="en-US" smtClean="0"/>
              <a:t>25/6/2021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4781759"/>
            <a:ext cx="2611634" cy="259347"/>
          </a:xfrm>
        </p:spPr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4781759"/>
            <a:ext cx="924342" cy="259347"/>
          </a:xfrm>
        </p:spPr>
        <p:txBody>
          <a:bodyPr/>
          <a:lstStyle/>
          <a:p>
            <a:fld id="{F88437BE-EF5F-42F4-87B3-2B86742FAA50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91818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162A0-8B42-A54E-9D3F-4FDE360C32D6}" type="datetime1">
              <a:rPr lang="zh-HK" altLang="en-US" smtClean="0"/>
              <a:t>25/6/2021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2866" y="4704588"/>
            <a:ext cx="364067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24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9" y="1"/>
            <a:ext cx="5516689" cy="514349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60" y="0"/>
            <a:ext cx="3601641" cy="51435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342900"/>
            <a:ext cx="2319088" cy="89750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350" b="1" i="0" spc="169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306002"/>
            <a:ext cx="2319088" cy="312312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900"/>
              </a:spcBef>
              <a:buNone/>
              <a:defRPr sz="1050" baseline="0">
                <a:solidFill>
                  <a:schemeClr val="bg2"/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4781759"/>
            <a:ext cx="924342" cy="261347"/>
          </a:xfrm>
        </p:spPr>
        <p:txBody>
          <a:bodyPr/>
          <a:lstStyle/>
          <a:p>
            <a:fld id="{552E66FC-E302-4E1A-BF83-414DE881F044}" type="datetime1">
              <a:rPr lang="zh-HK" altLang="en-US" smtClean="0"/>
              <a:t>25/6/2021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4781759"/>
            <a:ext cx="2611634" cy="259347"/>
          </a:xfrm>
        </p:spPr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4781759"/>
            <a:ext cx="947460" cy="259347"/>
          </a:xfrm>
        </p:spPr>
        <p:txBody>
          <a:bodyPr/>
          <a:lstStyle/>
          <a:p>
            <a:fld id="{F88437BE-EF5F-42F4-87B3-2B86742FAA50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1302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51BD-1259-4018-B4AA-C506593FE9F8}" type="datetime1">
              <a:rPr lang="zh-HK" altLang="en-US" smtClean="0"/>
              <a:t>25/6/2021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37BE-EF5F-42F4-87B3-2B86742FAA5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03410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286790"/>
            <a:ext cx="1771930" cy="420030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5" y="286790"/>
            <a:ext cx="5809517" cy="420030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2E086-DC33-4518-A383-42ED45813ECC}" type="datetime1">
              <a:rPr lang="zh-HK" altLang="en-US" smtClean="0"/>
              <a:t>25/6/2021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37BE-EF5F-42F4-87B3-2B86742FAA5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7166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88492"/>
            <a:ext cx="9144000" cy="145500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918972"/>
            <a:ext cx="6960870" cy="264033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3765042"/>
            <a:ext cx="6789420" cy="800100"/>
          </a:xfrm>
        </p:spPr>
        <p:txBody>
          <a:bodyPr anchor="t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4704588"/>
            <a:ext cx="1983232" cy="273844"/>
          </a:xfrm>
        </p:spPr>
        <p:txBody>
          <a:bodyPr/>
          <a:lstStyle/>
          <a:p>
            <a:fld id="{CFE4C192-F1A7-B049-B39C-28798046FCC1}" type="datetime1">
              <a:rPr lang="zh-HK" altLang="en-US" smtClean="0"/>
              <a:t>25/6/2021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4704588"/>
            <a:ext cx="4745736" cy="273844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73049" y="1744386"/>
            <a:ext cx="810678" cy="810677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776" y="1879600"/>
            <a:ext cx="891224" cy="540249"/>
          </a:xfrm>
        </p:spPr>
        <p:txBody>
          <a:bodyPr/>
          <a:lstStyle>
            <a:lvl1pPr>
              <a:defRPr sz="2100"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96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168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E07D-6C72-FD4C-A2DE-A0771E6AA38B}" type="datetime1">
              <a:rPr lang="zh-HK" altLang="en-US" smtClean="0"/>
              <a:t>25/6/2021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77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168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90ACE-EC1D-734C-82E2-897E42688A45}" type="datetime1">
              <a:rPr lang="zh-HK" altLang="en-US" smtClean="0"/>
              <a:t>25/6/2021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8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389A-7B40-644B-9552-EF21048EA929}" type="datetime1">
              <a:rPr lang="zh-HK" altLang="en-US" smtClean="0"/>
              <a:t>25/6/2021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6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9460-40FD-2546-BCBF-FA548A13CFEE}" type="datetime1">
              <a:rPr lang="zh-HK" altLang="en-US" smtClean="0"/>
              <a:t>25/6/2021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3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4350"/>
            <a:ext cx="5033772" cy="3765042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10FD-A158-B846-B422-940EDA6960EB}" type="datetime1">
              <a:rPr lang="zh-HK" altLang="en-US" smtClean="0"/>
              <a:t>25/6/2021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14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51435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3469D-D9F6-B348-8895-97C625DF1D81}" type="datetime1">
              <a:rPr lang="zh-HK" altLang="en-US" smtClean="0"/>
              <a:t>25/6/2021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62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91056"/>
            <a:ext cx="7543800" cy="303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fld id="{1FDA5705-3BA5-8946-B6A9-731D9B9AFE83}" type="datetime1">
              <a:rPr lang="zh-HK" altLang="en-US" smtClean="0"/>
              <a:t>25/6/2021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4704588"/>
            <a:ext cx="41084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FFFFFF"/>
                </a:solidFill>
                <a:latin typeface="+mj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8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286789"/>
            <a:ext cx="7633742" cy="1119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1714502"/>
            <a:ext cx="7633742" cy="2695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4781759"/>
            <a:ext cx="1747292" cy="261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E56D6C8-B952-46BC-813C-45D3F37B3D97}" type="datetime1">
              <a:rPr lang="zh-HK" altLang="en-US" smtClean="0"/>
              <a:t>25/6/2021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81759"/>
            <a:ext cx="3086100" cy="259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2" y="4781759"/>
            <a:ext cx="2114549" cy="259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88437BE-EF5F-42F4-87B3-2B86742FAA50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51435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974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3825" kern="1200" cap="all" spc="113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51435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51435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51435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51435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51435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51435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51435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51435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51435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0" pos="594">
          <p15:clr>
            <a:srgbClr val="F26B43"/>
          </p15:clr>
        </p15:guide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233A44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dirty="0">
                <a:solidFill>
                  <a:srgbClr val="233A44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dirty="0"/>
          </a:p>
        </p:txBody>
      </p:sp>
      <p:sp>
        <p:nvSpPr>
          <p:cNvPr id="129" name="Google Shape;129;p13"/>
          <p:cNvSpPr/>
          <p:nvPr/>
        </p:nvSpPr>
        <p:spPr>
          <a:xfrm>
            <a:off x="52504" y="3873635"/>
            <a:ext cx="8918918" cy="1138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zh-TW" altLang="en-US" sz="2000" dirty="0"/>
              <a:t>參與老師</a:t>
            </a:r>
            <a:r>
              <a:rPr lang="en-US" altLang="zh-TW" sz="2000" dirty="0"/>
              <a:t>: </a:t>
            </a:r>
            <a:r>
              <a:rPr lang="zh-TW" altLang="en-US" sz="2000" dirty="0"/>
              <a:t>杜育駿老師</a:t>
            </a:r>
            <a:r>
              <a:rPr lang="en-US" altLang="zh-TW" sz="2000" dirty="0"/>
              <a:t>(</a:t>
            </a:r>
            <a:r>
              <a:rPr lang="zh-TW" altLang="en-US" sz="2000" dirty="0"/>
              <a:t>科主任</a:t>
            </a:r>
            <a:r>
              <a:rPr lang="en-US" altLang="zh-TW" sz="2000" dirty="0"/>
              <a:t>)</a:t>
            </a:r>
            <a:r>
              <a:rPr lang="zh-TW" altLang="en-US" sz="2000" dirty="0"/>
              <a:t>、林勁聰博士、</a:t>
            </a:r>
            <a:r>
              <a:rPr lang="zh-HK" altLang="en-US" sz="2000" dirty="0"/>
              <a:t>鄧雪濤博士</a:t>
            </a:r>
            <a:r>
              <a:rPr lang="zh-TW" altLang="en-US" sz="2000" dirty="0"/>
              <a:t>、</a:t>
            </a:r>
            <a:endParaRPr lang="en-US" altLang="zh-TW" sz="2000" dirty="0"/>
          </a:p>
          <a:p>
            <a:pPr lvl="0" algn="ctr"/>
            <a:r>
              <a:rPr lang="zh-TW" altLang="en-US" sz="2000" dirty="0"/>
              <a:t>譚偉妍老師、楊沛航老師、莫穎雯老師</a:t>
            </a:r>
            <a:endParaRPr lang="en-HK" altLang="zh-HK" sz="2000" dirty="0"/>
          </a:p>
        </p:txBody>
      </p:sp>
      <p:sp>
        <p:nvSpPr>
          <p:cNvPr id="5" name="Google Shape;128;p13"/>
          <p:cNvSpPr txBox="1">
            <a:spLocks/>
          </p:cNvSpPr>
          <p:nvPr/>
        </p:nvSpPr>
        <p:spPr>
          <a:xfrm>
            <a:off x="720941" y="553319"/>
            <a:ext cx="7767782" cy="30897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zh-HK" altLang="en-US" sz="2400" dirty="0"/>
              <a:t>港澳信義會慕德中學</a:t>
            </a:r>
            <a:endParaRPr lang="en-US" altLang="zh-HK" sz="2400" dirty="0"/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233A44"/>
              </a:buClr>
              <a:buSzPts val="3200"/>
              <a:buFontTx/>
            </a:pPr>
            <a:endParaRPr lang="en-HK" sz="2600" dirty="0"/>
          </a:p>
          <a:p>
            <a:pPr algn="ctr"/>
            <a:r>
              <a:rPr lang="en-US" altLang="zh-TW" sz="2400" dirty="0"/>
              <a:t>2020 - 2021</a:t>
            </a:r>
            <a:r>
              <a:rPr lang="zh-TW" altLang="en-US" sz="2400" dirty="0"/>
              <a:t>年優質教育基金主題網絡計劃</a:t>
            </a:r>
            <a:endParaRPr lang="en-US" altLang="zh-TW" sz="2400" dirty="0"/>
          </a:p>
          <a:p>
            <a:endParaRPr lang="zh-TW" altLang="en-US" sz="2400" dirty="0"/>
          </a:p>
          <a:p>
            <a:pPr algn="ctr"/>
            <a:r>
              <a:rPr lang="zh-TW" altLang="en-US" sz="2400" dirty="0"/>
              <a:t>科學探究為本的創意</a:t>
            </a:r>
            <a:r>
              <a:rPr lang="en-US" altLang="zh-TW" sz="2400" dirty="0"/>
              <a:t>STEM</a:t>
            </a:r>
            <a:r>
              <a:rPr lang="zh-TW" altLang="en-US" sz="2400" dirty="0"/>
              <a:t>教育 </a:t>
            </a:r>
            <a:r>
              <a:rPr lang="en-US" altLang="zh-TW" sz="2400" dirty="0"/>
              <a:t>-- QM</a:t>
            </a:r>
            <a:r>
              <a:rPr lang="zh-TW" altLang="en-US" sz="2400" dirty="0"/>
              <a:t>搖控機械車</a:t>
            </a:r>
            <a:endParaRPr lang="en-US" altLang="zh-HK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4740057" y="4073177"/>
            <a:ext cx="287458" cy="191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xmlns="" id="{72294E40-72EF-4CA9-8879-47C4134E005C}"/>
              </a:ext>
            </a:extLst>
          </p:cNvPr>
          <p:cNvSpPr txBox="1">
            <a:spLocks/>
          </p:cNvSpPr>
          <p:nvPr/>
        </p:nvSpPr>
        <p:spPr>
          <a:xfrm>
            <a:off x="494073" y="181870"/>
            <a:ext cx="6719116" cy="73411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雷射切割機</a:t>
            </a:r>
            <a:endParaRPr lang="en-HK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CA857E07-3CEE-4198-8933-1D9C48644F7F}"/>
              </a:ext>
            </a:extLst>
          </p:cNvPr>
          <p:cNvGrpSpPr/>
          <p:nvPr/>
        </p:nvGrpSpPr>
        <p:grpSpPr>
          <a:xfrm>
            <a:off x="28045" y="1315422"/>
            <a:ext cx="4712012" cy="3762699"/>
            <a:chOff x="391887" y="1480174"/>
            <a:chExt cx="6734628" cy="5377826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xmlns="" id="{80DD6B89-B7A0-4B14-884F-E847A71F7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578"/>
            <a:stretch/>
          </p:blipFill>
          <p:spPr>
            <a:xfrm>
              <a:off x="1295570" y="1480174"/>
              <a:ext cx="4251016" cy="3779542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DE778557-9279-49C4-8E2E-3EF191A338DB}"/>
                </a:ext>
              </a:extLst>
            </p:cNvPr>
            <p:cNvSpPr/>
            <p:nvPr/>
          </p:nvSpPr>
          <p:spPr>
            <a:xfrm>
              <a:off x="391887" y="4733925"/>
              <a:ext cx="6734628" cy="6439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7" name="等腰三角形 6">
              <a:extLst>
                <a:ext uri="{FF2B5EF4-FFF2-40B4-BE49-F238E27FC236}">
                  <a16:creationId xmlns:a16="http://schemas.microsoft.com/office/drawing/2014/main" xmlns="" id="{BDD619E4-F79D-4A6E-890D-620EBEC98250}"/>
                </a:ext>
              </a:extLst>
            </p:cNvPr>
            <p:cNvSpPr/>
            <p:nvPr/>
          </p:nvSpPr>
          <p:spPr>
            <a:xfrm rot="10800000">
              <a:off x="3275935" y="3582996"/>
              <a:ext cx="261257" cy="205839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xmlns="" id="{578E4974-1DB1-49DF-ABBE-D4D880385DCC}"/>
                </a:ext>
              </a:extLst>
            </p:cNvPr>
            <p:cNvSpPr txBox="1"/>
            <p:nvPr/>
          </p:nvSpPr>
          <p:spPr>
            <a:xfrm>
              <a:off x="4917334" y="2238779"/>
              <a:ext cx="18845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/>
                <a:t>雷射切割機</a:t>
              </a:r>
              <a:endParaRPr lang="en-HK" sz="2400" b="1" dirty="0"/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xmlns="" id="{A71A31D4-7E80-4F41-955A-FDA2DC016958}"/>
                </a:ext>
              </a:extLst>
            </p:cNvPr>
            <p:cNvSpPr txBox="1"/>
            <p:nvPr/>
          </p:nvSpPr>
          <p:spPr>
            <a:xfrm>
              <a:off x="3917976" y="3965517"/>
              <a:ext cx="1589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srgbClr val="FF0000"/>
                  </a:solidFill>
                </a:rPr>
                <a:t>雷射</a:t>
              </a:r>
              <a:endParaRPr lang="en-HK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xmlns="" id="{C3CCE56B-214D-4F65-A175-74409795CD94}"/>
                </a:ext>
              </a:extLst>
            </p:cNvPr>
            <p:cNvSpPr txBox="1"/>
            <p:nvPr/>
          </p:nvSpPr>
          <p:spPr>
            <a:xfrm>
              <a:off x="4506897" y="5469597"/>
              <a:ext cx="1589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altLang="zh-TW" sz="2400" b="1" dirty="0">
                  <a:solidFill>
                    <a:srgbClr val="002060"/>
                  </a:solidFill>
                </a:rPr>
                <a:t>PVC</a:t>
              </a:r>
              <a:r>
                <a:rPr lang="zh-TW" altLang="en-US" sz="2400" b="1" dirty="0">
                  <a:solidFill>
                    <a:srgbClr val="002060"/>
                  </a:solidFill>
                </a:rPr>
                <a:t>板</a:t>
              </a:r>
              <a:endParaRPr lang="en-HK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11" name="等腰三角形 10">
              <a:extLst>
                <a:ext uri="{FF2B5EF4-FFF2-40B4-BE49-F238E27FC236}">
                  <a16:creationId xmlns:a16="http://schemas.microsoft.com/office/drawing/2014/main" xmlns="" id="{253F2056-D7B5-4305-9161-B47931CCC4B4}"/>
                </a:ext>
              </a:extLst>
            </p:cNvPr>
            <p:cNvSpPr/>
            <p:nvPr/>
          </p:nvSpPr>
          <p:spPr>
            <a:xfrm flipH="1">
              <a:off x="3317427" y="5469597"/>
              <a:ext cx="176220" cy="1388403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xmlns="" id="{E4499C30-2922-4D69-B882-7D6348AA6ECB}"/>
              </a:ext>
            </a:extLst>
          </p:cNvPr>
          <p:cNvGrpSpPr/>
          <p:nvPr/>
        </p:nvGrpSpPr>
        <p:grpSpPr>
          <a:xfrm>
            <a:off x="5392702" y="755996"/>
            <a:ext cx="2607591" cy="1275077"/>
            <a:chOff x="8140080" y="922319"/>
            <a:chExt cx="3726890" cy="1822409"/>
          </a:xfrm>
        </p:grpSpPr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xmlns="" id="{8C1FA1B3-7F4B-4F37-9726-48C3DEEBCF05}"/>
                </a:ext>
              </a:extLst>
            </p:cNvPr>
            <p:cNvGrpSpPr/>
            <p:nvPr/>
          </p:nvGrpSpPr>
          <p:grpSpPr>
            <a:xfrm>
              <a:off x="8140080" y="922319"/>
              <a:ext cx="2601925" cy="1822409"/>
              <a:chOff x="7974698" y="332655"/>
              <a:chExt cx="2736784" cy="1822409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xmlns="" id="{218682DD-059B-4866-B3DA-D5B2A127DB7B}"/>
                  </a:ext>
                </a:extLst>
              </p:cNvPr>
              <p:cNvSpPr/>
              <p:nvPr/>
            </p:nvSpPr>
            <p:spPr>
              <a:xfrm>
                <a:off x="8045443" y="1511163"/>
                <a:ext cx="1828891" cy="64390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xmlns="" id="{14D66B70-BC45-44A1-910C-646A77B9CCF7}"/>
                  </a:ext>
                </a:extLst>
              </p:cNvPr>
              <p:cNvSpPr txBox="1"/>
              <p:nvPr/>
            </p:nvSpPr>
            <p:spPr>
              <a:xfrm>
                <a:off x="7974698" y="332655"/>
                <a:ext cx="2736784" cy="65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b="1" dirty="0"/>
                  <a:t>理想情況</a:t>
                </a:r>
                <a:endParaRPr lang="en-HK" sz="2400" b="1" dirty="0"/>
              </a:p>
            </p:txBody>
          </p:sp>
        </p:grp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FEA92E7F-9326-4476-86A0-C11D9C2512DE}"/>
                </a:ext>
              </a:extLst>
            </p:cNvPr>
            <p:cNvSpPr/>
            <p:nvPr/>
          </p:nvSpPr>
          <p:spPr>
            <a:xfrm>
              <a:off x="10128201" y="2100827"/>
              <a:ext cx="1738769" cy="6439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  <p:sp>
        <p:nvSpPr>
          <p:cNvPr id="17" name="橢圓 16">
            <a:extLst>
              <a:ext uri="{FF2B5EF4-FFF2-40B4-BE49-F238E27FC236}">
                <a16:creationId xmlns:a16="http://schemas.microsoft.com/office/drawing/2014/main" xmlns="" id="{59ED44CB-CA26-4D58-BA5D-303667FEFA7F}"/>
              </a:ext>
            </a:extLst>
          </p:cNvPr>
          <p:cNvSpPr/>
          <p:nvPr/>
        </p:nvSpPr>
        <p:spPr>
          <a:xfrm>
            <a:off x="6304200" y="1307442"/>
            <a:ext cx="804300" cy="946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xmlns="" id="{E84391D6-F99B-4BEF-B99D-96C4AD4037F4}"/>
              </a:ext>
            </a:extLst>
          </p:cNvPr>
          <p:cNvGrpSpPr/>
          <p:nvPr/>
        </p:nvGrpSpPr>
        <p:grpSpPr>
          <a:xfrm>
            <a:off x="5384331" y="3219879"/>
            <a:ext cx="2615960" cy="1384404"/>
            <a:chOff x="8128118" y="3339294"/>
            <a:chExt cx="3738852" cy="1978665"/>
          </a:xfrm>
        </p:grpSpPr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xmlns="" id="{F277A013-B9C9-452C-8522-89BCA0ACBD80}"/>
                </a:ext>
              </a:extLst>
            </p:cNvPr>
            <p:cNvGrpSpPr/>
            <p:nvPr/>
          </p:nvGrpSpPr>
          <p:grpSpPr>
            <a:xfrm>
              <a:off x="8128118" y="3339294"/>
              <a:ext cx="2461326" cy="1978665"/>
              <a:chOff x="7945107" y="2171518"/>
              <a:chExt cx="2461326" cy="1978665"/>
            </a:xfrm>
          </p:grpSpPr>
          <p:grpSp>
            <p:nvGrpSpPr>
              <p:cNvPr id="23" name="群組 22">
                <a:extLst>
                  <a:ext uri="{FF2B5EF4-FFF2-40B4-BE49-F238E27FC236}">
                    <a16:creationId xmlns:a16="http://schemas.microsoft.com/office/drawing/2014/main" xmlns="" id="{11AEA5DA-2D99-4004-9C51-8BC9DB093E92}"/>
                  </a:ext>
                </a:extLst>
              </p:cNvPr>
              <p:cNvGrpSpPr/>
              <p:nvPr/>
            </p:nvGrpSpPr>
            <p:grpSpPr>
              <a:xfrm>
                <a:off x="8045434" y="3506282"/>
                <a:ext cx="1645362" cy="643901"/>
                <a:chOff x="8045443" y="3506282"/>
                <a:chExt cx="1745065" cy="643901"/>
              </a:xfrm>
            </p:grpSpPr>
            <p:sp>
              <p:nvSpPr>
                <p:cNvPr id="25" name="平行四邊形 24">
                  <a:extLst>
                    <a:ext uri="{FF2B5EF4-FFF2-40B4-BE49-F238E27FC236}">
                      <a16:creationId xmlns:a16="http://schemas.microsoft.com/office/drawing/2014/main" xmlns="" id="{D24A5D8B-32AD-4B76-863E-9E231B6D3E70}"/>
                    </a:ext>
                  </a:extLst>
                </p:cNvPr>
                <p:cNvSpPr/>
                <p:nvPr/>
              </p:nvSpPr>
              <p:spPr>
                <a:xfrm flipH="1">
                  <a:off x="8571309" y="3506282"/>
                  <a:ext cx="1219199" cy="637384"/>
                </a:xfrm>
                <a:prstGeom prst="parallelogram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HK"/>
                </a:p>
              </p:txBody>
            </p:sp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xmlns="" id="{53E53671-8FDC-45DD-A35C-117660F91787}"/>
                    </a:ext>
                  </a:extLst>
                </p:cNvPr>
                <p:cNvSpPr/>
                <p:nvPr/>
              </p:nvSpPr>
              <p:spPr>
                <a:xfrm>
                  <a:off x="8045443" y="3506282"/>
                  <a:ext cx="1308697" cy="643901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HK"/>
                </a:p>
              </p:txBody>
            </p:sp>
          </p:grpSp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xmlns="" id="{00B7C087-2F0C-4727-B00B-588C5E698435}"/>
                  </a:ext>
                </a:extLst>
              </p:cNvPr>
              <p:cNvSpPr txBox="1"/>
              <p:nvPr/>
            </p:nvSpPr>
            <p:spPr>
              <a:xfrm>
                <a:off x="7945107" y="2171518"/>
                <a:ext cx="2461326" cy="65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b="1" dirty="0"/>
                  <a:t>現實情況</a:t>
                </a:r>
                <a:endParaRPr lang="en-HK" sz="2400" b="1" dirty="0"/>
              </a:p>
            </p:txBody>
          </p:sp>
        </p:grp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xmlns="" id="{AB9A427F-EAD4-4026-980C-2B933FEE37F9}"/>
                </a:ext>
              </a:extLst>
            </p:cNvPr>
            <p:cNvGrpSpPr/>
            <p:nvPr/>
          </p:nvGrpSpPr>
          <p:grpSpPr>
            <a:xfrm>
              <a:off x="10128201" y="4667541"/>
              <a:ext cx="1738769" cy="650418"/>
              <a:chOff x="10128201" y="4667541"/>
              <a:chExt cx="1738769" cy="650418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xmlns="" id="{D67FC3AA-5D04-4871-83FD-1BA9DC961357}"/>
                  </a:ext>
                </a:extLst>
              </p:cNvPr>
              <p:cNvSpPr/>
              <p:nvPr/>
            </p:nvSpPr>
            <p:spPr>
              <a:xfrm>
                <a:off x="10350578" y="4667541"/>
                <a:ext cx="1516392" cy="64390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sp>
            <p:nvSpPr>
              <p:cNvPr id="22" name="平行四邊形 21">
                <a:extLst>
                  <a:ext uri="{FF2B5EF4-FFF2-40B4-BE49-F238E27FC236}">
                    <a16:creationId xmlns:a16="http://schemas.microsoft.com/office/drawing/2014/main" xmlns="" id="{D377EAFA-FF08-4E48-A9F5-68EE87B9D628}"/>
                  </a:ext>
                </a:extLst>
              </p:cNvPr>
              <p:cNvSpPr/>
              <p:nvPr/>
            </p:nvSpPr>
            <p:spPr>
              <a:xfrm>
                <a:off x="10128201" y="4667541"/>
                <a:ext cx="922485" cy="650418"/>
              </a:xfrm>
              <a:prstGeom prst="parallelogram">
                <a:avLst>
                  <a:gd name="adj" fmla="val 16213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</p:grpSp>
      </p:grpSp>
      <p:sp>
        <p:nvSpPr>
          <p:cNvPr id="27" name="橢圓 26">
            <a:extLst>
              <a:ext uri="{FF2B5EF4-FFF2-40B4-BE49-F238E27FC236}">
                <a16:creationId xmlns:a16="http://schemas.microsoft.com/office/drawing/2014/main" xmlns="" id="{93159BF1-3C4F-4AB2-9BAA-62EEB00ED26F}"/>
              </a:ext>
            </a:extLst>
          </p:cNvPr>
          <p:cNvSpPr/>
          <p:nvPr/>
        </p:nvSpPr>
        <p:spPr>
          <a:xfrm>
            <a:off x="6290135" y="3872508"/>
            <a:ext cx="804300" cy="946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500436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A4843E94-0B6F-334B-A014-BFD860CA9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63508" y="3787657"/>
            <a:ext cx="311637" cy="250298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FFA1E261-2381-452C-B227-F2004BBB4516}"/>
              </a:ext>
            </a:extLst>
          </p:cNvPr>
          <p:cNvGrpSpPr/>
          <p:nvPr/>
        </p:nvGrpSpPr>
        <p:grpSpPr>
          <a:xfrm>
            <a:off x="2926372" y="-68227"/>
            <a:ext cx="4537611" cy="2486062"/>
            <a:chOff x="5000625" y="309431"/>
            <a:chExt cx="5982180" cy="2719942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xmlns="" id="{8CA233A6-835A-485D-8681-598570509876}"/>
                </a:ext>
              </a:extLst>
            </p:cNvPr>
            <p:cNvGrpSpPr/>
            <p:nvPr/>
          </p:nvGrpSpPr>
          <p:grpSpPr>
            <a:xfrm>
              <a:off x="6455928" y="309431"/>
              <a:ext cx="4526877" cy="2719942"/>
              <a:chOff x="6455928" y="309431"/>
              <a:chExt cx="4526877" cy="2719942"/>
            </a:xfrm>
          </p:grpSpPr>
          <p:pic>
            <p:nvPicPr>
              <p:cNvPr id="7" name="圖片 6">
                <a:extLst>
                  <a:ext uri="{FF2B5EF4-FFF2-40B4-BE49-F238E27FC236}">
                    <a16:creationId xmlns:a16="http://schemas.microsoft.com/office/drawing/2014/main" xmlns="" id="{A9DAB109-EDD6-4191-9EE3-E75724B85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896224" y="309431"/>
                <a:ext cx="3086581" cy="2719942"/>
              </a:xfrm>
              <a:prstGeom prst="rect">
                <a:avLst/>
              </a:prstGeom>
            </p:spPr>
          </p:pic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xmlns="" id="{BAE26155-F379-4070-8A0C-FDAFCA6E498B}"/>
                  </a:ext>
                </a:extLst>
              </p:cNvPr>
              <p:cNvSpPr txBox="1"/>
              <p:nvPr/>
            </p:nvSpPr>
            <p:spPr>
              <a:xfrm>
                <a:off x="6455928" y="847005"/>
                <a:ext cx="2521278" cy="505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b="1" dirty="0"/>
                  <a:t>理想情況</a:t>
                </a:r>
                <a:endParaRPr lang="en-HK" sz="2400" b="1" dirty="0"/>
              </a:p>
            </p:txBody>
          </p:sp>
        </p:grpSp>
        <p:cxnSp>
          <p:nvCxnSpPr>
            <p:cNvPr id="6" name="直線單箭頭接點 5">
              <a:extLst>
                <a:ext uri="{FF2B5EF4-FFF2-40B4-BE49-F238E27FC236}">
                  <a16:creationId xmlns:a16="http://schemas.microsoft.com/office/drawing/2014/main" xmlns="" id="{08A37522-BFAB-49EA-B7A4-34A8064C7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0625" y="1866901"/>
              <a:ext cx="2676525" cy="6228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標題 1">
            <a:extLst>
              <a:ext uri="{FF2B5EF4-FFF2-40B4-BE49-F238E27FC236}">
                <a16:creationId xmlns:a16="http://schemas.microsoft.com/office/drawing/2014/main" xmlns="" id="{690AA8A2-C835-4AC0-A142-1DB403BDFE20}"/>
              </a:ext>
            </a:extLst>
          </p:cNvPr>
          <p:cNvSpPr txBox="1">
            <a:spLocks/>
          </p:cNvSpPr>
          <p:nvPr/>
        </p:nvSpPr>
        <p:spPr>
          <a:xfrm>
            <a:off x="608816" y="347530"/>
            <a:ext cx="3333117" cy="95901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HK"/>
              <a:t>QM </a:t>
            </a:r>
            <a:r>
              <a:rPr lang="zh-TW" altLang="en-US"/>
              <a:t>機械車舊設計</a:t>
            </a:r>
            <a:r>
              <a:rPr lang="en-HK"/>
              <a:t/>
            </a:r>
            <a:br>
              <a:rPr lang="en-HK"/>
            </a:br>
            <a:endParaRPr lang="en-HK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BEBC3EC3-C376-484B-ABA8-84DCC8865C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13" t="20924" r="26072" b="8795"/>
          <a:stretch/>
        </p:blipFill>
        <p:spPr>
          <a:xfrm>
            <a:off x="-1" y="1615201"/>
            <a:ext cx="4346597" cy="3327026"/>
          </a:xfrm>
          <a:prstGeom prst="rect">
            <a:avLst/>
          </a:prstGeom>
        </p:spPr>
      </p:pic>
      <p:sp>
        <p:nvSpPr>
          <p:cNvPr id="11" name="橢圓 10">
            <a:extLst>
              <a:ext uri="{FF2B5EF4-FFF2-40B4-BE49-F238E27FC236}">
                <a16:creationId xmlns:a16="http://schemas.microsoft.com/office/drawing/2014/main" xmlns="" id="{5E1EE4BA-6D16-4656-8077-D5F2BAAE1C38}"/>
              </a:ext>
            </a:extLst>
          </p:cNvPr>
          <p:cNvSpPr/>
          <p:nvPr/>
        </p:nvSpPr>
        <p:spPr>
          <a:xfrm>
            <a:off x="6546177" y="1130972"/>
            <a:ext cx="509391" cy="6407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xmlns="" id="{7E6BD81F-34D0-4B5B-A2AA-8510A39BD25E}"/>
              </a:ext>
            </a:extLst>
          </p:cNvPr>
          <p:cNvGrpSpPr/>
          <p:nvPr/>
        </p:nvGrpSpPr>
        <p:grpSpPr>
          <a:xfrm>
            <a:off x="4733999" y="2182957"/>
            <a:ext cx="2831873" cy="2720938"/>
            <a:chOff x="7388102" y="3213706"/>
            <a:chExt cx="3733413" cy="2976916"/>
          </a:xfrm>
        </p:grpSpPr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xmlns="" id="{E5501AF1-989A-448F-9210-6214E5EFE4C3}"/>
                </a:ext>
              </a:extLst>
            </p:cNvPr>
            <p:cNvSpPr txBox="1"/>
            <p:nvPr/>
          </p:nvSpPr>
          <p:spPr>
            <a:xfrm>
              <a:off x="7388102" y="3861319"/>
              <a:ext cx="1589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/>
                <a:t>現實情況</a:t>
              </a:r>
              <a:endParaRPr lang="en-HK" sz="2400" b="1" dirty="0"/>
            </a:p>
          </p:txBody>
        </p:sp>
        <p:sp>
          <p:nvSpPr>
            <p:cNvPr id="14" name="箭號: 向下 16">
              <a:extLst>
                <a:ext uri="{FF2B5EF4-FFF2-40B4-BE49-F238E27FC236}">
                  <a16:creationId xmlns:a16="http://schemas.microsoft.com/office/drawing/2014/main" xmlns="" id="{061E1909-815F-4E84-94AF-36BD73B5F76C}"/>
                </a:ext>
              </a:extLst>
            </p:cNvPr>
            <p:cNvSpPr/>
            <p:nvPr/>
          </p:nvSpPr>
          <p:spPr>
            <a:xfrm>
              <a:off x="8945362" y="3213706"/>
              <a:ext cx="309670" cy="51394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xmlns="" id="{D6B65249-3CE0-49BF-9840-0FEA1D4D6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6224" y="3348446"/>
              <a:ext cx="3225291" cy="2842176"/>
            </a:xfrm>
            <a:prstGeom prst="rect">
              <a:avLst/>
            </a:prstGeom>
          </p:spPr>
        </p:pic>
      </p:grpSp>
      <p:sp>
        <p:nvSpPr>
          <p:cNvPr id="16" name="橢圓 15">
            <a:extLst>
              <a:ext uri="{FF2B5EF4-FFF2-40B4-BE49-F238E27FC236}">
                <a16:creationId xmlns:a16="http://schemas.microsoft.com/office/drawing/2014/main" xmlns="" id="{5898EDF6-168B-4D84-98D3-507823DD323B}"/>
              </a:ext>
            </a:extLst>
          </p:cNvPr>
          <p:cNvSpPr/>
          <p:nvPr/>
        </p:nvSpPr>
        <p:spPr>
          <a:xfrm>
            <a:off x="5495535" y="3961902"/>
            <a:ext cx="509391" cy="6407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xmlns="" id="{0D6DC2AC-D3FF-42A2-89B2-B467345325AE}"/>
              </a:ext>
            </a:extLst>
          </p:cNvPr>
          <p:cNvSpPr/>
          <p:nvPr/>
        </p:nvSpPr>
        <p:spPr>
          <a:xfrm>
            <a:off x="6359409" y="3469558"/>
            <a:ext cx="557843" cy="7016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74DD0EA3-3F44-4459-9306-806909408626}"/>
              </a:ext>
            </a:extLst>
          </p:cNvPr>
          <p:cNvSpPr txBox="1"/>
          <p:nvPr/>
        </p:nvSpPr>
        <p:spPr>
          <a:xfrm>
            <a:off x="7405782" y="2182957"/>
            <a:ext cx="1690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/>
              <a:t>齒輪錯開導致車輪不能正常運轉</a:t>
            </a:r>
            <a:endParaRPr lang="en-HK" sz="2400" b="1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xmlns="" id="{25909D91-423D-4872-9C79-9F1E18BC06F9}"/>
              </a:ext>
            </a:extLst>
          </p:cNvPr>
          <p:cNvSpPr txBox="1"/>
          <p:nvPr/>
        </p:nvSpPr>
        <p:spPr>
          <a:xfrm>
            <a:off x="7463983" y="3820389"/>
            <a:ext cx="1370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800" b="1" dirty="0">
                <a:highlight>
                  <a:srgbClr val="FFFF00"/>
                </a:highlight>
              </a:rPr>
              <a:t>L </a:t>
            </a:r>
            <a:r>
              <a:rPr lang="zh-TW" altLang="en-US" sz="2800" b="1" dirty="0">
                <a:highlight>
                  <a:srgbClr val="FFFF00"/>
                </a:highlight>
              </a:rPr>
              <a:t>形切割問題</a:t>
            </a:r>
            <a:endParaRPr lang="en-HK" sz="28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561680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xmlns="" id="{FC463DAE-790A-AA4F-9DE5-C190147FB28D}"/>
              </a:ext>
            </a:extLst>
          </p:cNvPr>
          <p:cNvSpPr txBox="1">
            <a:spLocks/>
          </p:cNvSpPr>
          <p:nvPr/>
        </p:nvSpPr>
        <p:spPr>
          <a:xfrm>
            <a:off x="205675" y="342326"/>
            <a:ext cx="6671733" cy="6996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機械車齒輪及車轆設計</a:t>
            </a:r>
          </a:p>
          <a:p>
            <a:pPr algn="ctr">
              <a:buClrTx/>
            </a:pPr>
            <a:endParaRPr lang="zh-TW" altLang="en-US" dirty="0"/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xmlns="" id="{C4891ECF-B278-BC44-A98A-8D1B25C2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grpSp>
        <p:nvGrpSpPr>
          <p:cNvPr id="24" name="群組 23"/>
          <p:cNvGrpSpPr/>
          <p:nvPr/>
        </p:nvGrpSpPr>
        <p:grpSpPr>
          <a:xfrm>
            <a:off x="131193" y="1331464"/>
            <a:ext cx="4591120" cy="3147140"/>
            <a:chOff x="0" y="-121396"/>
            <a:chExt cx="7092794" cy="4861745"/>
          </a:xfrm>
        </p:grpSpPr>
        <p:grpSp>
          <p:nvGrpSpPr>
            <p:cNvPr id="25" name="群組 24"/>
            <p:cNvGrpSpPr/>
            <p:nvPr/>
          </p:nvGrpSpPr>
          <p:grpSpPr>
            <a:xfrm>
              <a:off x="0" y="-121396"/>
              <a:ext cx="7092794" cy="4861745"/>
              <a:chOff x="0" y="-121396"/>
              <a:chExt cx="7092794" cy="4861745"/>
            </a:xfrm>
          </p:grpSpPr>
          <p:grpSp>
            <p:nvGrpSpPr>
              <p:cNvPr id="27" name="群組 26"/>
              <p:cNvGrpSpPr/>
              <p:nvPr/>
            </p:nvGrpSpPr>
            <p:grpSpPr>
              <a:xfrm>
                <a:off x="1344139" y="-121396"/>
                <a:ext cx="5748655" cy="4323141"/>
                <a:chOff x="0" y="-121396"/>
                <a:chExt cx="5748655" cy="4323141"/>
              </a:xfrm>
            </p:grpSpPr>
            <p:pic>
              <p:nvPicPr>
                <p:cNvPr id="33" name="圖片 3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615" t="15647" r="13838" b="9849"/>
                <a:stretch/>
              </p:blipFill>
              <p:spPr bwMode="auto">
                <a:xfrm>
                  <a:off x="0" y="486888"/>
                  <a:ext cx="5748655" cy="33839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34" name="文字方塊 2"/>
                <p:cNvSpPr txBox="1">
                  <a:spLocks noChangeArrowheads="1"/>
                </p:cNvSpPr>
                <p:nvPr/>
              </p:nvSpPr>
              <p:spPr bwMode="auto">
                <a:xfrm>
                  <a:off x="2945081" y="1959428"/>
                  <a:ext cx="666738" cy="425392"/>
                </a:xfrm>
                <a:prstGeom prst="rect">
                  <a:avLst/>
                </a:prstGeom>
                <a:noFill/>
                <a:ln>
                  <a:noFill/>
                  <a:headEnd/>
                  <a:tailEnd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HK" sz="2600" b="1">
                      <a:ln w="6604" cap="flat" cmpd="sng" algn="ctr">
                        <a:solidFill>
                          <a:srgbClr val="ED7D31"/>
                        </a:solidFill>
                        <a:prstDash val="solid"/>
                        <a:round/>
                      </a:ln>
                      <a:noFill/>
                      <a:effectLst>
                        <a:outerShdw dist="38100" dir="2700000" algn="tl">
                          <a:schemeClr val="accent2"/>
                        </a:outerShdw>
                      </a:effectLst>
                      <a:ea typeface="新細明體"/>
                      <a:cs typeface="Times New Roman"/>
                    </a:rPr>
                    <a:t>1</a:t>
                  </a:r>
                  <a:endParaRPr lang="en-GB" sz="1100">
                    <a:effectLst/>
                    <a:ea typeface="新細明體"/>
                    <a:cs typeface="Times New Roman"/>
                  </a:endParaRPr>
                </a:p>
              </p:txBody>
            </p:sp>
            <p:sp>
              <p:nvSpPr>
                <p:cNvPr id="35" name="文字方塊 2"/>
                <p:cNvSpPr txBox="1">
                  <a:spLocks noChangeArrowheads="1"/>
                </p:cNvSpPr>
                <p:nvPr/>
              </p:nvSpPr>
              <p:spPr bwMode="auto">
                <a:xfrm>
                  <a:off x="3479470" y="1021278"/>
                  <a:ext cx="666738" cy="425392"/>
                </a:xfrm>
                <a:prstGeom prst="rect">
                  <a:avLst/>
                </a:prstGeom>
                <a:noFill/>
                <a:ln>
                  <a:noFill/>
                  <a:headEnd/>
                  <a:tailEnd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HK" sz="2600" b="1">
                      <a:ln w="6604" cap="flat" cmpd="sng" algn="ctr">
                        <a:solidFill>
                          <a:srgbClr val="ED7D31"/>
                        </a:solidFill>
                        <a:prstDash val="solid"/>
                        <a:round/>
                      </a:ln>
                      <a:noFill/>
                      <a:effectLst>
                        <a:outerShdw dist="38100" dir="2700000" algn="tl">
                          <a:schemeClr val="accent2"/>
                        </a:outerShdw>
                      </a:effectLst>
                      <a:ea typeface="新細明體"/>
                      <a:cs typeface="Times New Roman"/>
                    </a:rPr>
                    <a:t>2</a:t>
                  </a:r>
                  <a:endParaRPr lang="en-GB" sz="1100">
                    <a:effectLst/>
                    <a:ea typeface="新細明體"/>
                    <a:cs typeface="Times New Roman"/>
                  </a:endParaRPr>
                </a:p>
              </p:txBody>
            </p:sp>
            <p:sp>
              <p:nvSpPr>
                <p:cNvPr id="36" name="文字方塊 2"/>
                <p:cNvSpPr txBox="1">
                  <a:spLocks noChangeArrowheads="1"/>
                </p:cNvSpPr>
                <p:nvPr/>
              </p:nvSpPr>
              <p:spPr bwMode="auto">
                <a:xfrm>
                  <a:off x="3158836" y="3776353"/>
                  <a:ext cx="666738" cy="425392"/>
                </a:xfrm>
                <a:prstGeom prst="rect">
                  <a:avLst/>
                </a:prstGeom>
                <a:noFill/>
                <a:ln>
                  <a:noFill/>
                  <a:headEnd/>
                  <a:tailEnd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HK" sz="2600" b="1">
                      <a:ln w="6604" cap="flat" cmpd="sng" algn="ctr">
                        <a:solidFill>
                          <a:srgbClr val="ED7D31"/>
                        </a:solidFill>
                        <a:prstDash val="solid"/>
                        <a:round/>
                      </a:ln>
                      <a:noFill/>
                      <a:effectLst>
                        <a:outerShdw dist="38100" dir="2700000" algn="tl">
                          <a:schemeClr val="accent2"/>
                        </a:outerShdw>
                      </a:effectLst>
                      <a:ea typeface="新細明體"/>
                      <a:cs typeface="Times New Roman"/>
                    </a:rPr>
                    <a:t>3</a:t>
                  </a:r>
                  <a:endParaRPr lang="en-GB" sz="1100">
                    <a:effectLst/>
                    <a:ea typeface="新細明體"/>
                    <a:cs typeface="Times New Roman"/>
                  </a:endParaRPr>
                </a:p>
              </p:txBody>
            </p:sp>
            <p:sp>
              <p:nvSpPr>
                <p:cNvPr id="37" name="文字方塊 2"/>
                <p:cNvSpPr txBox="1">
                  <a:spLocks noChangeArrowheads="1"/>
                </p:cNvSpPr>
                <p:nvPr/>
              </p:nvSpPr>
              <p:spPr bwMode="auto">
                <a:xfrm>
                  <a:off x="2426266" y="-121396"/>
                  <a:ext cx="967011" cy="651377"/>
                </a:xfrm>
                <a:prstGeom prst="rect">
                  <a:avLst/>
                </a:prstGeom>
                <a:noFill/>
                <a:ln>
                  <a:noFill/>
                  <a:headEnd/>
                  <a:tailEnd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HK" sz="2000" dirty="0">
                      <a:effectLst/>
                      <a:ea typeface="新細明體"/>
                      <a:cs typeface="Times New Roman"/>
                    </a:rPr>
                    <a:t>D1</a:t>
                  </a:r>
                  <a:endParaRPr lang="en-GB" sz="1100" dirty="0">
                    <a:effectLst/>
                    <a:ea typeface="新細明體"/>
                    <a:cs typeface="Times New Roman"/>
                  </a:endParaRPr>
                </a:p>
              </p:txBody>
            </p:sp>
            <p:sp>
              <p:nvSpPr>
                <p:cNvPr id="38" name="文字方塊 2"/>
                <p:cNvSpPr txBox="1">
                  <a:spLocks noChangeArrowheads="1"/>
                </p:cNvSpPr>
                <p:nvPr/>
              </p:nvSpPr>
              <p:spPr bwMode="auto">
                <a:xfrm>
                  <a:off x="4298866" y="2850076"/>
                  <a:ext cx="1056904" cy="651377"/>
                </a:xfrm>
                <a:prstGeom prst="rect">
                  <a:avLst/>
                </a:prstGeom>
                <a:noFill/>
                <a:ln>
                  <a:noFill/>
                  <a:headEnd/>
                  <a:tailEnd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HK" sz="2000" dirty="0">
                      <a:effectLst/>
                      <a:ea typeface="新細明體"/>
                      <a:cs typeface="Times New Roman"/>
                    </a:rPr>
                    <a:t>D1</a:t>
                  </a:r>
                  <a:endParaRPr lang="en-GB" sz="1100" dirty="0">
                    <a:effectLst/>
                    <a:ea typeface="新細明體"/>
                    <a:cs typeface="Times New Roman"/>
                  </a:endParaRPr>
                </a:p>
              </p:txBody>
            </p:sp>
            <p:cxnSp>
              <p:nvCxnSpPr>
                <p:cNvPr id="39" name="直線接點 38"/>
                <p:cNvCxnSpPr/>
                <p:nvPr/>
              </p:nvCxnSpPr>
              <p:spPr>
                <a:xfrm flipH="1">
                  <a:off x="4227616" y="3252933"/>
                  <a:ext cx="296883" cy="20230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>
                <a:xfrm flipV="1">
                  <a:off x="4726380" y="2481595"/>
                  <a:ext cx="213757" cy="39223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接點 40"/>
                <p:cNvCxnSpPr/>
                <p:nvPr/>
              </p:nvCxnSpPr>
              <p:spPr>
                <a:xfrm flipV="1">
                  <a:off x="4857008" y="2398816"/>
                  <a:ext cx="498763" cy="61709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接點 41"/>
                <p:cNvCxnSpPr/>
                <p:nvPr/>
              </p:nvCxnSpPr>
              <p:spPr>
                <a:xfrm>
                  <a:off x="2945081" y="415636"/>
                  <a:ext cx="83127" cy="67282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線接點 42"/>
                <p:cNvCxnSpPr/>
                <p:nvPr/>
              </p:nvCxnSpPr>
              <p:spPr>
                <a:xfrm>
                  <a:off x="3123210" y="380010"/>
                  <a:ext cx="249382" cy="32843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線接點 43"/>
                <p:cNvCxnSpPr/>
                <p:nvPr/>
              </p:nvCxnSpPr>
              <p:spPr>
                <a:xfrm flipH="1">
                  <a:off x="2137558" y="427512"/>
                  <a:ext cx="641268" cy="156346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8" name="圖片 2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61" t="17687" r="46145" b="12914"/>
              <a:stretch/>
            </p:blipFill>
            <p:spPr bwMode="auto">
              <a:xfrm>
                <a:off x="35626" y="69025"/>
                <a:ext cx="1943735" cy="1778000"/>
              </a:xfrm>
              <a:prstGeom prst="ellipse">
                <a:avLst/>
              </a:prstGeom>
              <a:ln w="3175" cap="rnd">
                <a:solidFill>
                  <a:srgbClr val="333333"/>
                </a:solidFill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9" name="圖片 2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76" t="7172" r="38664" b="20488"/>
              <a:stretch/>
            </p:blipFill>
            <p:spPr bwMode="auto">
              <a:xfrm>
                <a:off x="0" y="2954729"/>
                <a:ext cx="2076450" cy="1785620"/>
              </a:xfrm>
              <a:prstGeom prst="ellipse">
                <a:avLst/>
              </a:prstGeom>
              <a:ln w="3175" cap="rnd">
                <a:solidFill>
                  <a:srgbClr val="333333"/>
                </a:solidFill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0" name="箭號: 向下 201"/>
              <p:cNvSpPr/>
              <p:nvPr/>
            </p:nvSpPr>
            <p:spPr>
              <a:xfrm>
                <a:off x="785998" y="2030681"/>
                <a:ext cx="409626" cy="768048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cxnSp>
            <p:nvCxnSpPr>
              <p:cNvPr id="31" name="直線接點 30"/>
              <p:cNvCxnSpPr/>
              <p:nvPr/>
            </p:nvCxnSpPr>
            <p:spPr>
              <a:xfrm flipH="1" flipV="1">
                <a:off x="1961656" y="1092530"/>
                <a:ext cx="1816801" cy="60938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/>
              <p:cNvCxnSpPr/>
              <p:nvPr/>
            </p:nvCxnSpPr>
            <p:spPr>
              <a:xfrm flipV="1">
                <a:off x="1937905" y="1840675"/>
                <a:ext cx="1567238" cy="156754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直線單箭頭接點 25"/>
            <p:cNvCxnSpPr/>
            <p:nvPr/>
          </p:nvCxnSpPr>
          <p:spPr>
            <a:xfrm>
              <a:off x="1478352" y="793989"/>
              <a:ext cx="25879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5" name="圖片 44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8" t="20069" r="23457" b="8490"/>
          <a:stretch/>
        </p:blipFill>
        <p:spPr bwMode="auto">
          <a:xfrm>
            <a:off x="5789426" y="1689102"/>
            <a:ext cx="3037051" cy="23360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6" name="箭號: 向下 197"/>
          <p:cNvSpPr/>
          <p:nvPr/>
        </p:nvSpPr>
        <p:spPr>
          <a:xfrm rot="16200000">
            <a:off x="4901383" y="2227478"/>
            <a:ext cx="409575" cy="7677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685263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CC13BEF6-C6AF-E14E-A87D-BB5BE27E2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xmlns="" id="{A2A27B11-BA86-4D43-AB04-DCBF419B45FE}"/>
              </a:ext>
            </a:extLst>
          </p:cNvPr>
          <p:cNvSpPr txBox="1">
            <a:spLocks/>
          </p:cNvSpPr>
          <p:nvPr/>
        </p:nvSpPr>
        <p:spPr>
          <a:xfrm>
            <a:off x="384001" y="185352"/>
            <a:ext cx="9603275" cy="10492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HK"/>
              <a:t>QM </a:t>
            </a:r>
            <a:r>
              <a:rPr lang="zh-TW" altLang="en-US"/>
              <a:t>機械車新設計</a:t>
            </a:r>
            <a:endParaRPr lang="en-HK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67EBF75D-E2FE-49C5-ABDF-7CE90DC300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4" t="18547" r="19178" b="11632"/>
          <a:stretch/>
        </p:blipFill>
        <p:spPr>
          <a:xfrm>
            <a:off x="357238" y="1438358"/>
            <a:ext cx="4828400" cy="339490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2EF7D0F2-4421-4CAB-8A44-A0F4F427372F}"/>
              </a:ext>
            </a:extLst>
          </p:cNvPr>
          <p:cNvSpPr txBox="1"/>
          <p:nvPr/>
        </p:nvSpPr>
        <p:spPr>
          <a:xfrm>
            <a:off x="5368518" y="3005147"/>
            <a:ext cx="3399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/>
              <a:t>同時使用兩翼固定馬達，避免</a:t>
            </a:r>
            <a:r>
              <a:rPr lang="en-HK" altLang="zh-TW" sz="2400" b="1" dirty="0">
                <a:highlight>
                  <a:srgbClr val="FFFF00"/>
                </a:highlight>
              </a:rPr>
              <a:t>L</a:t>
            </a:r>
            <a:r>
              <a:rPr lang="zh-TW" altLang="en-US" sz="2400" b="1" dirty="0">
                <a:highlight>
                  <a:srgbClr val="FFFF00"/>
                </a:highlight>
              </a:rPr>
              <a:t>形切割問題</a:t>
            </a:r>
            <a:r>
              <a:rPr lang="zh-TW" altLang="en-US" sz="2400" b="1" dirty="0"/>
              <a:t>。</a:t>
            </a:r>
            <a:endParaRPr lang="en-HK" sz="2400" b="1" dirty="0"/>
          </a:p>
        </p:txBody>
      </p:sp>
      <p:grpSp>
        <p:nvGrpSpPr>
          <p:cNvPr id="12" name="群組 11"/>
          <p:cNvGrpSpPr/>
          <p:nvPr/>
        </p:nvGrpSpPr>
        <p:grpSpPr>
          <a:xfrm>
            <a:off x="2952077" y="220663"/>
            <a:ext cx="6017751" cy="2132740"/>
            <a:chOff x="1678089" y="-1478251"/>
            <a:chExt cx="8088702" cy="2866702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xmlns="" id="{17EAB7F8-5B8E-4307-9270-1BA00302A51A}"/>
                </a:ext>
              </a:extLst>
            </p:cNvPr>
            <p:cNvGrpSpPr/>
            <p:nvPr/>
          </p:nvGrpSpPr>
          <p:grpSpPr>
            <a:xfrm>
              <a:off x="1678089" y="-1478251"/>
              <a:ext cx="8088702" cy="2866702"/>
              <a:chOff x="4284984" y="-524927"/>
              <a:chExt cx="8088702" cy="2866702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xmlns="" id="{77C3A054-62C7-4DAC-B02F-EC0606E701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61509" y="-524927"/>
                <a:ext cx="5412177" cy="2776902"/>
              </a:xfrm>
              <a:prstGeom prst="rect">
                <a:avLst/>
              </a:prstGeom>
            </p:spPr>
          </p:pic>
          <p:cxnSp>
            <p:nvCxnSpPr>
              <p:cNvPr id="11" name="直線單箭頭接點 10">
                <a:extLst>
                  <a:ext uri="{FF2B5EF4-FFF2-40B4-BE49-F238E27FC236}">
                    <a16:creationId xmlns:a16="http://schemas.microsoft.com/office/drawing/2014/main" xmlns="" id="{F1CCF88A-45D5-42A5-87FB-56CB672953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84984" y="1663293"/>
                <a:ext cx="2676525" cy="67848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橢圓 7">
              <a:extLst>
                <a:ext uri="{FF2B5EF4-FFF2-40B4-BE49-F238E27FC236}">
                  <a16:creationId xmlns:a16="http://schemas.microsoft.com/office/drawing/2014/main" xmlns="" id="{C6D6C623-7831-48E8-A645-617D0DA2E936}"/>
                </a:ext>
              </a:extLst>
            </p:cNvPr>
            <p:cNvSpPr/>
            <p:nvPr/>
          </p:nvSpPr>
          <p:spPr>
            <a:xfrm>
              <a:off x="5924790" y="-132492"/>
              <a:ext cx="549173" cy="6356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7" name="橢圓 6">
              <a:extLst>
                <a:ext uri="{FF2B5EF4-FFF2-40B4-BE49-F238E27FC236}">
                  <a16:creationId xmlns:a16="http://schemas.microsoft.com/office/drawing/2014/main" xmlns="" id="{C30A1970-25F8-43BA-BEE2-52311387D376}"/>
                </a:ext>
              </a:extLst>
            </p:cNvPr>
            <p:cNvSpPr/>
            <p:nvPr/>
          </p:nvSpPr>
          <p:spPr>
            <a:xfrm>
              <a:off x="7566261" y="-132493"/>
              <a:ext cx="549173" cy="6356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extLst>
      <p:ext uri="{BB962C8B-B14F-4D97-AF65-F5344CB8AC3E}">
        <p14:creationId xmlns:p14="http://schemas.microsoft.com/office/powerpoint/2010/main" val="5917064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2385" y="292389"/>
            <a:ext cx="7543800" cy="1207008"/>
          </a:xfrm>
        </p:spPr>
        <p:txBody>
          <a:bodyPr>
            <a:normAutofit/>
          </a:bodyPr>
          <a:lstStyle/>
          <a:p>
            <a:pPr algn="ctr"/>
            <a:r>
              <a:rPr lang="en-US" altLang="zh-TW" sz="3600" dirty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QM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遙控機械車進化歷史</a:t>
            </a:r>
            <a:endParaRPr lang="en-US" sz="3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78954A82-7168-A84B-86DD-96327A011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pic>
        <p:nvPicPr>
          <p:cNvPr id="5" name="圖片 4" descr="一張含有 容器, 室內, 桌, 坐 的圖片&#10;&#10;自動產生的描述">
            <a:extLst>
              <a:ext uri="{FF2B5EF4-FFF2-40B4-BE49-F238E27FC236}">
                <a16:creationId xmlns:a16="http://schemas.microsoft.com/office/drawing/2014/main" xmlns="" id="{C80B3ED8-F1ED-43B4-AE98-11E964315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5" t="2230" r="22069" b="17208"/>
          <a:stretch/>
        </p:blipFill>
        <p:spPr>
          <a:xfrm>
            <a:off x="350476" y="3386138"/>
            <a:ext cx="1559939" cy="1302760"/>
          </a:xfrm>
          <a:prstGeom prst="rect">
            <a:avLst/>
          </a:prstGeom>
        </p:spPr>
      </p:pic>
      <p:pic>
        <p:nvPicPr>
          <p:cNvPr id="7" name="圖片 6" descr="一張含有 藍色, 片, 坐, 小 的圖片&#10;&#10;自動產生的描述">
            <a:extLst>
              <a:ext uri="{FF2B5EF4-FFF2-40B4-BE49-F238E27FC236}">
                <a16:creationId xmlns:a16="http://schemas.microsoft.com/office/drawing/2014/main" xmlns="" id="{B79B5EC0-4F32-4044-AD85-EE162FCE1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50" t="15303" r="5725" b="14232"/>
          <a:stretch/>
        </p:blipFill>
        <p:spPr>
          <a:xfrm>
            <a:off x="1910414" y="1362409"/>
            <a:ext cx="2719613" cy="1886741"/>
          </a:xfrm>
          <a:prstGeom prst="rect">
            <a:avLst/>
          </a:prstGeom>
        </p:spPr>
      </p:pic>
      <p:sp>
        <p:nvSpPr>
          <p:cNvPr id="9" name="箭號: 向右 8">
            <a:extLst>
              <a:ext uri="{FF2B5EF4-FFF2-40B4-BE49-F238E27FC236}">
                <a16:creationId xmlns:a16="http://schemas.microsoft.com/office/drawing/2014/main" xmlns="" id="{6E503C99-A526-492E-8685-7606F711B169}"/>
              </a:ext>
            </a:extLst>
          </p:cNvPr>
          <p:cNvSpPr/>
          <p:nvPr/>
        </p:nvSpPr>
        <p:spPr>
          <a:xfrm rot="19527717">
            <a:off x="741509" y="2556226"/>
            <a:ext cx="1084338" cy="6461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8" name="箭號: 向右 8">
            <a:extLst>
              <a:ext uri="{FF2B5EF4-FFF2-40B4-BE49-F238E27FC236}">
                <a16:creationId xmlns:a16="http://schemas.microsoft.com/office/drawing/2014/main" xmlns="" id="{6E503C99-A526-492E-8685-7606F711B169}"/>
              </a:ext>
            </a:extLst>
          </p:cNvPr>
          <p:cNvSpPr/>
          <p:nvPr/>
        </p:nvSpPr>
        <p:spPr>
          <a:xfrm rot="1743024">
            <a:off x="4718690" y="1844231"/>
            <a:ext cx="1084338" cy="6461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690" y="2167289"/>
            <a:ext cx="2768600" cy="239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5448"/>
            <a:ext cx="3310467" cy="911352"/>
          </a:xfrm>
        </p:spPr>
        <p:txBody>
          <a:bodyPr>
            <a:normAutofit/>
          </a:bodyPr>
          <a:lstStyle/>
          <a:p>
            <a:pPr algn="ctr"/>
            <a:r>
              <a:rPr lang="zh-HK" altLang="en-US" dirty="0"/>
              <a:t>學習任務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9719" y="972989"/>
            <a:ext cx="3541014" cy="3038094"/>
          </a:xfrm>
        </p:spPr>
        <p:txBody>
          <a:bodyPr>
            <a:normAutofit/>
          </a:bodyPr>
          <a:lstStyle/>
          <a:p>
            <a:endParaRPr lang="en-US" altLang="zh-TW" dirty="0"/>
          </a:p>
          <a:p>
            <a:pPr marL="495300" lvl="2" indent="-495300"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zh-TW" altLang="zh-HK" sz="2800" dirty="0"/>
              <a:t>競速賽</a:t>
            </a:r>
            <a:endParaRPr lang="en-US" altLang="zh-TW" sz="2800" dirty="0"/>
          </a:p>
          <a:p>
            <a:pPr marL="495300" lvl="2" indent="-495300"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zh-HK" altLang="en-US" sz="2000" dirty="0">
                <a:latin typeface="+mn-ea"/>
              </a:rPr>
              <a:t>沿賽道競速</a:t>
            </a:r>
          </a:p>
          <a:p>
            <a:pPr marL="495300" indent="-495300">
              <a:buFont typeface="Wingdings" pitchFamily="2" charset="2"/>
              <a:buChar char="Ø"/>
            </a:pPr>
            <a:r>
              <a:rPr lang="zh-HK" altLang="zh-HK" sz="2800" dirty="0"/>
              <a:t>乘</a:t>
            </a:r>
            <a:r>
              <a:rPr lang="zh-TW" altLang="zh-HK" sz="2800" dirty="0"/>
              <a:t>客</a:t>
            </a:r>
            <a:r>
              <a:rPr lang="zh-HK" altLang="zh-HK" sz="2800" dirty="0"/>
              <a:t>負重</a:t>
            </a:r>
            <a:r>
              <a:rPr lang="zh-TW" altLang="zh-HK" sz="2800" dirty="0"/>
              <a:t>賽</a:t>
            </a:r>
            <a:endParaRPr lang="en-US" altLang="zh-TW" sz="2800" dirty="0"/>
          </a:p>
          <a:p>
            <a:pPr marL="495300" indent="-495300">
              <a:buFont typeface="Wingdings" pitchFamily="2" charset="2"/>
              <a:buChar char="Ø"/>
            </a:pPr>
            <a:r>
              <a:rPr lang="zh-TW" altLang="zh-HK" sz="2000" dirty="0"/>
              <a:t>分</a:t>
            </a:r>
            <a:r>
              <a:rPr lang="zh-HK" altLang="zh-HK" sz="2000" dirty="0"/>
              <a:t>三</a:t>
            </a:r>
            <a:r>
              <a:rPr lang="zh-TW" altLang="zh-HK" sz="2000" dirty="0"/>
              <a:t>回合</a:t>
            </a:r>
            <a:r>
              <a:rPr lang="zh-TW" altLang="en-US" sz="2000" dirty="0"/>
              <a:t>進行</a:t>
            </a:r>
            <a:endParaRPr lang="zh-HK" altLang="en-US" sz="2000" dirty="0">
              <a:latin typeface="+mn-ea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7FA0B1EF-C221-1640-9699-6F843007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619" y="864394"/>
            <a:ext cx="5580856" cy="420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99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E8F9DD81-C932-E94B-ACBB-BF5C6435F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27259"/>
              </p:ext>
            </p:extLst>
          </p:nvPr>
        </p:nvGraphicFramePr>
        <p:xfrm>
          <a:off x="143497" y="180859"/>
          <a:ext cx="8339849" cy="4615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9849">
                  <a:extLst>
                    <a:ext uri="{9D8B030D-6E8A-4147-A177-3AD203B41FA5}">
                      <a16:colId xmlns:a16="http://schemas.microsoft.com/office/drawing/2014/main" xmlns="" val="44844323"/>
                    </a:ext>
                  </a:extLst>
                </a:gridCol>
              </a:tblGrid>
              <a:tr h="495835"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培養解決問題能力</a:t>
                      </a:r>
                      <a:endParaRPr lang="zh-HK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276126811"/>
                  </a:ext>
                </a:extLst>
              </a:tr>
              <a:tr h="1029810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運用知識與技能</a:t>
                      </a:r>
                      <a:endParaRPr lang="en-US" altLang="zh-TW" sz="21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914400" lvl="1" indent="-457200">
                        <a:buFont typeface="Wingdings" panose="05000000000000000000" pitchFamily="2" charset="2"/>
                        <a:buChar char="§"/>
                      </a:pPr>
                      <a:r>
                        <a:rPr lang="zh-TW" altLang="en-US" sz="21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正確接駁雙馬達電路</a:t>
                      </a:r>
                      <a:endParaRPr lang="en-US" altLang="zh-TW" sz="21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914400" lvl="1" indent="-457200">
                        <a:buFont typeface="Wingdings" panose="05000000000000000000" pitchFamily="2" charset="2"/>
                        <a:buChar char="§"/>
                      </a:pPr>
                      <a:r>
                        <a:rPr lang="zh-HK" altLang="en-US" sz="21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微電路板能控制機械車轉向</a:t>
                      </a:r>
                      <a:endParaRPr lang="en-US" altLang="zh-HK" sz="21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871381818"/>
                  </a:ext>
                </a:extLst>
              </a:tr>
              <a:tr h="102981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工程設計</a:t>
                      </a:r>
                      <a:endParaRPr lang="en-US" altLang="zh-TW" sz="21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914400" marR="0" lvl="1" indent="-4572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zh-TW" altLang="en-US" sz="21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找出最合適的機械車齒輪及車轆尺寸，提升機械車速度</a:t>
                      </a:r>
                      <a:endParaRPr lang="en-US" altLang="zh-TW" sz="21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914400" marR="0" lvl="1" indent="-4572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zh-TW" altLang="en-US" sz="21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找出最合適的機械車齒輪及車轆尺寸，提升機械車推力</a:t>
                      </a:r>
                      <a:endParaRPr lang="en-US" altLang="zh-TW" sz="21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248286206"/>
                  </a:ext>
                </a:extLst>
              </a:tr>
              <a:tr h="1350195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100" b="1" kern="120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辨識過程中遇到的問題，並提出解決方案</a:t>
                      </a:r>
                      <a:endParaRPr lang="en-US" altLang="zh-TW" sz="2100" b="1" kern="1200" noProof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914400" marR="0" lvl="1" indent="-4572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zh-TW" altLang="en-US" sz="21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機械車齒輪未能將動力由馬達傳至車轆</a:t>
                      </a:r>
                      <a:endParaRPr lang="en-US" altLang="zh-TW" sz="21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914400" marR="0" lvl="1" indent="-4572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zh-TW" altLang="en-US" sz="21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機械車車轆行走期間鬆脫</a:t>
                      </a:r>
                      <a:endParaRPr lang="en-US" altLang="zh-TW" sz="21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914400" marR="0" lvl="1" indent="-4572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zh-HK" altLang="en-US" sz="21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設計有效測試</a:t>
                      </a:r>
                      <a:r>
                        <a:rPr lang="zh-TW" altLang="en-US" sz="21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齒輪及車轆的方法</a:t>
                      </a:r>
                      <a:endParaRPr lang="en-US" altLang="zh-TW" sz="21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027686159"/>
                  </a:ext>
                </a:extLst>
              </a:tr>
              <a:tr h="709425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1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自訂要求</a:t>
                      </a:r>
                    </a:p>
                    <a:p>
                      <a:pPr marL="914400" marR="0" lvl="1" indent="-4572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zh-TW" altLang="en-US" sz="21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增加機械車推力增加完成完成斜坡賽道的機會</a:t>
                      </a:r>
                      <a:endParaRPr lang="en-US" altLang="zh-TW" sz="21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032436063"/>
                  </a:ext>
                </a:extLst>
              </a:tr>
            </a:tbl>
          </a:graphicData>
        </a:graphic>
      </p:graphicFrame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A4843E94-0B6F-334B-A014-BFD860CA9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3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4C25574B-F102-7045-B835-59A32672F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047083"/>
              </p:ext>
            </p:extLst>
          </p:nvPr>
        </p:nvGraphicFramePr>
        <p:xfrm>
          <a:off x="358616" y="866559"/>
          <a:ext cx="8099584" cy="1996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9584">
                  <a:extLst>
                    <a:ext uri="{9D8B030D-6E8A-4147-A177-3AD203B41FA5}">
                      <a16:colId xmlns:a16="http://schemas.microsoft.com/office/drawing/2014/main" xmlns="" val="448443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培養創造力</a:t>
                      </a:r>
                      <a:endParaRPr lang="zh-HK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6126811"/>
                  </a:ext>
                </a:extLst>
              </a:tr>
              <a:tr h="1160362">
                <a:tc>
                  <a:txBody>
                    <a:bodyPr/>
                    <a:lstStyle/>
                    <a:p>
                      <a:pPr marL="457200" marR="0" lvl="0" indent="-4572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運用獨特方法解決問題</a:t>
                      </a:r>
                      <a:endParaRPr lang="en-US" altLang="zh-TW" sz="2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914400" marR="0" lvl="1" indent="-4572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zh-TW" altLang="en-US" sz="21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獨特的車身設計</a:t>
                      </a:r>
                      <a:r>
                        <a:rPr lang="en-US" altLang="zh-TW" sz="21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(</a:t>
                      </a:r>
                      <a:r>
                        <a:rPr lang="zh-HK" altLang="en-US" sz="21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例：外形、物料、重心</a:t>
                      </a:r>
                      <a:r>
                        <a:rPr lang="en-US" altLang="zh-HK" sz="21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 </a:t>
                      </a:r>
                      <a:r>
                        <a:rPr lang="zh-TW" altLang="en-US" sz="21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提升速度和推力</a:t>
                      </a:r>
                      <a:endParaRPr lang="en-US" altLang="zh-TW" sz="21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914400" marR="0" lvl="1" indent="-4572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zh-TW" altLang="en-US" sz="21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獨特的車轆設計</a:t>
                      </a:r>
                      <a:r>
                        <a:rPr lang="en-US" altLang="zh-TW" sz="21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(</a:t>
                      </a:r>
                      <a:r>
                        <a:rPr lang="zh-HK" altLang="en-US" sz="21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例：橢圓形、長方形、三角形</a:t>
                      </a:r>
                      <a:r>
                        <a:rPr lang="en-US" altLang="zh-HK" sz="21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r>
                        <a:rPr lang="zh-TW" altLang="en-US" sz="21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提升乘客負重賽的勝率</a:t>
                      </a:r>
                      <a:endParaRPr lang="en-US" altLang="zh-TW" sz="21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1381818"/>
                  </a:ext>
                </a:extLst>
              </a:tr>
            </a:tbl>
          </a:graphicData>
        </a:graphic>
      </p:graphicFrame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CC13BEF6-C6AF-E14E-A87D-BB5BE27E2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593AD7E3-6021-F045-98FE-28CDAC7D2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409" y="431982"/>
            <a:ext cx="5869015" cy="399269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6329" y="251080"/>
            <a:ext cx="2398014" cy="768640"/>
          </a:xfrm>
        </p:spPr>
        <p:txBody>
          <a:bodyPr>
            <a:normAutofit/>
          </a:bodyPr>
          <a:lstStyle/>
          <a:p>
            <a:r>
              <a:rPr lang="zh-TW" altLang="en-US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評核量表</a:t>
            </a:r>
            <a:endParaRPr lang="en-US" sz="3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7472" y="1256642"/>
            <a:ext cx="3171161" cy="275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回饋重點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HK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程序編寫</a:t>
            </a:r>
          </a:p>
          <a:p>
            <a:pPr marL="385763" indent="-385763">
              <a:buFont typeface="+mj-lt"/>
              <a:buAutoNum type="arabicPeriod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齒輪及車轆的設計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齒輪及車轆的製作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HK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電路接駁</a:t>
            </a:r>
            <a:endParaRPr lang="en-US" altLang="zh-HK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HK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公平測試</a:t>
            </a:r>
          </a:p>
          <a:p>
            <a:pPr marL="385763" indent="-385763">
              <a:buFont typeface="+mj-lt"/>
              <a:buAutoNum type="arabicPeriod"/>
            </a:pPr>
            <a:endParaRPr lang="en-US" altLang="zh-HK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85763" indent="-385763">
              <a:buFont typeface="+mj-lt"/>
              <a:buAutoNum type="arabicPeriod"/>
            </a:pP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85763" indent="-385763">
              <a:buFont typeface="+mj-lt"/>
              <a:buAutoNum type="arabicPeriod"/>
            </a:pPr>
            <a:endParaRPr lang="en-US" altLang="zh-HK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85763" indent="-385763">
              <a:buFont typeface="+mj-lt"/>
              <a:buAutoNum type="arabicPeriod"/>
            </a:pPr>
            <a:endParaRPr lang="en-US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E22C6E2-86E8-F941-A59D-9BBD5D7C85BE}"/>
              </a:ext>
            </a:extLst>
          </p:cNvPr>
          <p:cNvSpPr/>
          <p:nvPr/>
        </p:nvSpPr>
        <p:spPr>
          <a:xfrm>
            <a:off x="6977743" y="907845"/>
            <a:ext cx="1270454" cy="17264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zh-HK" altLang="en-US" sz="1800" b="0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65EAD357-A836-3642-A97A-9300D61CC431}"/>
              </a:ext>
            </a:extLst>
          </p:cNvPr>
          <p:cNvSpPr/>
          <p:nvPr/>
        </p:nvSpPr>
        <p:spPr>
          <a:xfrm>
            <a:off x="6977743" y="2875640"/>
            <a:ext cx="1270454" cy="151130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zh-HK" altLang="en-US" sz="1800" b="0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F8D96C36-F479-6845-8177-216831BC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2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5038587"/>
              </p:ext>
            </p:extLst>
          </p:nvPr>
        </p:nvGraphicFramePr>
        <p:xfrm>
          <a:off x="368282" y="1345747"/>
          <a:ext cx="8438260" cy="318806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3219338">
                  <a:extLst>
                    <a:ext uri="{9D8B030D-6E8A-4147-A177-3AD203B41FA5}">
                      <a16:colId xmlns:a16="http://schemas.microsoft.com/office/drawing/2014/main" xmlns="" val="76902122"/>
                    </a:ext>
                  </a:extLst>
                </a:gridCol>
                <a:gridCol w="2817845">
                  <a:extLst>
                    <a:ext uri="{9D8B030D-6E8A-4147-A177-3AD203B41FA5}">
                      <a16:colId xmlns:a16="http://schemas.microsoft.com/office/drawing/2014/main" xmlns="" val="2699226627"/>
                    </a:ext>
                  </a:extLst>
                </a:gridCol>
                <a:gridCol w="2401077">
                  <a:extLst>
                    <a:ext uri="{9D8B030D-6E8A-4147-A177-3AD203B41FA5}">
                      <a16:colId xmlns:a16="http://schemas.microsoft.com/office/drawing/2014/main" xmlns="" val="859777547"/>
                    </a:ext>
                  </a:extLst>
                </a:gridCol>
              </a:tblGrid>
              <a:tr h="3451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8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科學</a:t>
                      </a:r>
                      <a:endParaRPr lang="en-US" sz="28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8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科技</a:t>
                      </a:r>
                      <a:endParaRPr lang="en-US" sz="28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8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數學</a:t>
                      </a:r>
                      <a:endParaRPr lang="en-US" sz="28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59228449"/>
                  </a:ext>
                </a:extLst>
              </a:tr>
              <a:tr h="2761342">
                <a:tc>
                  <a:txBody>
                    <a:bodyPr/>
                    <a:lstStyle/>
                    <a:p>
                      <a:pPr marL="342900" marR="0" indent="-34290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力和運動</a:t>
                      </a:r>
                    </a:p>
                    <a:p>
                      <a:pPr marL="342900" marR="0" indent="-34290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平均速率</a:t>
                      </a:r>
                      <a:endParaRPr lang="en-US" altLang="zh-TW" sz="2400" b="0" kern="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342900" marR="0" indent="-34290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HK" altLang="en-US" sz="2400" b="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距離與時間關係線圖</a:t>
                      </a:r>
                      <a:endParaRPr lang="en-US" altLang="zh-TW" sz="2400" b="0" kern="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HK" altLang="en-US" sz="2400" b="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串聯及並聯電路</a:t>
                      </a:r>
                      <a:endParaRPr lang="en-US" altLang="zh-HK" sz="2400" b="0" kern="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400" b="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公平測試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HK" altLang="en-US" sz="24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程序編寫</a:t>
                      </a:r>
                      <a:endParaRPr lang="en-US" altLang="zh-TW" sz="2400" b="0" kern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模型製作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物料選擇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設計考慮</a:t>
                      </a:r>
                      <a:endParaRPr lang="en-US" altLang="zh-TW" sz="2400" b="0" kern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電腦輔助設計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雷射切割機使用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zh-TW" altLang="en-US" sz="2400" b="0" kern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比和率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HK" altLang="en-US" sz="2400" b="0" kern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公式計算</a:t>
                      </a:r>
                      <a:endParaRPr lang="en-US" altLang="zh-TW" sz="2400" b="0" kern="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70004428"/>
                  </a:ext>
                </a:extLst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5111" y="269368"/>
            <a:ext cx="7543800" cy="1207008"/>
          </a:xfrm>
        </p:spPr>
        <p:txBody>
          <a:bodyPr>
            <a:normAutofit/>
          </a:bodyPr>
          <a:lstStyle/>
          <a:p>
            <a:r>
              <a:rPr lang="zh-TW" altLang="en-US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學習元素</a:t>
            </a:r>
            <a:endParaRPr lang="en-US" sz="3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91C03F94-D292-8447-90F9-99785F5DC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2590292"/>
            <a:ext cx="1678781" cy="130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7" y="0"/>
            <a:ext cx="1881098" cy="1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3284648"/>
            <a:ext cx="1371599" cy="122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44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6653" y="177207"/>
            <a:ext cx="7543800" cy="1207008"/>
          </a:xfrm>
        </p:spPr>
        <p:txBody>
          <a:bodyPr>
            <a:normAutofit/>
          </a:bodyPr>
          <a:lstStyle/>
          <a:p>
            <a:r>
              <a:rPr lang="zh-TW" altLang="en-US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背景</a:t>
            </a:r>
            <a:endParaRPr lang="en-US" sz="3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8800" y="1231815"/>
            <a:ext cx="7857067" cy="3117351"/>
          </a:xfrm>
        </p:spPr>
        <p:txBody>
          <a:bodyPr>
            <a:noAutofit/>
          </a:bodyPr>
          <a:lstStyle/>
          <a:p>
            <a:pPr marL="538163" indent="-538163">
              <a:buFont typeface="Wingdings" pitchFamily="2" charset="2"/>
              <a:buChar char="Ø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初中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STEM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相關科目包括電腦科技與生活科、科學科、數學科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38163" indent="-538163">
              <a:buFont typeface="Wingdings" pitchFamily="2" charset="2"/>
              <a:buChar char="Ø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學校於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2</a:t>
            </a:r>
            <a:r>
              <a:rPr lang="en-US" altLang="zh-HK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019/20 </a:t>
            </a:r>
            <a:r>
              <a:rPr lang="zh-HK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提升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STEM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教育相關的課程內容，增加課時，並就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數學教育、科學教育與科技教育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三個學習領域課程內容進行檢視</a:t>
            </a:r>
          </a:p>
          <a:p>
            <a:pPr marL="538163" indent="-538163">
              <a:buFont typeface="Wingdings" pitchFamily="2" charset="2"/>
              <a:buChar char="Ø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學生喜愛動手製作的活動，但在搜尋資料和時間管理較弱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05769893-1D1F-D948-B2C6-CC94E296B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263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8669" y="3359926"/>
            <a:ext cx="7543800" cy="1207008"/>
          </a:xfrm>
        </p:spPr>
        <p:txBody>
          <a:bodyPr/>
          <a:lstStyle/>
          <a:p>
            <a:pPr algn="ctr"/>
            <a:r>
              <a:rPr lang="zh-TW" altLang="en-US" dirty="0"/>
              <a:t>科技教育學習領域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 rot="20158563">
            <a:off x="274282" y="1118771"/>
            <a:ext cx="2627642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70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BAFS</a:t>
            </a:r>
            <a:endParaRPr lang="zh-TW" altLang="en-US" sz="7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 rot="1132594">
            <a:off x="6668892" y="1118771"/>
            <a:ext cx="1649812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7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ICT</a:t>
            </a:r>
            <a:endParaRPr lang="zh-TW" altLang="en-US" sz="7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79070" y="544710"/>
            <a:ext cx="192873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7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CTL</a:t>
            </a:r>
            <a:endParaRPr lang="zh-TW" altLang="en-US" sz="7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向下箭號 9"/>
          <p:cNvSpPr/>
          <p:nvPr/>
        </p:nvSpPr>
        <p:spPr>
          <a:xfrm>
            <a:off x="4264819" y="1857376"/>
            <a:ext cx="571500" cy="11317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向下箭號 11"/>
          <p:cNvSpPr/>
          <p:nvPr/>
        </p:nvSpPr>
        <p:spPr>
          <a:xfrm rot="1985289">
            <a:off x="6338887" y="2242541"/>
            <a:ext cx="571500" cy="11317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向下箭號 12"/>
          <p:cNvSpPr/>
          <p:nvPr/>
        </p:nvSpPr>
        <p:spPr>
          <a:xfrm rot="19852021">
            <a:off x="1912144" y="2239246"/>
            <a:ext cx="571500" cy="11317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7003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3871913" cy="264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2598902"/>
            <a:ext cx="3871913" cy="253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1" y="0"/>
            <a:ext cx="5286761" cy="293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0" y="2936081"/>
            <a:ext cx="4416425" cy="225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60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E88AC94-3209-2A41-8C95-BEB4ECFE7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4166" y="4441032"/>
            <a:ext cx="5014913" cy="1107281"/>
          </a:xfrm>
        </p:spPr>
        <p:txBody>
          <a:bodyPr>
            <a:normAutofit/>
          </a:bodyPr>
          <a:lstStyle/>
          <a:p>
            <a:pPr algn="l"/>
            <a:r>
              <a:rPr lang="en-US" altLang="zh-CN" sz="3000">
                <a:latin typeface="標楷體" panose="02010601000101010101" pitchFamily="2" charset="-120"/>
                <a:ea typeface="宋体" panose="02010600030101010101" pitchFamily="2" charset="-122"/>
              </a:rPr>
              <a:t/>
            </a:r>
            <a:br>
              <a:rPr lang="en-US" altLang="zh-CN" sz="3000">
                <a:latin typeface="標楷體" panose="02010601000101010101" pitchFamily="2" charset="-120"/>
                <a:ea typeface="宋体" panose="02010600030101010101" pitchFamily="2" charset="-122"/>
              </a:rPr>
            </a:br>
            <a:endParaRPr lang="en-US" altLang="zh-HK" sz="4050">
              <a:latin typeface="標楷體" panose="02010601000101010101" pitchFamily="2" charset="-120"/>
              <a:ea typeface="新細明體" panose="02020500000000000000" pitchFamily="18" charset="-120"/>
            </a:endParaRPr>
          </a:p>
        </p:txBody>
      </p:sp>
      <p:sp>
        <p:nvSpPr>
          <p:cNvPr id="52227" name="文字方塊 2">
            <a:extLst>
              <a:ext uri="{FF2B5EF4-FFF2-40B4-BE49-F238E27FC236}">
                <a16:creationId xmlns:a16="http://schemas.microsoft.com/office/drawing/2014/main" xmlns="" id="{BEDA44A3-8E62-C44D-A7AA-1D3E9C9AC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449" y="364907"/>
            <a:ext cx="613648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700" dirty="0">
                <a:solidFill>
                  <a:srgbClr val="FF9300"/>
                </a:solidFill>
                <a:latin typeface="Times New Roman" panose="02020603050405020304" pitchFamily="18" charset="0"/>
                <a:ea typeface="標楷體" panose="02010601000101010101" pitchFamily="2" charset="-120"/>
                <a:cs typeface="Times New Roman" panose="02020603050405020304" pitchFamily="18" charset="0"/>
              </a:rPr>
              <a:t>反思與展望</a:t>
            </a:r>
            <a:endParaRPr lang="en-US" altLang="zh-TW" sz="2700" dirty="0">
              <a:solidFill>
                <a:srgbClr val="FF9300"/>
              </a:solidFill>
              <a:latin typeface="Times New Roman" panose="02020603050405020304" pitchFamily="18" charset="0"/>
              <a:ea typeface="標楷體" panose="0201060100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xmlns="" id="{4A82A3E5-5213-AF40-8C15-BBAF69C77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4" y="1233054"/>
            <a:ext cx="44505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rgbClr val="7030A0"/>
                </a:solidFill>
                <a:latin typeface="+mn-ea"/>
                <a:ea typeface="+mn-ea"/>
                <a:cs typeface="Times New Roman" panose="02020603050405020304" pitchFamily="18" charset="0"/>
              </a:rPr>
              <a:t>公開課</a:t>
            </a:r>
            <a:endParaRPr lang="en-US" altLang="zh-TW" sz="2400" dirty="0">
              <a:solidFill>
                <a:srgbClr val="7030A0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zh-TW" altLang="en-US" sz="2400" dirty="0">
                <a:solidFill>
                  <a:srgbClr val="7030A0"/>
                </a:solidFill>
                <a:latin typeface="+mn-ea"/>
                <a:ea typeface="+mn-ea"/>
                <a:cs typeface="Times New Roman" panose="02020603050405020304" pitchFamily="18" charset="0"/>
              </a:rPr>
              <a:t>主題鮮明、任務明確解難活動</a:t>
            </a:r>
            <a:endParaRPr lang="en-US" altLang="zh-TW" sz="2400" dirty="0">
              <a:solidFill>
                <a:srgbClr val="7030A0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zh-TW" altLang="en-US" sz="2400" dirty="0">
                <a:solidFill>
                  <a:srgbClr val="7030A0"/>
                </a:solidFill>
                <a:latin typeface="+mn-ea"/>
                <a:ea typeface="+mn-ea"/>
                <a:cs typeface="Times New Roman" panose="02020603050405020304" pitchFamily="18" charset="0"/>
              </a:rPr>
              <a:t>有組織、有計劃</a:t>
            </a:r>
            <a:endParaRPr lang="en-US" altLang="zh-TW" sz="2400" dirty="0">
              <a:solidFill>
                <a:srgbClr val="7030A0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231" name="文字方塊 9">
            <a:extLst>
              <a:ext uri="{FF2B5EF4-FFF2-40B4-BE49-F238E27FC236}">
                <a16:creationId xmlns:a16="http://schemas.microsoft.com/office/drawing/2014/main" xmlns="" id="{A5D91F90-A5C9-9241-ABB9-6F5EBCA32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364" y="4111675"/>
            <a:ext cx="69812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92D050"/>
                </a:solidFill>
                <a:latin typeface="標楷體" panose="02010601000101010101" pitchFamily="2" charset="-120"/>
                <a:ea typeface="新細明體" panose="02020500000000000000" pitchFamily="18" charset="-120"/>
              </a:rPr>
              <a:t>目標</a:t>
            </a:r>
            <a:r>
              <a:rPr lang="en-US" altLang="zh-TW" dirty="0">
                <a:solidFill>
                  <a:srgbClr val="92D050"/>
                </a:solidFill>
                <a:latin typeface="標楷體" panose="02010601000101010101" pitchFamily="2" charset="-120"/>
                <a:ea typeface="新細明體" panose="02020500000000000000" pitchFamily="18" charset="-120"/>
              </a:rPr>
              <a:t>:</a:t>
            </a:r>
            <a:r>
              <a:rPr lang="zh-TW" altLang="en-US" dirty="0">
                <a:solidFill>
                  <a:srgbClr val="92D050"/>
                </a:solidFill>
                <a:latin typeface="標楷體" panose="02010601000101010101" pitchFamily="2" charset="-120"/>
                <a:ea typeface="新細明體" panose="02020500000000000000" pitchFamily="18" charset="-120"/>
              </a:rPr>
              <a:t>培養學生創造力及解決問題能力</a:t>
            </a:r>
            <a:endParaRPr lang="zh-HK" altLang="en-US" dirty="0">
              <a:solidFill>
                <a:srgbClr val="92D050"/>
              </a:solidFill>
              <a:latin typeface="標楷體" panose="02010601000101010101" pitchFamily="2" charset="-120"/>
              <a:ea typeface="新細明體" panose="02020500000000000000" pitchFamily="18" charset="-120"/>
            </a:endParaRPr>
          </a:p>
        </p:txBody>
      </p:sp>
      <p:sp>
        <p:nvSpPr>
          <p:cNvPr id="13" name="矩形 7">
            <a:extLst>
              <a:ext uri="{FF2B5EF4-FFF2-40B4-BE49-F238E27FC236}">
                <a16:creationId xmlns:a16="http://schemas.microsoft.com/office/drawing/2014/main" xmlns="" id="{6278B15E-52C6-CC4A-AC04-C6F7F649F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183048"/>
            <a:ext cx="380038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rgbClr val="0070C0"/>
                </a:solidFill>
                <a:latin typeface="+mn-ea"/>
                <a:ea typeface="+mn-ea"/>
                <a:cs typeface="Times New Roman" panose="02020603050405020304" pitchFamily="18" charset="0"/>
              </a:rPr>
              <a:t>讓每一個學生樂在其中</a:t>
            </a:r>
            <a:endParaRPr lang="en-US" altLang="zh-TW" sz="2400" dirty="0">
              <a:solidFill>
                <a:srgbClr val="0070C0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zh-TW" altLang="en-US" sz="2400" dirty="0">
                <a:solidFill>
                  <a:srgbClr val="0070C0"/>
                </a:solidFill>
                <a:latin typeface="+mn-ea"/>
                <a:ea typeface="+mn-ea"/>
                <a:cs typeface="Times New Roman" panose="02020603050405020304" pitchFamily="18" charset="0"/>
              </a:rPr>
              <a:t>過程比「比賽結果」重要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zh-TW" altLang="en-US" sz="2400" dirty="0">
                <a:solidFill>
                  <a:srgbClr val="0070C0"/>
                </a:solidFill>
                <a:latin typeface="+mn-ea"/>
                <a:ea typeface="+mn-ea"/>
                <a:cs typeface="Times New Roman" panose="02020603050405020304" pitchFamily="18" charset="0"/>
              </a:rPr>
              <a:t>融合不同學習領域的知識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zh-TW" altLang="en-US" sz="2400" dirty="0">
                <a:solidFill>
                  <a:srgbClr val="0070C0"/>
                </a:solidFill>
                <a:latin typeface="+mn-ea"/>
                <a:ea typeface="+mn-ea"/>
                <a:cs typeface="Times New Roman" panose="02020603050405020304" pitchFamily="18" charset="0"/>
              </a:rPr>
              <a:t>多「動手」應用知識</a:t>
            </a:r>
            <a:endParaRPr lang="en-US" altLang="zh-TW" sz="2400" dirty="0">
              <a:solidFill>
                <a:srgbClr val="0070C0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zh-TW" altLang="en-US" sz="2400" dirty="0">
                <a:solidFill>
                  <a:srgbClr val="0070C0"/>
                </a:solidFill>
                <a:latin typeface="+mn-ea"/>
                <a:ea typeface="+mn-ea"/>
                <a:cs typeface="Times New Roman" panose="02020603050405020304" pitchFamily="18" charset="0"/>
              </a:rPr>
              <a:t>被動學習改變為主動學習</a:t>
            </a:r>
            <a:r>
              <a:rPr lang="en-US" altLang="zh-TW" sz="2400" dirty="0">
                <a:solidFill>
                  <a:srgbClr val="0070C0"/>
                </a:solidFill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lang="zh-HK" altLang="en-US" sz="2400" dirty="0">
                <a:solidFill>
                  <a:srgbClr val="0070C0"/>
                </a:solidFill>
                <a:latin typeface="+mn-ea"/>
                <a:ea typeface="+mn-ea"/>
                <a:cs typeface="Times New Roman" panose="02020603050405020304" pitchFamily="18" charset="0"/>
              </a:rPr>
              <a:t>體驗式學習</a:t>
            </a:r>
            <a:r>
              <a:rPr lang="en-US" altLang="zh-TW" sz="2400" dirty="0">
                <a:solidFill>
                  <a:srgbClr val="0070C0"/>
                </a:solidFill>
                <a:latin typeface="+mn-ea"/>
                <a:ea typeface="+mn-ea"/>
                <a:cs typeface="Times New Roman" panose="02020603050405020304" pitchFamily="18" charset="0"/>
              </a:rPr>
              <a:t>)</a:t>
            </a:r>
            <a:endParaRPr lang="zh-HK" altLang="en-US" sz="2400" b="0" dirty="0">
              <a:solidFill>
                <a:srgbClr val="0070C0"/>
              </a:solidFill>
              <a:ea typeface="標楷體" panose="02010601000101010101" pitchFamily="2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3185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2231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156E6A7-FD9B-45A2-A06D-32F7F323F9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8477" y="610130"/>
            <a:ext cx="5804111" cy="3296241"/>
          </a:xfrm>
        </p:spPr>
        <p:txBody>
          <a:bodyPr>
            <a:normAutofit/>
          </a:bodyPr>
          <a:lstStyle/>
          <a:p>
            <a:r>
              <a:rPr lang="zh-TW" altLang="en-US" dirty="0"/>
              <a:t>齒輪比與轉動速率和扭力的關係</a:t>
            </a:r>
            <a:endParaRPr lang="zh-HK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C5653EF3-57DE-40B2-859C-F3E691CA2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8963" y="3554361"/>
            <a:ext cx="4525523" cy="1486748"/>
          </a:xfrm>
        </p:spPr>
        <p:txBody>
          <a:bodyPr>
            <a:normAutofit lnSpcReduction="10000"/>
          </a:bodyPr>
          <a:lstStyle/>
          <a:p>
            <a:r>
              <a:rPr lang="zh-TW" altLang="en-US" sz="3000" dirty="0"/>
              <a:t>綜合科學科</a:t>
            </a:r>
            <a:endParaRPr lang="en-US" altLang="zh-TW" sz="3000" dirty="0"/>
          </a:p>
          <a:p>
            <a:r>
              <a:rPr lang="zh-TW" altLang="en-US" sz="3000" dirty="0"/>
              <a:t>林勁聰博士</a:t>
            </a:r>
            <a:endParaRPr lang="en-US" altLang="zh-TW" sz="3000" dirty="0"/>
          </a:p>
          <a:p>
            <a:r>
              <a:rPr lang="en-US" altLang="zh-TW" sz="3000" dirty="0"/>
              <a:t>(25-6-2021)</a:t>
            </a:r>
            <a:endParaRPr lang="zh-HK" altLang="en-US" sz="30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CE6006EB-DAD7-4C8A-8B44-AEC71D9B0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F88437BE-EF5F-42F4-87B3-2B86742FAA50}" type="slidenum">
              <a:rPr lang="zh-HK" altLang="en-US" kern="1200">
                <a:solidFill>
                  <a:srgbClr val="F8B323">
                    <a:lumMod val="50000"/>
                  </a:srgbClr>
                </a:solidFill>
                <a:latin typeface="Gill Sans MT" panose="020B0502020104020203"/>
                <a:ea typeface="微軟正黑體" panose="020B0604030504040204" pitchFamily="34" charset="-120"/>
                <a:cs typeface="+mn-cs"/>
              </a:rPr>
              <a:pPr defTabSz="342900">
                <a:buClrTx/>
              </a:pPr>
              <a:t>23</a:t>
            </a:fld>
            <a:endParaRPr lang="zh-HK" altLang="en-US" kern="1200">
              <a:solidFill>
                <a:srgbClr val="F8B323">
                  <a:lumMod val="50000"/>
                </a:srgbClr>
              </a:solidFill>
              <a:latin typeface="Gill Sans MT" panose="020B0502020104020203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44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個人, 室內, 窗戶 的圖片&#10;&#10;自動產生的描述">
            <a:extLst>
              <a:ext uri="{FF2B5EF4-FFF2-40B4-BE49-F238E27FC236}">
                <a16:creationId xmlns:a16="http://schemas.microsoft.com/office/drawing/2014/main" xmlns="" id="{3BC4942E-4065-4885-95BD-C2AE36591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5" r="33005" b="-1"/>
          <a:stretch/>
        </p:blipFill>
        <p:spPr>
          <a:xfrm>
            <a:off x="5270988" y="7"/>
            <a:ext cx="2730012" cy="5143493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E1CE536E-134A-4A35-900B-30F927D5B5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1143000" y="0"/>
            <a:ext cx="4257675" cy="51435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315F7C6-404D-4CA9-95E4-47FF86E40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342" y="286789"/>
            <a:ext cx="3383942" cy="1119099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電動車齒輪課程學習圈</a:t>
            </a:r>
            <a:endParaRPr lang="zh-HK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A0382D1-1594-4E3D-842E-04E1E5E757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000" y="0"/>
            <a:ext cx="159449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62F9404D-5498-42CB-A4C8-2AC6980DF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342" y="1488691"/>
            <a:ext cx="3383942" cy="3326606"/>
          </a:xfrm>
        </p:spPr>
        <p:txBody>
          <a:bodyPr>
            <a:normAutofit fontScale="92500"/>
          </a:bodyPr>
          <a:lstStyle/>
          <a:p>
            <a:pPr>
              <a:lnSpc>
                <a:spcPct val="160000"/>
              </a:lnSpc>
            </a:pPr>
            <a:r>
              <a:rPr lang="zh-TW" altLang="en-US" sz="2400" dirty="0"/>
              <a:t>今年</a:t>
            </a:r>
            <a:r>
              <a:rPr lang="en-US" altLang="zh-TW" sz="2400" dirty="0"/>
              <a:t>IS</a:t>
            </a:r>
            <a:r>
              <a:rPr lang="zh-TW" altLang="en-US" sz="2400" dirty="0"/>
              <a:t>科和</a:t>
            </a:r>
            <a:r>
              <a:rPr lang="en-US" altLang="zh-TW" sz="2400" dirty="0"/>
              <a:t>CTL</a:t>
            </a:r>
            <a:r>
              <a:rPr lang="zh-TW" altLang="en-US" sz="2400" dirty="0"/>
              <a:t>科進行</a:t>
            </a:r>
            <a:r>
              <a:rPr lang="zh-TW" altLang="en-US" sz="2400" dirty="0">
                <a:solidFill>
                  <a:srgbClr val="7030A0"/>
                </a:solidFill>
              </a:rPr>
              <a:t>跨科協作</a:t>
            </a:r>
            <a:r>
              <a:rPr lang="zh-TW" altLang="en-US" sz="2400" dirty="0"/>
              <a:t>製作電動車。由</a:t>
            </a:r>
            <a:r>
              <a:rPr lang="en-US" altLang="zh-TW" sz="2400" dirty="0"/>
              <a:t>IS</a:t>
            </a:r>
            <a:r>
              <a:rPr lang="zh-TW" altLang="en-US" sz="2400" dirty="0"/>
              <a:t>科進行利用科學探究方法，嘗試分析如何就不同的情況找出最合適的齒輪和車輪的組合。</a:t>
            </a:r>
            <a:endParaRPr lang="en-US" altLang="zh-TW" sz="2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5165BEC-ED9D-4D16-BB68-04F71629C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86462" y="4781759"/>
            <a:ext cx="1585913" cy="259347"/>
          </a:xfrm>
        </p:spPr>
        <p:txBody>
          <a:bodyPr>
            <a:normAutofit/>
          </a:bodyPr>
          <a:lstStyle/>
          <a:p>
            <a:pPr defTabSz="342900">
              <a:spcAft>
                <a:spcPts val="450"/>
              </a:spcAft>
              <a:buClrTx/>
            </a:pPr>
            <a:fld id="{F88437BE-EF5F-42F4-87B3-2B86742FAA50}" type="slidenum">
              <a:rPr lang="zh-HK" altLang="en-US" kern="1200">
                <a:solidFill>
                  <a:srgbClr val="FFFFFF"/>
                </a:solidFill>
                <a:latin typeface="Gill Sans MT" panose="020B0502020104020203"/>
                <a:ea typeface="微軟正黑體" panose="020B0604030504040204" pitchFamily="34" charset="-120"/>
                <a:cs typeface="+mn-cs"/>
              </a:rPr>
              <a:pPr defTabSz="342900">
                <a:spcAft>
                  <a:spcPts val="450"/>
                </a:spcAft>
                <a:buClrTx/>
              </a:pPr>
              <a:t>24</a:t>
            </a:fld>
            <a:endParaRPr lang="zh-HK" altLang="en-US" kern="1200">
              <a:solidFill>
                <a:srgbClr val="FFFFFF"/>
              </a:solidFill>
              <a:latin typeface="Gill Sans MT" panose="020B0502020104020203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678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96F8FB0-6CD8-4C50-A555-D87E53124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教學目標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06B5EB23-602C-4734-AA6C-499F7C795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136" y="963828"/>
            <a:ext cx="7633742" cy="381793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/>
              <a:t>教導同學：</a:t>
            </a:r>
            <a:r>
              <a:rPr lang="en-US" altLang="zh-TW" sz="2400" dirty="0"/>
              <a:t>STEAM</a:t>
            </a:r>
            <a:r>
              <a:rPr lang="zh-TW" altLang="en-US" sz="2400" dirty="0"/>
              <a:t>的本質就是需要同學和老師跨越本科的範疇，訓練在真實處境下解決問題的能力。過程中訓練工藝技巧以應付真實處境的需要。</a:t>
            </a:r>
            <a:endParaRPr lang="en-US" altLang="zh-HK" sz="2400" dirty="0"/>
          </a:p>
          <a:p>
            <a:pPr>
              <a:lnSpc>
                <a:spcPct val="150000"/>
              </a:lnSpc>
            </a:pPr>
            <a:r>
              <a:rPr lang="zh-TW" altLang="en-US" sz="2400" dirty="0"/>
              <a:t>教導同學：影響真實電動車的表現時，需考慮多項因素。同學不應只考慮速度，還要考慮推動電動車所需要的力大小。同學需平衡各方面的因素。</a:t>
            </a:r>
            <a:endParaRPr lang="zh-HK" altLang="en-US" sz="2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3C5980A2-FD1E-4849-96EF-4C25F422D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1246FA42-AE54-41BA-B158-5095066BF56B}" type="slidenum">
              <a:rPr lang="zh-HK" altLang="en-US" kern="120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微軟正黑體" panose="020B0604030504040204" pitchFamily="34" charset="-120"/>
                <a:cs typeface="+mn-cs"/>
              </a:rPr>
              <a:pPr defTabSz="342900">
                <a:buClrTx/>
              </a:pPr>
              <a:t>25</a:t>
            </a:fld>
            <a:endParaRPr lang="zh-HK" altLang="en-US" kern="120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553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315F7C6-404D-4CA9-95E4-47FF86E40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電動車齒輪課程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62F9404D-5498-42CB-A4C8-2AC6980DF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819745"/>
            <a:ext cx="7961894" cy="428853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2850" b="1" dirty="0">
                <a:solidFill>
                  <a:srgbClr val="00B0F0"/>
                </a:solidFill>
              </a:rPr>
              <a:t>課堂內容</a:t>
            </a:r>
            <a:endParaRPr lang="en-US" altLang="zh-TW" sz="2850" b="1" dirty="0">
              <a:solidFill>
                <a:srgbClr val="00B0F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2100" b="1" dirty="0">
                <a:solidFill>
                  <a:srgbClr val="002060"/>
                </a:solidFill>
              </a:rPr>
              <a:t>第一部份：齒輪</a:t>
            </a:r>
            <a:r>
              <a:rPr lang="zh-TW" altLang="en-US" sz="2100" dirty="0"/>
              <a:t>						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2100" dirty="0"/>
              <a:t>	1.	</a:t>
            </a:r>
            <a:r>
              <a:rPr lang="zh-TW" altLang="en-US" sz="2100" dirty="0"/>
              <a:t>實驗一：透過實驗找出齒輪比和轉速的關係速度方面</a:t>
            </a:r>
            <a:endParaRPr lang="en-US" altLang="zh-TW" sz="21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2100" dirty="0"/>
              <a:t>	2.	</a:t>
            </a:r>
            <a:r>
              <a:rPr lang="zh-TW" altLang="en-US" sz="2100" dirty="0"/>
              <a:t>實驗二：透過實驗找出齒輪比和扭力的關係</a:t>
            </a:r>
            <a:endParaRPr lang="en-US" altLang="zh-TW" sz="21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2100" b="1" dirty="0">
                <a:solidFill>
                  <a:srgbClr val="002060"/>
                </a:solidFill>
              </a:rPr>
              <a:t>第二部份：電動車實測</a:t>
            </a:r>
            <a:r>
              <a:rPr lang="zh-TW" altLang="en-US" sz="2100" dirty="0"/>
              <a:t>	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2100" dirty="0"/>
              <a:t>	1.	</a:t>
            </a:r>
            <a:r>
              <a:rPr lang="zh-TW" altLang="en-US" sz="2100" dirty="0"/>
              <a:t>實測一：不同齒輪比下，電動車行駛速度距離時間行程圖</a:t>
            </a:r>
            <a:r>
              <a:rPr lang="en-US" altLang="zh-TW" sz="2100" dirty="0"/>
              <a:t>			(</a:t>
            </a:r>
            <a:r>
              <a:rPr lang="zh-TW" altLang="en-US" sz="2100" dirty="0"/>
              <a:t>預習功課</a:t>
            </a:r>
            <a:r>
              <a:rPr lang="en-US" altLang="zh-TW" sz="2100" dirty="0"/>
              <a:t>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2100" dirty="0"/>
              <a:t>	2.	</a:t>
            </a:r>
            <a:r>
              <a:rPr lang="zh-TW" altLang="en-US" sz="2100" dirty="0"/>
              <a:t>實測二：不同齒輪比下，電動車能承載的重量</a:t>
            </a:r>
            <a:endParaRPr lang="en-US" altLang="zh-TW" sz="21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2100" b="1" dirty="0">
                <a:solidFill>
                  <a:srgbClr val="002060"/>
                </a:solidFill>
              </a:rPr>
              <a:t>第三部份：小結</a:t>
            </a:r>
            <a:r>
              <a:rPr lang="zh-TW" altLang="en-US" sz="2100" dirty="0"/>
              <a:t>			</a:t>
            </a:r>
            <a:endParaRPr lang="en-US" altLang="zh-TW" sz="21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5165BEC-ED9D-4D16-BB68-04F71629C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F88437BE-EF5F-42F4-87B3-2B86742FAA50}" type="slidenum">
              <a:rPr lang="zh-HK" altLang="en-US" kern="120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微軟正黑體" panose="020B0604030504040204" pitchFamily="34" charset="-120"/>
                <a:cs typeface="+mn-cs"/>
              </a:rPr>
              <a:pPr defTabSz="342900">
                <a:buClrTx/>
              </a:pPr>
              <a:t>26</a:t>
            </a:fld>
            <a:endParaRPr lang="zh-HK" altLang="en-US" kern="120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664275F5-9A51-431D-987B-8EE5744BE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069" y="0"/>
            <a:ext cx="2878931" cy="163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42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5C88AEB-2FDA-4B32-8593-591D3CC6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286789"/>
            <a:ext cx="713061" cy="2463785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學生工作紙</a:t>
            </a:r>
            <a:endParaRPr lang="zh-HK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DBC70D79-A884-447C-BE6C-B34050B44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37BE-EF5F-42F4-87B3-2B86742FAA50}" type="slidenum">
              <a:rPr lang="zh-HK" altLang="en-US" smtClean="0"/>
              <a:t>27</a:t>
            </a:fld>
            <a:endParaRPr lang="zh-HK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0D5A7327-1290-45EC-B2C4-73C84C26A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426" y="0"/>
            <a:ext cx="40311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97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7E7D3968-DE24-4092-8C6B-3A447891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37BE-EF5F-42F4-87B3-2B86742FAA50}" type="slidenum">
              <a:rPr lang="zh-HK" altLang="en-US" smtClean="0"/>
              <a:t>28</a:t>
            </a:fld>
            <a:endParaRPr lang="zh-HK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665AA4FD-F92D-4EB8-88E0-475C5F007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123" y="0"/>
            <a:ext cx="38817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06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1B584C30-8E24-487F-A108-F09F82E33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37BE-EF5F-42F4-87B3-2B86742FAA50}" type="slidenum">
              <a:rPr lang="zh-HK" altLang="en-US" smtClean="0"/>
              <a:t>29</a:t>
            </a:fld>
            <a:endParaRPr lang="zh-HK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0D9B9677-D1F2-417F-A3AB-D6E2B5357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883" y="0"/>
            <a:ext cx="58342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61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733" y="384048"/>
            <a:ext cx="9017000" cy="1207008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/>
              <a:t>STEM </a:t>
            </a:r>
            <a:r>
              <a:rPr lang="zh-HK" altLang="en-US" dirty="0"/>
              <a:t>教育發展目標</a:t>
            </a:r>
            <a:r>
              <a:rPr lang="en-US" altLang="zh-HK" dirty="0"/>
              <a:t> </a:t>
            </a:r>
            <a:r>
              <a:rPr lang="en-US" altLang="zh-TW" dirty="0"/>
              <a:t>2020/21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altLang="zh-TW" dirty="0"/>
          </a:p>
          <a:p>
            <a:pPr marL="495300" indent="-495300">
              <a:buFont typeface="Wingdings" pitchFamily="2" charset="2"/>
              <a:buChar char="Ø"/>
            </a:pPr>
            <a:r>
              <a:rPr lang="zh-HK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提升</a:t>
            </a:r>
            <a:r>
              <a:rPr lang="zh-HK" altLang="en-US" sz="2800" dirty="0">
                <a:latin typeface="+mn-ea"/>
              </a:rPr>
              <a:t>數學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</a:t>
            </a:r>
            <a:r>
              <a:rPr lang="zh-HK" altLang="en-US" sz="2800" dirty="0">
                <a:latin typeface="+mn-ea"/>
              </a:rPr>
              <a:t>、科學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</a:t>
            </a:r>
            <a:r>
              <a:rPr lang="zh-HK" altLang="en-US" sz="2800" dirty="0">
                <a:latin typeface="+mn-ea"/>
              </a:rPr>
              <a:t>及科技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</a:t>
            </a:r>
            <a:r>
              <a:rPr lang="zh-HK" altLang="en-US" sz="2800" dirty="0">
                <a:latin typeface="+mn-ea"/>
              </a:rPr>
              <a:t>三個學習領域的</a:t>
            </a:r>
            <a:r>
              <a:rPr lang="zh-HK" altLang="en-US" sz="2800" b="1" dirty="0">
                <a:solidFill>
                  <a:srgbClr val="FF0000"/>
                </a:solidFill>
                <a:latin typeface="+mn-ea"/>
              </a:rPr>
              <a:t>跨科協作</a:t>
            </a:r>
            <a:r>
              <a:rPr lang="zh-HK" altLang="en-US" sz="2800" dirty="0">
                <a:latin typeface="+mn-ea"/>
              </a:rPr>
              <a:t>，藉此優化校本課程規劃</a:t>
            </a:r>
          </a:p>
          <a:p>
            <a:pPr marL="495300" indent="-495300">
              <a:buFont typeface="Wingdings" pitchFamily="2" charset="2"/>
              <a:buChar char="Ø"/>
            </a:pPr>
            <a:r>
              <a:rPr lang="zh-HK" altLang="en-US" sz="2800" dirty="0">
                <a:latin typeface="+mn-ea"/>
              </a:rPr>
              <a:t>發展學生</a:t>
            </a:r>
            <a:r>
              <a:rPr lang="zh-HK" altLang="en-US" sz="2800" b="1" dirty="0">
                <a:solidFill>
                  <a:srgbClr val="FF0000"/>
                </a:solidFill>
                <a:latin typeface="+mn-ea"/>
              </a:rPr>
              <a:t>自主學習</a:t>
            </a:r>
            <a:r>
              <a:rPr lang="zh-HK" altLang="en-US" sz="2800" dirty="0">
                <a:latin typeface="+mn-ea"/>
              </a:rPr>
              <a:t>能力</a:t>
            </a:r>
            <a:endParaRPr lang="en-US" altLang="zh-HK" sz="2800" dirty="0">
              <a:latin typeface="+mn-ea"/>
            </a:endParaRPr>
          </a:p>
          <a:p>
            <a:pPr marL="495300" indent="-495300">
              <a:buFont typeface="Wingdings" pitchFamily="2" charset="2"/>
              <a:buChar char="Ø"/>
            </a:pPr>
            <a:r>
              <a:rPr lang="zh-HK" altLang="en-US" sz="2800" dirty="0">
                <a:latin typeface="+mn-ea"/>
              </a:rPr>
              <a:t>善用資訊科技於數學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</a:t>
            </a:r>
            <a:r>
              <a:rPr lang="zh-HK" altLang="en-US" sz="2800" dirty="0">
                <a:latin typeface="+mn-ea"/>
              </a:rPr>
              <a:t>、科學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</a:t>
            </a:r>
            <a:r>
              <a:rPr lang="zh-HK" altLang="en-US" sz="2800" dirty="0">
                <a:latin typeface="+mn-ea"/>
              </a:rPr>
              <a:t>及科技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</a:t>
            </a:r>
            <a:r>
              <a:rPr lang="zh-HK" altLang="en-US" sz="2800" dirty="0">
                <a:latin typeface="+mn-ea"/>
              </a:rPr>
              <a:t>三個學習領域</a:t>
            </a:r>
          </a:p>
          <a:p>
            <a:pPr marL="495300" indent="-495300">
              <a:buFont typeface="Wingdings" pitchFamily="2" charset="2"/>
              <a:buChar char="Ø"/>
            </a:pPr>
            <a:r>
              <a:rPr lang="zh-HK" altLang="en-US" sz="2800" dirty="0">
                <a:latin typeface="+mn-ea"/>
              </a:rPr>
              <a:t>發展課程領導，</a:t>
            </a:r>
            <a:r>
              <a:rPr lang="zh-HK" altLang="en-US" sz="2800" b="1" dirty="0">
                <a:solidFill>
                  <a:srgbClr val="FF0000"/>
                </a:solidFill>
                <a:latin typeface="+mn-ea"/>
              </a:rPr>
              <a:t>提升團隊專業能力</a:t>
            </a:r>
            <a:endParaRPr lang="en-US" altLang="zh-HK" sz="28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4B1B2DA1-F739-6642-A120-75A5D2300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29474"/>
      </p:ext>
    </p:extLst>
  </p:cSld>
  <p:clrMapOvr>
    <a:masterClrMapping/>
  </p:clrMapOvr>
  <p:transition spd="slow">
    <p:push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DBBAB33-B1DE-4B43-95A1-485C6518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37BE-EF5F-42F4-87B3-2B86742FAA50}" type="slidenum">
              <a:rPr lang="zh-HK" altLang="en-US" smtClean="0"/>
              <a:t>30</a:t>
            </a:fld>
            <a:endParaRPr lang="zh-HK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CA6FCA5C-5824-4C59-BAB0-9C2431223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66" y="0"/>
            <a:ext cx="88830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82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2E6DAC90-EBFF-4D7F-8305-2F4482B61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37BE-EF5F-42F4-87B3-2B86742FAA50}" type="slidenum">
              <a:rPr lang="zh-HK" altLang="en-US" smtClean="0"/>
              <a:t>31</a:t>
            </a:fld>
            <a:endParaRPr lang="zh-HK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E3D5A997-43C1-4825-98F8-BF57B071E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484"/>
            <a:ext cx="9144000" cy="503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37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B1E76C8A-43A8-4EDB-B48F-EDD5BD393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37BE-EF5F-42F4-87B3-2B86742FAA50}" type="slidenum">
              <a:rPr lang="zh-HK" altLang="en-US" smtClean="0"/>
              <a:t>32</a:t>
            </a:fld>
            <a:endParaRPr lang="zh-HK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EC508018-001D-4F23-B1C6-8A8C58F8F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0863"/>
            <a:ext cx="9144000" cy="300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79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1DC70C0-EA81-4E25-8B82-F7F193451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274" y="2012200"/>
            <a:ext cx="5734887" cy="1119099"/>
          </a:xfrm>
        </p:spPr>
        <p:txBody>
          <a:bodyPr>
            <a:normAutofit/>
          </a:bodyPr>
          <a:lstStyle/>
          <a:p>
            <a:pPr algn="ctr"/>
            <a:r>
              <a:rPr lang="en-US" altLang="zh-TW" sz="4000" dirty="0"/>
              <a:t>QM</a:t>
            </a:r>
            <a:r>
              <a:rPr lang="zh-TW" altLang="en-US" sz="4000" dirty="0"/>
              <a:t>搖控機械車課程花絮</a:t>
            </a:r>
            <a:endParaRPr lang="zh-HK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49DF6F70-024A-4764-B61C-A546B50CE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37BE-EF5F-42F4-87B3-2B86742FAA50}" type="slidenum">
              <a:rPr lang="zh-HK" altLang="en-US" smtClean="0"/>
              <a:t>33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28060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47C0AB91-5FE8-4760-8797-032B15A6A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11800" dirty="0"/>
              <a:t>謝謝</a:t>
            </a:r>
            <a:r>
              <a:rPr lang="zh-TW" altLang="en-US" sz="11800" dirty="0" smtClean="0"/>
              <a:t>大家</a:t>
            </a:r>
            <a:r>
              <a:rPr lang="en-US" altLang="zh-TW" sz="11800" dirty="0" smtClean="0"/>
              <a:t>!</a:t>
            </a:r>
            <a:endParaRPr lang="zh-HK" altLang="en-US" sz="118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407F8F58-C8BE-43A0-8639-BE8C5BFF5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37BE-EF5F-42F4-87B3-2B86742FAA50}" type="slidenum">
              <a:rPr lang="zh-HK" altLang="en-US" smtClean="0"/>
              <a:t>34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80954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編號版面配置區 2">
            <a:extLst>
              <a:ext uri="{FF2B5EF4-FFF2-40B4-BE49-F238E27FC236}">
                <a16:creationId xmlns:a16="http://schemas.microsoft.com/office/drawing/2014/main" xmlns="" id="{B72D318A-0ED1-A94F-ABB2-C7E1C29FE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41394" y="4801791"/>
            <a:ext cx="471488" cy="207169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8A6A94-DE2A-0843-BE64-7AE20EB20083}" type="slidenum">
              <a:rPr lang="en-US" altLang="zh-HK" sz="1050" b="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zh-HK" altLang="en-US" sz="1050" b="0">
              <a:solidFill>
                <a:schemeClr val="tx1"/>
              </a:solidFill>
            </a:endParaRP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xmlns="" id="{ACE21CC5-897D-3346-B9A8-88FF15D7A0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0376670"/>
              </p:ext>
            </p:extLst>
          </p:nvPr>
        </p:nvGraphicFramePr>
        <p:xfrm>
          <a:off x="347133" y="812025"/>
          <a:ext cx="8144934" cy="3861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532" name="文字方塊 8">
            <a:extLst>
              <a:ext uri="{FF2B5EF4-FFF2-40B4-BE49-F238E27FC236}">
                <a16:creationId xmlns:a16="http://schemas.microsoft.com/office/drawing/2014/main" xmlns="" id="{395A5367-2CA2-4149-BCA8-DD0A95B81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63" y="142611"/>
            <a:ext cx="6136481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HK" sz="1050" b="0" dirty="0">
              <a:solidFill>
                <a:srgbClr val="FFFF66"/>
              </a:solidFill>
              <a:latin typeface="Times New Roman" panose="02020603050405020304" pitchFamily="18" charset="0"/>
              <a:ea typeface="標楷體" panose="02010601000101010101" pitchFamily="2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7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2010601000101010101" pitchFamily="2" charset="-120"/>
                <a:cs typeface="Times New Roman" panose="02020603050405020304" pitchFamily="18" charset="0"/>
              </a:rPr>
              <a:t>課堂流程</a:t>
            </a:r>
            <a:endParaRPr lang="en-US" altLang="zh-TW" sz="2700" dirty="0">
              <a:solidFill>
                <a:srgbClr val="0070C0"/>
              </a:solidFill>
              <a:latin typeface="Times New Roman" panose="02020603050405020304" pitchFamily="18" charset="0"/>
              <a:ea typeface="標楷體" panose="02010601000101010101" pitchFamily="2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036418"/>
      </p:ext>
    </p:extLst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FBBDF09-F4E8-CA4A-A189-415B9D39356A}"/>
              </a:ext>
            </a:extLst>
          </p:cNvPr>
          <p:cNvSpPr txBox="1">
            <a:spLocks/>
          </p:cNvSpPr>
          <p:nvPr/>
        </p:nvSpPr>
        <p:spPr>
          <a:xfrm>
            <a:off x="127000" y="230970"/>
            <a:ext cx="3402430" cy="6996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編程訓練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98ADE3D-9C99-1549-83F5-EBEF4588F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0656"/>
            <a:ext cx="9144000" cy="260202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150EE473-7DC3-8141-9F36-A03C5285C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067" y="3186541"/>
            <a:ext cx="3776133" cy="1933641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16D19A68-A0B0-2C41-AEDC-E53B914E1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91469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9AED5B90-75D4-AE4C-A670-0352812C23B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6" t="13465" r="21883" b="7012"/>
          <a:stretch/>
        </p:blipFill>
        <p:spPr bwMode="auto">
          <a:xfrm>
            <a:off x="1158000" y="1751613"/>
            <a:ext cx="3344545" cy="2576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A4864FBE-383D-1B4F-AC6C-05ABD3663786}"/>
              </a:ext>
            </a:extLst>
          </p:cNvPr>
          <p:cNvGrpSpPr/>
          <p:nvPr/>
        </p:nvGrpSpPr>
        <p:grpSpPr>
          <a:xfrm>
            <a:off x="5256051" y="1125859"/>
            <a:ext cx="3008002" cy="3202584"/>
            <a:chOff x="2510155" y="207433"/>
            <a:chExt cx="3612409" cy="3846089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xmlns="" id="{35CCCFFA-7883-B642-B5B5-D08415262E8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6" t="20858" r="25435" b="9198"/>
            <a:stretch/>
          </p:blipFill>
          <p:spPr bwMode="auto">
            <a:xfrm>
              <a:off x="2936769" y="1648777"/>
              <a:ext cx="3185795" cy="24047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xmlns="" id="{B882CAA1-1038-694F-BEED-9F5D725F750E}"/>
                </a:ext>
              </a:extLst>
            </p:cNvPr>
            <p:cNvGrpSpPr/>
            <p:nvPr/>
          </p:nvGrpSpPr>
          <p:grpSpPr>
            <a:xfrm>
              <a:off x="2510155" y="207433"/>
              <a:ext cx="2955289" cy="2120899"/>
              <a:chOff x="0" y="0"/>
              <a:chExt cx="2955298" cy="2121164"/>
            </a:xfrm>
          </p:grpSpPr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xmlns="" id="{2E851A24-DBB5-F84C-8DD1-EE17F4302B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95" t="2762" r="36393" b="21478"/>
              <a:stretch/>
            </p:blipFill>
            <p:spPr bwMode="auto">
              <a:xfrm>
                <a:off x="0" y="0"/>
                <a:ext cx="1434465" cy="123444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7" name="直線單箭頭接點 278">
                <a:extLst>
                  <a:ext uri="{FF2B5EF4-FFF2-40B4-BE49-F238E27FC236}">
                    <a16:creationId xmlns:a16="http://schemas.microsoft.com/office/drawing/2014/main" xmlns="" id="{8FC10426-901A-4441-9FAD-13195A2B3D69}"/>
                  </a:ext>
                </a:extLst>
              </p:cNvPr>
              <p:cNvCxnSpPr/>
              <p:nvPr/>
            </p:nvCxnSpPr>
            <p:spPr>
              <a:xfrm>
                <a:off x="1291621" y="1132924"/>
                <a:ext cx="379110" cy="771366"/>
              </a:xfrm>
              <a:prstGeom prst="straightConnector1">
                <a:avLst/>
              </a:prstGeom>
              <a:ln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直線單箭頭接點 279">
                <a:extLst>
                  <a:ext uri="{FF2B5EF4-FFF2-40B4-BE49-F238E27FC236}">
                    <a16:creationId xmlns:a16="http://schemas.microsoft.com/office/drawing/2014/main" xmlns="" id="{31CC34F3-0AD6-0D4B-8EE8-03069018532C}"/>
                  </a:ext>
                </a:extLst>
              </p:cNvPr>
              <p:cNvCxnSpPr/>
              <p:nvPr/>
            </p:nvCxnSpPr>
            <p:spPr>
              <a:xfrm>
                <a:off x="1488104" y="966670"/>
                <a:ext cx="1467194" cy="1154494"/>
              </a:xfrm>
              <a:prstGeom prst="straightConnector1">
                <a:avLst/>
              </a:prstGeom>
              <a:ln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itle 3">
            <a:extLst>
              <a:ext uri="{FF2B5EF4-FFF2-40B4-BE49-F238E27FC236}">
                <a16:creationId xmlns:a16="http://schemas.microsoft.com/office/drawing/2014/main" xmlns="" id="{FC463DAE-790A-AA4F-9DE5-C190147FB28D}"/>
              </a:ext>
            </a:extLst>
          </p:cNvPr>
          <p:cNvSpPr txBox="1">
            <a:spLocks/>
          </p:cNvSpPr>
          <p:nvPr/>
        </p:nvSpPr>
        <p:spPr>
          <a:xfrm>
            <a:off x="205675" y="342326"/>
            <a:ext cx="6671733" cy="6996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機械車齒輪及車轆設計</a:t>
            </a:r>
          </a:p>
          <a:p>
            <a:pPr algn="ctr">
              <a:buClrTx/>
            </a:pPr>
            <a:endParaRPr lang="zh-TW" altLang="en-US" dirty="0"/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xmlns="" id="{C4891ECF-B278-BC44-A98A-8D1B25C2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xmlns="" id="{0DF7C440-554A-4373-9FAF-56FDCB3E0392}"/>
              </a:ext>
            </a:extLst>
          </p:cNvPr>
          <p:cNvGrpSpPr/>
          <p:nvPr/>
        </p:nvGrpSpPr>
        <p:grpSpPr>
          <a:xfrm>
            <a:off x="1439878" y="2182207"/>
            <a:ext cx="2589530" cy="1640843"/>
            <a:chOff x="0" y="0"/>
            <a:chExt cx="2589803" cy="1641062"/>
          </a:xfrm>
        </p:grpSpPr>
        <p:cxnSp>
          <p:nvCxnSpPr>
            <p:cNvPr id="12" name="直線單箭頭接點 11">
              <a:extLst>
                <a:ext uri="{FF2B5EF4-FFF2-40B4-BE49-F238E27FC236}">
                  <a16:creationId xmlns:a16="http://schemas.microsoft.com/office/drawing/2014/main" xmlns="" id="{1F5C0C65-7A89-4C28-A9C5-A2E0CA85ED30}"/>
                </a:ext>
              </a:extLst>
            </p:cNvPr>
            <p:cNvCxnSpPr/>
            <p:nvPr/>
          </p:nvCxnSpPr>
          <p:spPr>
            <a:xfrm flipH="1" flipV="1">
              <a:off x="1793929" y="1588577"/>
              <a:ext cx="179816" cy="52485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xmlns="" id="{F8253AE3-BA7C-4FE1-9FBA-99C2D9C7772D}"/>
                </a:ext>
              </a:extLst>
            </p:cNvPr>
            <p:cNvCxnSpPr/>
            <p:nvPr/>
          </p:nvCxnSpPr>
          <p:spPr>
            <a:xfrm flipH="1" flipV="1">
              <a:off x="2409987" y="968644"/>
              <a:ext cx="179816" cy="52485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xmlns="" id="{7CC922E9-1684-4A4D-BADD-3BC419F28A18}"/>
                </a:ext>
              </a:extLst>
            </p:cNvPr>
            <p:cNvCxnSpPr/>
            <p:nvPr/>
          </p:nvCxnSpPr>
          <p:spPr>
            <a:xfrm>
              <a:off x="577312" y="480125"/>
              <a:ext cx="170481" cy="4907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xmlns="" id="{620BB11E-BC03-4B1C-B151-5036F1125B7B}"/>
                </a:ext>
              </a:extLst>
            </p:cNvPr>
            <p:cNvCxnSpPr/>
            <p:nvPr/>
          </p:nvCxnSpPr>
          <p:spPr>
            <a:xfrm>
              <a:off x="0" y="1100380"/>
              <a:ext cx="298342" cy="8594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xmlns="" id="{1F048461-1B78-4DE0-9FBD-7259B2A788B5}"/>
                </a:ext>
              </a:extLst>
            </p:cNvPr>
            <p:cNvCxnSpPr/>
            <p:nvPr/>
          </p:nvCxnSpPr>
          <p:spPr>
            <a:xfrm flipH="1">
              <a:off x="1722895" y="1216617"/>
              <a:ext cx="4940" cy="313841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xmlns="" id="{219F40D4-E1E9-44E1-908E-0516492035CA}"/>
                </a:ext>
              </a:extLst>
            </p:cNvPr>
            <p:cNvCxnSpPr/>
            <p:nvPr/>
          </p:nvCxnSpPr>
          <p:spPr>
            <a:xfrm flipH="1">
              <a:off x="2358326" y="596685"/>
              <a:ext cx="4940" cy="313841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xmlns="" id="{DDC6E832-2A00-45AF-81DD-F7C571753F48}"/>
                </a:ext>
              </a:extLst>
            </p:cNvPr>
            <p:cNvCxnSpPr/>
            <p:nvPr/>
          </p:nvCxnSpPr>
          <p:spPr>
            <a:xfrm flipH="1">
              <a:off x="1203702" y="275095"/>
              <a:ext cx="4940" cy="313841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線單箭頭接點 18">
              <a:extLst>
                <a:ext uri="{FF2B5EF4-FFF2-40B4-BE49-F238E27FC236}">
                  <a16:creationId xmlns:a16="http://schemas.microsoft.com/office/drawing/2014/main" xmlns="" id="{CA724179-8B64-49A7-BF1B-07A2275D07DF}"/>
                </a:ext>
              </a:extLst>
            </p:cNvPr>
            <p:cNvCxnSpPr/>
            <p:nvPr/>
          </p:nvCxnSpPr>
          <p:spPr>
            <a:xfrm>
              <a:off x="452034" y="867905"/>
              <a:ext cx="4595" cy="135611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xmlns="" id="{74FD677C-50B6-4689-BFA8-29EBF2BC0EE4}"/>
                </a:ext>
              </a:extLst>
            </p:cNvPr>
            <p:cNvCxnSpPr/>
            <p:nvPr/>
          </p:nvCxnSpPr>
          <p:spPr>
            <a:xfrm flipH="1">
              <a:off x="1068092" y="271221"/>
              <a:ext cx="0" cy="116237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xmlns="" id="{63A9D678-8353-4365-A21E-666A6AE2333B}"/>
                </a:ext>
              </a:extLst>
            </p:cNvPr>
            <p:cNvCxnSpPr/>
            <p:nvPr/>
          </p:nvCxnSpPr>
          <p:spPr>
            <a:xfrm flipH="1">
              <a:off x="2226590" y="573438"/>
              <a:ext cx="0" cy="123986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xmlns="" id="{E4879700-BAE2-40DB-97D7-5C63143D797E}"/>
                </a:ext>
              </a:extLst>
            </p:cNvPr>
            <p:cNvCxnSpPr/>
            <p:nvPr/>
          </p:nvCxnSpPr>
          <p:spPr>
            <a:xfrm flipH="1">
              <a:off x="1262466" y="0"/>
              <a:ext cx="251126" cy="600559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xmlns="" id="{7F9C7F8A-FBB5-40FD-883C-D75BFE8E2C25}"/>
                </a:ext>
              </a:extLst>
            </p:cNvPr>
            <p:cNvCxnSpPr/>
            <p:nvPr/>
          </p:nvCxnSpPr>
          <p:spPr>
            <a:xfrm>
              <a:off x="2083876" y="139485"/>
              <a:ext cx="45719" cy="519193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301516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7007919-117F-D54C-BBD4-6E471F04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751" y="1334223"/>
            <a:ext cx="5804384" cy="326178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16BD6029-3304-F440-A802-DFF0652B4753}"/>
              </a:ext>
            </a:extLst>
          </p:cNvPr>
          <p:cNvSpPr txBox="1">
            <a:spLocks/>
          </p:cNvSpPr>
          <p:nvPr/>
        </p:nvSpPr>
        <p:spPr>
          <a:xfrm>
            <a:off x="3178751" y="257661"/>
            <a:ext cx="2681459" cy="6821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齒輪設計</a:t>
            </a:r>
          </a:p>
          <a:p>
            <a:pPr algn="ctr">
              <a:buClrTx/>
            </a:pPr>
            <a:endParaRPr lang="zh-TW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DFD208A-1619-FF49-BFD4-729EF1E2ACEC}"/>
              </a:ext>
            </a:extLst>
          </p:cNvPr>
          <p:cNvSpPr txBox="1">
            <a:spLocks/>
          </p:cNvSpPr>
          <p:nvPr/>
        </p:nvSpPr>
        <p:spPr>
          <a:xfrm>
            <a:off x="110066" y="1051312"/>
            <a:ext cx="2895600" cy="2947077"/>
          </a:xfrm>
          <a:prstGeom prst="rect">
            <a:avLst/>
          </a:prstGeom>
        </p:spPr>
        <p:txBody>
          <a:bodyPr>
            <a:norm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012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  <a:p>
            <a:pPr marL="495300" indent="-495300">
              <a:buFont typeface="Wingdings" pitchFamily="2" charset="2"/>
              <a:buChar char="Ø"/>
            </a:pPr>
            <a:r>
              <a:rPr lang="zh-HK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自行設計齒輪 </a:t>
            </a:r>
            <a:endParaRPr lang="en-US" altLang="zh-HK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95300" indent="-495300">
              <a:buFont typeface="Wingdings" pitchFamily="2" charset="2"/>
              <a:buChar char="Ø"/>
            </a:pPr>
            <a:r>
              <a:rPr lang="zh-HK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使用繪圖軟件繪製工作圖</a:t>
            </a:r>
            <a:endParaRPr lang="en-US" altLang="zh-HK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95300" indent="-495300">
              <a:buFont typeface="Wingdings" pitchFamily="2" charset="2"/>
              <a:buChar char="Ø"/>
            </a:pPr>
            <a:r>
              <a:rPr lang="zh-HK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使用鐳射切割機製作部件 </a:t>
            </a:r>
          </a:p>
        </p:txBody>
      </p:sp>
      <p:sp>
        <p:nvSpPr>
          <p:cNvPr id="6" name="矩形圖說文字 5">
            <a:extLst>
              <a:ext uri="{FF2B5EF4-FFF2-40B4-BE49-F238E27FC236}">
                <a16:creationId xmlns:a16="http://schemas.microsoft.com/office/drawing/2014/main" xmlns="" id="{39684D01-7EBE-4941-8E2A-4F9CCCC7BF35}"/>
              </a:ext>
            </a:extLst>
          </p:cNvPr>
          <p:cNvSpPr/>
          <p:nvPr/>
        </p:nvSpPr>
        <p:spPr bwMode="auto">
          <a:xfrm>
            <a:off x="5062538" y="2420184"/>
            <a:ext cx="3341233" cy="1089866"/>
          </a:xfrm>
          <a:prstGeom prst="wedgeRectCallout">
            <a:avLst>
              <a:gd name="adj1" fmla="val 1245"/>
              <a:gd name="adj2" fmla="val 81879"/>
            </a:avLst>
          </a:prstGeom>
          <a:solidFill>
            <a:schemeClr val="bg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000" b="1" dirty="0">
                <a:latin typeface="Times New Roman" panose="02020603050405020304" pitchFamily="18" charset="0"/>
                <a:ea typeface="標楷體" panose="02010601000101010101" pitchFamily="2" charset="-120"/>
                <a:cs typeface="Times New Roman" panose="02020603050405020304" pitchFamily="18" charset="0"/>
              </a:rPr>
              <a:t>解決問題能力：</a:t>
            </a:r>
            <a:endParaRPr lang="en-US" altLang="zh-TW" sz="2000" b="1" dirty="0">
              <a:latin typeface="Times New Roman" panose="02020603050405020304" pitchFamily="18" charset="0"/>
              <a:ea typeface="標楷體" panose="02010601000101010101" pitchFamily="2" charset="-120"/>
              <a:cs typeface="Times New Roman" panose="02020603050405020304" pitchFamily="18" charset="0"/>
            </a:endParaRPr>
          </a:p>
          <a:p>
            <a:r>
              <a:rPr lang="zh-TW" altLang="en-US" sz="2000" b="1" dirty="0">
                <a:latin typeface="Times New Roman" panose="02020603050405020304" pitchFamily="18" charset="0"/>
                <a:ea typeface="標楷體" panose="02010601000101010101" pitchFamily="2" charset="-120"/>
                <a:cs typeface="Times New Roman" panose="02020603050405020304" pitchFamily="18" charset="0"/>
              </a:rPr>
              <a:t>齒輪如何改變機械車的推力及行車速度</a:t>
            </a:r>
            <a:endParaRPr lang="zh-HK" altLang="en-US" sz="2000" b="1" dirty="0">
              <a:latin typeface="Times New Roman" panose="02020603050405020304" pitchFamily="18" charset="0"/>
              <a:ea typeface="標楷體" panose="0201060100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4B5D97B7-B04C-B743-8E10-6546EB9F5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27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6BD6029-3304-F440-A802-DFF0652B4753}"/>
              </a:ext>
            </a:extLst>
          </p:cNvPr>
          <p:cNvSpPr txBox="1">
            <a:spLocks/>
          </p:cNvSpPr>
          <p:nvPr/>
        </p:nvSpPr>
        <p:spPr>
          <a:xfrm>
            <a:off x="301803" y="297478"/>
            <a:ext cx="2681459" cy="6821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車轆設計</a:t>
            </a:r>
          </a:p>
          <a:p>
            <a:pPr algn="ctr">
              <a:buClrTx/>
            </a:pPr>
            <a:endParaRPr lang="zh-TW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DFD208A-1619-FF49-BFD4-729EF1E2ACEC}"/>
              </a:ext>
            </a:extLst>
          </p:cNvPr>
          <p:cNvSpPr txBox="1">
            <a:spLocks/>
          </p:cNvSpPr>
          <p:nvPr/>
        </p:nvSpPr>
        <p:spPr>
          <a:xfrm>
            <a:off x="194733" y="1347645"/>
            <a:ext cx="2895600" cy="2947077"/>
          </a:xfrm>
          <a:prstGeom prst="rect">
            <a:avLst/>
          </a:prstGeom>
        </p:spPr>
        <p:txBody>
          <a:bodyPr>
            <a:norm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012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  <a:p>
            <a:pPr marL="495300" indent="-495300">
              <a:buFont typeface="Wingdings" pitchFamily="2" charset="2"/>
              <a:buChar char="Ø"/>
            </a:pPr>
            <a:r>
              <a:rPr lang="zh-HK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認識不同材料的切割及黏合方法</a:t>
            </a:r>
            <a:endParaRPr lang="en-US" altLang="zh-HK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95300" indent="-495300">
              <a:buFont typeface="Wingdings" pitchFamily="2" charset="2"/>
              <a:buChar char="Ø"/>
            </a:pPr>
            <a:r>
              <a:rPr lang="zh-HK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自行設計車轆 </a:t>
            </a:r>
            <a:endParaRPr lang="en-US" altLang="zh-HK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95300" indent="-495300">
              <a:buFont typeface="Wingdings" pitchFamily="2" charset="2"/>
              <a:buChar char="Ø"/>
            </a:pPr>
            <a:r>
              <a:rPr lang="zh-HK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車轆表面上黏合不同的材料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29A272D3-E50D-8B44-A0FA-FA178E5D0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751" y="1144873"/>
            <a:ext cx="5156200" cy="3871990"/>
          </a:xfrm>
          <a:prstGeom prst="rect">
            <a:avLst/>
          </a:prstGeom>
        </p:spPr>
      </p:pic>
      <p:sp>
        <p:nvSpPr>
          <p:cNvPr id="7" name="矩形圖說文字 6">
            <a:extLst>
              <a:ext uri="{FF2B5EF4-FFF2-40B4-BE49-F238E27FC236}">
                <a16:creationId xmlns:a16="http://schemas.microsoft.com/office/drawing/2014/main" xmlns="" id="{AACF1FFE-72DB-7F4C-951B-6FCB3D140BB9}"/>
              </a:ext>
            </a:extLst>
          </p:cNvPr>
          <p:cNvSpPr/>
          <p:nvPr/>
        </p:nvSpPr>
        <p:spPr bwMode="auto">
          <a:xfrm>
            <a:off x="5563281" y="263039"/>
            <a:ext cx="3341233" cy="2558144"/>
          </a:xfrm>
          <a:prstGeom prst="wedgeRectCallout">
            <a:avLst>
              <a:gd name="adj1" fmla="val 9390"/>
              <a:gd name="adj2" fmla="val 61879"/>
            </a:avLst>
          </a:prstGeom>
          <a:solidFill>
            <a:schemeClr val="bg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000" b="1" dirty="0">
                <a:latin typeface="Times New Roman" panose="02020603050405020304" pitchFamily="18" charset="0"/>
                <a:ea typeface="標楷體" panose="02010601000101010101" pitchFamily="2" charset="-120"/>
                <a:cs typeface="Times New Roman" panose="02020603050405020304" pitchFamily="18" charset="0"/>
              </a:rPr>
              <a:t>解決問題能力：</a:t>
            </a:r>
            <a:endParaRPr lang="en-US" altLang="zh-TW" sz="2000" b="1" dirty="0">
              <a:latin typeface="Times New Roman" panose="02020603050405020304" pitchFamily="18" charset="0"/>
              <a:ea typeface="標楷體" panose="02010601000101010101" pitchFamily="2" charset="-120"/>
              <a:cs typeface="Times New Roman" panose="02020603050405020304" pitchFamily="18" charset="0"/>
            </a:endParaRPr>
          </a:p>
          <a:p>
            <a:r>
              <a:rPr lang="zh-TW" altLang="en-US" sz="2000" b="1" dirty="0">
                <a:latin typeface="Times New Roman" panose="02020603050405020304" pitchFamily="18" charset="0"/>
                <a:ea typeface="標楷體" panose="02010601000101010101" pitchFamily="2" charset="-120"/>
                <a:cs typeface="Times New Roman" panose="02020603050405020304" pitchFamily="18" charset="0"/>
              </a:rPr>
              <a:t>車轆如何改變機械車的推力及行車速度</a:t>
            </a:r>
            <a:endParaRPr lang="en-US" altLang="zh-TW" sz="2000" b="1" dirty="0">
              <a:latin typeface="Times New Roman" panose="02020603050405020304" pitchFamily="18" charset="0"/>
              <a:ea typeface="標楷體" panose="02010601000101010101" pitchFamily="2" charset="-120"/>
              <a:cs typeface="Times New Roman" panose="02020603050405020304" pitchFamily="18" charset="0"/>
            </a:endParaRPr>
          </a:p>
          <a:p>
            <a:endParaRPr lang="en-US" altLang="zh-TW" sz="2000" b="1" dirty="0">
              <a:latin typeface="Times New Roman" panose="02020603050405020304" pitchFamily="18" charset="0"/>
              <a:ea typeface="標楷體" panose="02010601000101010101" pitchFamily="2" charset="-120"/>
              <a:cs typeface="Times New Roman" panose="02020603050405020304" pitchFamily="18" charset="0"/>
            </a:endParaRPr>
          </a:p>
          <a:p>
            <a:r>
              <a:rPr lang="zh-HK" altLang="en-US" sz="2000" b="1" dirty="0">
                <a:latin typeface="Times New Roman" panose="02020603050405020304" pitchFamily="18" charset="0"/>
                <a:ea typeface="標楷體" panose="02010601000101010101" pitchFamily="2" charset="-120"/>
                <a:cs typeface="Times New Roman" panose="02020603050405020304" pitchFamily="18" charset="0"/>
              </a:rPr>
              <a:t>創造力：</a:t>
            </a:r>
          </a:p>
          <a:p>
            <a:r>
              <a:rPr lang="zh-HK" altLang="en-US" sz="2000" b="1" dirty="0">
                <a:latin typeface="Times New Roman" panose="02020603050405020304" pitchFamily="18" charset="0"/>
                <a:ea typeface="標楷體" panose="02010601000101010101" pitchFamily="2" charset="-120"/>
                <a:cs typeface="Times New Roman" panose="02020603050405020304" pitchFamily="18" charset="0"/>
              </a:rPr>
              <a:t>車轆的形狀設計</a:t>
            </a:r>
            <a:r>
              <a:rPr lang="en-US" altLang="zh-HK" sz="2000" b="1" dirty="0">
                <a:latin typeface="Times New Roman" panose="02020603050405020304" pitchFamily="18" charset="0"/>
                <a:ea typeface="標楷體" panose="02010601000101010101" pitchFamily="2" charset="-120"/>
                <a:cs typeface="Times New Roman" panose="02020603050405020304" pitchFamily="18" charset="0"/>
              </a:rPr>
              <a:t>(</a:t>
            </a:r>
            <a:r>
              <a:rPr lang="zh-HK" altLang="en-US" sz="2000" b="1" dirty="0">
                <a:latin typeface="Times New Roman" panose="02020603050405020304" pitchFamily="18" charset="0"/>
                <a:ea typeface="標楷體" panose="02010601000101010101" pitchFamily="2" charset="-120"/>
                <a:cs typeface="Times New Roman" panose="02020603050405020304" pitchFamily="18" charset="0"/>
              </a:rPr>
              <a:t>圓形 </a:t>
            </a:r>
            <a:r>
              <a:rPr lang="en-US" altLang="zh-HK" sz="2000" b="1" dirty="0">
                <a:latin typeface="Times New Roman" panose="02020603050405020304" pitchFamily="18" charset="0"/>
                <a:ea typeface="標楷體" panose="02010601000101010101" pitchFamily="2" charset="-120"/>
                <a:cs typeface="Times New Roman" panose="02020603050405020304" pitchFamily="18" charset="0"/>
              </a:rPr>
              <a:t>/</a:t>
            </a:r>
            <a:r>
              <a:rPr lang="zh-HK" altLang="en-US" sz="2000" b="1" dirty="0">
                <a:latin typeface="Times New Roman" panose="02020603050405020304" pitchFamily="18" charset="0"/>
                <a:ea typeface="標楷體" panose="02010601000101010101" pitchFamily="2" charset="-120"/>
                <a:cs typeface="Times New Roman" panose="02020603050405020304" pitchFamily="18" charset="0"/>
              </a:rPr>
              <a:t> 三角形</a:t>
            </a:r>
            <a:r>
              <a:rPr lang="en-US" altLang="zh-HK" sz="2000" b="1" dirty="0">
                <a:latin typeface="Times New Roman" panose="02020603050405020304" pitchFamily="18" charset="0"/>
                <a:ea typeface="標楷體" panose="02010601000101010101" pitchFamily="2" charset="-120"/>
                <a:cs typeface="Times New Roman" panose="02020603050405020304" pitchFamily="18" charset="0"/>
              </a:rPr>
              <a:t> / </a:t>
            </a:r>
            <a:r>
              <a:rPr lang="zh-HK" altLang="en-US" sz="2000" b="1" dirty="0">
                <a:latin typeface="Times New Roman" panose="02020603050405020304" pitchFamily="18" charset="0"/>
                <a:ea typeface="標楷體" panose="02010601000101010101" pitchFamily="2" charset="-120"/>
                <a:cs typeface="Times New Roman" panose="02020603050405020304" pitchFamily="18" charset="0"/>
              </a:rPr>
              <a:t>正方形</a:t>
            </a:r>
            <a:r>
              <a:rPr lang="en-US" altLang="zh-HK" sz="2000" b="1" dirty="0">
                <a:latin typeface="Times New Roman" panose="02020603050405020304" pitchFamily="18" charset="0"/>
                <a:ea typeface="標楷體" panose="02010601000101010101" pitchFamily="2" charset="-120"/>
                <a:cs typeface="Times New Roman" panose="02020603050405020304" pitchFamily="18" charset="0"/>
              </a:rPr>
              <a:t>)</a:t>
            </a:r>
          </a:p>
          <a:p>
            <a:r>
              <a:rPr lang="zh-HK" altLang="en-US" sz="2000" b="1" dirty="0">
                <a:latin typeface="Times New Roman" panose="02020603050405020304" pitchFamily="18" charset="0"/>
                <a:ea typeface="標楷體" panose="02010601000101010101" pitchFamily="2" charset="-120"/>
                <a:cs typeface="Times New Roman" panose="02020603050405020304" pitchFamily="18" charset="0"/>
              </a:rPr>
              <a:t>車轆上的物料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402B7AB1-DE31-C94D-9D0D-AB5F0AC04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41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FBBDF09-F4E8-CA4A-A189-415B9D39356A}"/>
              </a:ext>
            </a:extLst>
          </p:cNvPr>
          <p:cNvSpPr txBox="1">
            <a:spLocks/>
          </p:cNvSpPr>
          <p:nvPr/>
        </p:nvSpPr>
        <p:spPr>
          <a:xfrm>
            <a:off x="228600" y="688170"/>
            <a:ext cx="3402430" cy="6996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機械車組裝</a:t>
            </a:r>
            <a:endParaRPr lang="zh-TW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0A5E77A6-4BBE-B542-8A96-149B46448204}"/>
              </a:ext>
            </a:extLst>
          </p:cNvPr>
          <p:cNvSpPr txBox="1">
            <a:spLocks/>
          </p:cNvSpPr>
          <p:nvPr/>
        </p:nvSpPr>
        <p:spPr>
          <a:xfrm>
            <a:off x="101600" y="1387856"/>
            <a:ext cx="3776133" cy="2972477"/>
          </a:xfrm>
          <a:prstGeom prst="rect">
            <a:avLst/>
          </a:prstGeom>
        </p:spPr>
        <p:txBody>
          <a:bodyPr>
            <a:norm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012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  <a:p>
            <a:pPr marL="495300" indent="-495300">
              <a:buFont typeface="Wingdings" pitchFamily="2" charset="2"/>
              <a:buChar char="Ø"/>
            </a:pPr>
            <a:r>
              <a:rPr lang="zh-HK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使用學校提供的 </a:t>
            </a:r>
            <a:r>
              <a:rPr lang="en-US" altLang="zh-HK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6V</a:t>
            </a:r>
            <a:r>
              <a:rPr lang="zh-HK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電池盒、微電路板及馬達組件，不可擅自改裝以上套件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9DBB2D11-1B6D-EA42-A173-5A3712151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162" y="202491"/>
            <a:ext cx="3465273" cy="474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643579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徽章">
  <a:themeElements>
    <a:clrScheme name="徽章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徽章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徽章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3528</TotalTime>
  <Words>922</Words>
  <Application>Microsoft Office PowerPoint</Application>
  <PresentationFormat>如螢幕大小 (16:9)</PresentationFormat>
  <Paragraphs>192</Paragraphs>
  <Slides>34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34</vt:i4>
      </vt:variant>
    </vt:vector>
  </HeadingPairs>
  <TitlesOfParts>
    <vt:vector size="47" baseType="lpstr">
      <vt:lpstr>Arial</vt:lpstr>
      <vt:lpstr>新細明體</vt:lpstr>
      <vt:lpstr>Times New Roman</vt:lpstr>
      <vt:lpstr>Rockwell</vt:lpstr>
      <vt:lpstr>Impact</vt:lpstr>
      <vt:lpstr>Wingdings</vt:lpstr>
      <vt:lpstr>Gill Sans MT</vt:lpstr>
      <vt:lpstr>微軟正黑體</vt:lpstr>
      <vt:lpstr>標楷體</vt:lpstr>
      <vt:lpstr>Rockwell Condensed</vt:lpstr>
      <vt:lpstr>宋体</vt:lpstr>
      <vt:lpstr>Wood Type</vt:lpstr>
      <vt:lpstr>徽章</vt:lpstr>
      <vt:lpstr>PowerPoint 簡報</vt:lpstr>
      <vt:lpstr>背景</vt:lpstr>
      <vt:lpstr>STEM 教育發展目標 2020/21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QM遙控機械車進化歷史</vt:lpstr>
      <vt:lpstr>學習任務</vt:lpstr>
      <vt:lpstr>PowerPoint 簡報</vt:lpstr>
      <vt:lpstr>PowerPoint 簡報</vt:lpstr>
      <vt:lpstr>評核量表</vt:lpstr>
      <vt:lpstr>學習元素</vt:lpstr>
      <vt:lpstr>科技教育學習領域</vt:lpstr>
      <vt:lpstr>PowerPoint 簡報</vt:lpstr>
      <vt:lpstr> </vt:lpstr>
      <vt:lpstr>齒輪比與轉動速率和扭力的關係</vt:lpstr>
      <vt:lpstr>電動車齒輪課程學習圈</vt:lpstr>
      <vt:lpstr>教學目標</vt:lpstr>
      <vt:lpstr>電動車齒輪課程</vt:lpstr>
      <vt:lpstr>學生工作紙</vt:lpstr>
      <vt:lpstr>PowerPoint 簡報</vt:lpstr>
      <vt:lpstr>PowerPoint 簡報</vt:lpstr>
      <vt:lpstr>PowerPoint 簡報</vt:lpstr>
      <vt:lpstr>PowerPoint 簡報</vt:lpstr>
      <vt:lpstr>PowerPoint 簡報</vt:lpstr>
      <vt:lpstr>QM搖控機械車課程花絮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effective strategies and assessment tools for the implementation of STEM education 為STEM教育設計有效策略和評估工具</dc:title>
  <dc:creator>杜育駿老師</dc:creator>
  <cp:lastModifiedBy>杜育駿老師</cp:lastModifiedBy>
  <cp:revision>129</cp:revision>
  <dcterms:modified xsi:type="dcterms:W3CDTF">2021-06-25T00:57:25Z</dcterms:modified>
</cp:coreProperties>
</file>