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ED5E1-EE54-4EBA-B95C-84CC50929B0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31564-12DD-4173-AF17-546C879F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8999A-9AA9-47EA-96E3-4F3013EC35A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62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8999A-9AA9-47EA-96E3-4F3013EC35A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82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8999A-9AA9-47EA-96E3-4F3013EC35A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09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AC173A-3DA8-4893-B28A-1E15F55C330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08850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90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AC173A-3DA8-4893-B28A-1E15F55C330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08850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8118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8999A-9AA9-47EA-96E3-4F3013EC35A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6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4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37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两栏内容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6" name="TextBox 43"/>
          <p:cNvSpPr txBox="1">
            <a:spLocks noChangeArrowheads="1"/>
          </p:cNvSpPr>
          <p:nvPr userDrawn="1"/>
        </p:nvSpPr>
        <p:spPr bwMode="auto">
          <a:xfrm>
            <a:off x="2239294" y="67794"/>
            <a:ext cx="44493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pPr marL="0" marR="0" lvl="0" indent="0" algn="l" defTabSz="10882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点击此处添加标题内容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414867" y="719117"/>
            <a:ext cx="11455400" cy="5851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629801" y="191368"/>
            <a:ext cx="1609493" cy="756897"/>
            <a:chOff x="472350" y="143526"/>
            <a:chExt cx="1207120" cy="567673"/>
          </a:xfrm>
        </p:grpSpPr>
        <p:pic>
          <p:nvPicPr>
            <p:cNvPr id="10" name="图片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350" y="143526"/>
              <a:ext cx="1207120" cy="56767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542620" y="198949"/>
              <a:ext cx="1093088" cy="438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0882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199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Eras Bold ITC" panose="020B0907030504020204" pitchFamily="34" charset="0"/>
                  <a:ea typeface="微软雅黑" panose="020B0503020204020204" pitchFamily="34" charset="-122"/>
                  <a:cs typeface="+mn-cs"/>
                </a:rPr>
                <a:t>LOGO</a:t>
              </a:r>
              <a:endParaRPr kumimoji="0" lang="zh-CN" altLang="en-US" sz="3199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Bold ITC" panose="020B0907030504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995931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7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6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4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7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3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0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759B-AD53-4CB5-AF9A-D19CC3C10C1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9C12-E9E7-4786-9863-743A22CE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4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781220"/>
            <a:ext cx="11260667" cy="5295557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2648185" y="3028210"/>
            <a:ext cx="7420563" cy="584201"/>
          </a:xfrm>
          <a:prstGeom prst="roundRect">
            <a:avLst>
              <a:gd name="adj" fmla="val 22464"/>
            </a:avLst>
          </a:prstGeom>
          <a:solidFill>
            <a:srgbClr val="8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734" b="1" dirty="0">
                <a:latin typeface="MingLiU" panose="02020509000000000000" pitchFamily="49" charset="-120"/>
                <a:ea typeface="MingLiU" panose="02020509000000000000" pitchFamily="49" charset="-120"/>
              </a:rPr>
              <a:t>香海正覺蓮社佛</a:t>
            </a:r>
            <a:r>
              <a:rPr lang="zh-HK" altLang="en-US" sz="3734" b="1" dirty="0">
                <a:latin typeface="MingLiU" panose="02020509000000000000" pitchFamily="49" charset="-120"/>
                <a:ea typeface="MingLiU" panose="02020509000000000000" pitchFamily="49" charset="-120"/>
              </a:rPr>
              <a:t>教正覺蓮社學校</a:t>
            </a:r>
            <a:endParaRPr lang="zh-CN" altLang="en-US" sz="3734" b="1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08C0625-47C0-DE47-874D-764204C2F30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12623" y="1799507"/>
          <a:ext cx="8291688" cy="1422295"/>
        </p:xfrm>
        <a:graphic>
          <a:graphicData uri="http://schemas.openxmlformats.org/drawingml/2006/table">
            <a:tbl>
              <a:tblPr/>
              <a:tblGrid>
                <a:gridCol w="8291688">
                  <a:extLst>
                    <a:ext uri="{9D8B030D-6E8A-4147-A177-3AD203B41FA5}">
                      <a16:colId xmlns:a16="http://schemas.microsoft.com/office/drawing/2014/main" val="508659852"/>
                    </a:ext>
                  </a:extLst>
                </a:gridCol>
              </a:tblGrid>
              <a:tr h="1422295">
                <a:tc>
                  <a:txBody>
                    <a:bodyPr/>
                    <a:lstStyle/>
                    <a:p>
                      <a:r>
                        <a:rPr lang="zh-HK" altLang="en-US" sz="6400" dirty="0">
                          <a:solidFill>
                            <a:schemeClr val="bg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</a:rPr>
                        <a:t>新常態下推行卓悦校園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254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90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781220"/>
            <a:ext cx="11260667" cy="5295557"/>
          </a:xfrm>
          <a:prstGeom prst="rect">
            <a:avLst/>
          </a:prstGeom>
        </p:spPr>
      </p:pic>
      <p:sp>
        <p:nvSpPr>
          <p:cNvPr id="6" name="TextBox 17"/>
          <p:cNvSpPr txBox="1"/>
          <p:nvPr/>
        </p:nvSpPr>
        <p:spPr>
          <a:xfrm>
            <a:off x="1528659" y="1632542"/>
            <a:ext cx="9134683" cy="3008558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pPr>
              <a:lnSpc>
                <a:spcPts val="4480"/>
              </a:lnSpc>
            </a:pPr>
            <a:r>
              <a:rPr lang="zh-TW" altLang="en-US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本校德公課</a:t>
            </a:r>
            <a:r>
              <a:rPr lang="zh-TW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安排</a:t>
            </a:r>
          </a:p>
          <a:p>
            <a:pPr>
              <a:lnSpc>
                <a:spcPts val="4480"/>
              </a:lnSpc>
            </a:pPr>
            <a:r>
              <a:rPr lang="en-US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1.</a:t>
            </a:r>
            <a:r>
              <a:rPr lang="zh-TW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一至六年級</a:t>
            </a:r>
            <a:r>
              <a:rPr lang="en-US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TW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每週一節</a:t>
            </a:r>
          </a:p>
          <a:p>
            <a:pPr>
              <a:lnSpc>
                <a:spcPts val="4480"/>
              </a:lnSpc>
            </a:pPr>
            <a:r>
              <a:rPr lang="en-US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2.</a:t>
            </a:r>
            <a:r>
              <a:rPr lang="zh-TW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每個課題以兩節為單位</a:t>
            </a:r>
          </a:p>
          <a:p>
            <a:pPr>
              <a:lnSpc>
                <a:spcPts val="4480"/>
              </a:lnSpc>
            </a:pPr>
            <a:r>
              <a:rPr lang="en-US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3.</a:t>
            </a:r>
            <a:r>
              <a:rPr lang="zh-TW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每個生活事件</a:t>
            </a:r>
            <a:r>
              <a:rPr lang="en-US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/</a:t>
            </a:r>
            <a:r>
              <a:rPr lang="zh-TW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課題設有學習歷程檔案</a:t>
            </a:r>
          </a:p>
          <a:p>
            <a:pPr>
              <a:lnSpc>
                <a:spcPts val="4480"/>
              </a:lnSpc>
            </a:pPr>
            <a:r>
              <a:rPr lang="en-US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4.</a:t>
            </a:r>
            <a:r>
              <a:rPr lang="zh-TW" altLang="zh-HK" sz="3734" dirty="0">
                <a:solidFill>
                  <a:schemeClr val="bg1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每級課程加入以駐校社工編寫的成長課</a:t>
            </a:r>
          </a:p>
        </p:txBody>
      </p:sp>
    </p:spTree>
    <p:extLst>
      <p:ext uri="{BB962C8B-B14F-4D97-AF65-F5344CB8AC3E}">
        <p14:creationId xmlns:p14="http://schemas.microsoft.com/office/powerpoint/2010/main" val="183257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781220"/>
            <a:ext cx="11260667" cy="5295557"/>
          </a:xfrm>
          <a:prstGeom prst="rect">
            <a:avLst/>
          </a:prstGeom>
        </p:spPr>
      </p:pic>
      <p:sp>
        <p:nvSpPr>
          <p:cNvPr id="23" name="圆角矩形 22"/>
          <p:cNvSpPr/>
          <p:nvPr/>
        </p:nvSpPr>
        <p:spPr>
          <a:xfrm>
            <a:off x="3821609" y="1251635"/>
            <a:ext cx="684348" cy="682005"/>
          </a:xfrm>
          <a:prstGeom prst="roundRect">
            <a:avLst/>
          </a:prstGeom>
          <a:solidFill>
            <a:srgbClr val="EF7768"/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62613" tIns="81307" rIns="162613" bIns="81307" anchor="ctr"/>
          <a:lstStyle/>
          <a:p>
            <a:pPr algn="ctr" defTabSz="1451409">
              <a:defRPr/>
            </a:pPr>
            <a:r>
              <a:rPr lang="en-US" altLang="zh-CN" sz="4800" kern="0" dirty="0">
                <a:solidFill>
                  <a:prstClr val="white"/>
                </a:solidFill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4800" kern="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4997729" y="1251635"/>
            <a:ext cx="4992555" cy="682005"/>
            <a:chOff x="6339097" y="1573726"/>
            <a:chExt cx="3744416" cy="511504"/>
          </a:xfrm>
        </p:grpSpPr>
        <p:sp>
          <p:nvSpPr>
            <p:cNvPr id="25" name="圆角矩形 24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rgbClr val="EF7768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62613" tIns="81307" rIns="162613" bIns="81307" anchor="ctr"/>
            <a:lstStyle/>
            <a:p>
              <a:pPr algn="ctr" defTabSz="1451409">
                <a:defRPr/>
              </a:pPr>
              <a:endParaRPr lang="zh-CN" altLang="en-US" sz="4800" kern="0" dirty="0">
                <a:solidFill>
                  <a:prstClr val="white"/>
                </a:solidFill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723350" y="1614014"/>
              <a:ext cx="2877850" cy="430976"/>
            </a:xfrm>
            <a:prstGeom prst="rect">
              <a:avLst/>
            </a:prstGeom>
          </p:spPr>
          <p:txBody>
            <a:bodyPr wrap="square" lIns="162613" tIns="81307" rIns="162613" bIns="81307">
              <a:spAutoFit/>
            </a:bodyPr>
            <a:lstStyle/>
            <a:p>
              <a:pPr defTabSz="1451409">
                <a:defRPr/>
              </a:pPr>
              <a:r>
                <a:rPr lang="zh-HK" altLang="en-US" sz="2667" b="1" kern="100" dirty="0">
                  <a:solidFill>
                    <a:prstClr val="white"/>
                  </a:solidFill>
                  <a:latin typeface="Yuanti SC" panose="02010600040101010101" pitchFamily="2" charset="-122"/>
                  <a:ea typeface="Yuanti SC" panose="02010600040101010101" pitchFamily="2" charset="-122"/>
                  <a:cs typeface="Times New Roman" panose="02020603050405020304" pitchFamily="18" charset="0"/>
                </a:rPr>
                <a:t>小四</a:t>
              </a:r>
              <a:r>
                <a:rPr lang="en-US" altLang="zh-CN" sz="2667" b="1" kern="100" dirty="0" err="1">
                  <a:solidFill>
                    <a:prstClr val="white"/>
                  </a:solidFill>
                  <a:latin typeface="Yuanti SC" panose="02010600040101010101" pitchFamily="2" charset="-122"/>
                  <a:ea typeface="Yuanti SC" panose="02010600040101010101" pitchFamily="2" charset="-122"/>
                  <a:cs typeface="Times New Roman" panose="02020603050405020304" pitchFamily="18" charset="0"/>
                </a:rPr>
                <a:t>Doremifa</a:t>
              </a:r>
              <a:r>
                <a:rPr lang="zh-HK" altLang="en-US" sz="2667" b="1" kern="100" dirty="0">
                  <a:solidFill>
                    <a:prstClr val="white"/>
                  </a:solidFill>
                  <a:latin typeface="Yuanti SC" panose="02010600040101010101" pitchFamily="2" charset="-122"/>
                  <a:ea typeface="Yuanti SC" panose="02010600040101010101" pitchFamily="2" charset="-122"/>
                  <a:cs typeface="Times New Roman" panose="02020603050405020304" pitchFamily="18" charset="0"/>
                </a:rPr>
                <a:t>歷險記</a:t>
              </a:r>
              <a:endParaRPr lang="zh-CN" altLang="zh-CN" sz="2667" b="1" kern="100" dirty="0">
                <a:solidFill>
                  <a:prstClr val="white"/>
                </a:solidFill>
                <a:latin typeface="Yuanti SC" panose="02010600040101010101" pitchFamily="2" charset="-122"/>
                <a:ea typeface="Yuanti SC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圆角矩形 26"/>
          <p:cNvSpPr/>
          <p:nvPr/>
        </p:nvSpPr>
        <p:spPr>
          <a:xfrm>
            <a:off x="3821609" y="2366904"/>
            <a:ext cx="684348" cy="682005"/>
          </a:xfrm>
          <a:prstGeom prst="roundRect">
            <a:avLst/>
          </a:prstGeom>
          <a:solidFill>
            <a:srgbClr val="EF7768"/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62613" tIns="81307" rIns="162613" bIns="81307" anchor="ctr"/>
          <a:lstStyle/>
          <a:p>
            <a:pPr algn="ctr" defTabSz="1451409">
              <a:defRPr/>
            </a:pPr>
            <a:r>
              <a:rPr lang="en-US" altLang="zh-CN" sz="4800" kern="0" dirty="0">
                <a:solidFill>
                  <a:prstClr val="white"/>
                </a:solidFill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4800" kern="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063716" y="2420622"/>
            <a:ext cx="4992555" cy="687201"/>
            <a:chOff x="6388587" y="2450466"/>
            <a:chExt cx="3744416" cy="515401"/>
          </a:xfrm>
        </p:grpSpPr>
        <p:sp>
          <p:nvSpPr>
            <p:cNvPr id="29" name="圆角矩形 28"/>
            <p:cNvSpPr/>
            <p:nvPr/>
          </p:nvSpPr>
          <p:spPr>
            <a:xfrm>
              <a:off x="6388587" y="2454363"/>
              <a:ext cx="3744416" cy="511504"/>
            </a:xfrm>
            <a:prstGeom prst="roundRect">
              <a:avLst/>
            </a:prstGeom>
            <a:solidFill>
              <a:srgbClr val="EF7768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62613" tIns="81307" rIns="162613" bIns="81307" anchor="ctr"/>
            <a:lstStyle/>
            <a:p>
              <a:pPr algn="ctr" defTabSz="1451409">
                <a:defRPr/>
              </a:pPr>
              <a:r>
                <a:rPr lang="zh-CN" altLang="en-US" sz="2667" b="1" kern="0" dirty="0">
                  <a:solidFill>
                    <a:prstClr val="white"/>
                  </a:solidFill>
                  <a:latin typeface="Yuanti SC" panose="02010600040101010101" pitchFamily="2" charset="-122"/>
                  <a:ea typeface="Yuanti SC" panose="02010600040101010101" pitchFamily="2" charset="-122"/>
                  <a:cs typeface="Arial Unicode MS" panose="020B0604020202020204" pitchFamily="34" charset="-122"/>
                </a:rPr>
                <a:t>小五六</a:t>
              </a:r>
              <a:r>
                <a:rPr lang="zh-HK" altLang="en-US" sz="2667" b="1" kern="0" dirty="0">
                  <a:solidFill>
                    <a:prstClr val="white"/>
                  </a:solidFill>
                  <a:latin typeface="Yuanti SC" panose="02010600040101010101" pitchFamily="2" charset="-122"/>
                  <a:ea typeface="Yuanti SC" panose="02010600040101010101" pitchFamily="2" charset="-122"/>
                  <a:cs typeface="Arial Unicode MS" panose="020B0604020202020204" pitchFamily="34" charset="-122"/>
                </a:rPr>
                <a:t>種性格特質</a:t>
              </a:r>
              <a:endParaRPr lang="zh-CN" altLang="en-US" sz="2667" b="1" kern="0" dirty="0">
                <a:solidFill>
                  <a:prstClr val="white"/>
                </a:solidFill>
                <a:latin typeface="Yuanti SC" panose="02010600040101010101" pitchFamily="2" charset="-122"/>
                <a:ea typeface="Yuanti SC" panose="02010600040101010101" pitchFamily="2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747248" y="2450466"/>
              <a:ext cx="2968252" cy="430976"/>
            </a:xfrm>
            <a:prstGeom prst="rect">
              <a:avLst/>
            </a:prstGeom>
          </p:spPr>
          <p:txBody>
            <a:bodyPr wrap="square" lIns="162613" tIns="81307" rIns="162613" bIns="81307">
              <a:spAutoFit/>
            </a:bodyPr>
            <a:lstStyle/>
            <a:p>
              <a:pPr defTabSz="1451409">
                <a:defRPr/>
              </a:pPr>
              <a:endParaRPr lang="zh-CN" altLang="zh-CN" sz="2667" b="1" kern="100" dirty="0">
                <a:solidFill>
                  <a:prstClr val="white"/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圆角矩形 30"/>
          <p:cNvSpPr/>
          <p:nvPr/>
        </p:nvSpPr>
        <p:spPr>
          <a:xfrm>
            <a:off x="3821609" y="3548042"/>
            <a:ext cx="684348" cy="682005"/>
          </a:xfrm>
          <a:prstGeom prst="roundRect">
            <a:avLst/>
          </a:prstGeom>
          <a:solidFill>
            <a:srgbClr val="EF7768"/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62613" tIns="81307" rIns="162613" bIns="81307" anchor="ctr"/>
          <a:lstStyle/>
          <a:p>
            <a:pPr algn="ctr" defTabSz="1451409">
              <a:defRPr/>
            </a:pPr>
            <a:r>
              <a:rPr lang="en-US" altLang="zh-CN" sz="4800" kern="0" dirty="0">
                <a:solidFill>
                  <a:prstClr val="white"/>
                </a:solidFill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4800" kern="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4997729" y="3548042"/>
            <a:ext cx="4992555" cy="682005"/>
            <a:chOff x="6339097" y="3296031"/>
            <a:chExt cx="3744416" cy="511504"/>
          </a:xfrm>
        </p:grpSpPr>
        <p:sp>
          <p:nvSpPr>
            <p:cNvPr id="33" name="圆角矩形 32"/>
            <p:cNvSpPr/>
            <p:nvPr/>
          </p:nvSpPr>
          <p:spPr>
            <a:xfrm>
              <a:off x="6339097" y="3296031"/>
              <a:ext cx="3744416" cy="511504"/>
            </a:xfrm>
            <a:prstGeom prst="roundRect">
              <a:avLst/>
            </a:prstGeom>
            <a:solidFill>
              <a:srgbClr val="EF7768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62613" tIns="81307" rIns="162613" bIns="81307" anchor="ctr"/>
            <a:lstStyle/>
            <a:p>
              <a:pPr algn="ctr" defTabSz="1451409">
                <a:defRPr/>
              </a:pPr>
              <a:endParaRPr lang="zh-CN" altLang="en-US" sz="4800" kern="0" dirty="0">
                <a:solidFill>
                  <a:prstClr val="white"/>
                </a:solidFill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723348" y="3336319"/>
              <a:ext cx="2992151" cy="430976"/>
            </a:xfrm>
            <a:prstGeom prst="rect">
              <a:avLst/>
            </a:prstGeom>
          </p:spPr>
          <p:txBody>
            <a:bodyPr wrap="square" lIns="162613" tIns="81307" rIns="162613" bIns="81307">
              <a:spAutoFit/>
            </a:bodyPr>
            <a:lstStyle/>
            <a:p>
              <a:pPr algn="ctr" defTabSz="1451409">
                <a:defRPr/>
              </a:pPr>
              <a:r>
                <a:rPr lang="zh-CN" altLang="en-US" sz="2667" b="1" kern="0" dirty="0">
                  <a:solidFill>
                    <a:prstClr val="white"/>
                  </a:solidFill>
                  <a:latin typeface="Yuanti SC" panose="02010600040101010101" pitchFamily="2" charset="-122"/>
                  <a:ea typeface="Yuanti SC" panose="02010600040101010101" pitchFamily="2" charset="-122"/>
                  <a:cs typeface="Arial Unicode MS" panose="020B0604020202020204" pitchFamily="34" charset="-122"/>
                </a:rPr>
                <a:t>小六六</a:t>
              </a:r>
              <a:r>
                <a:rPr lang="zh-HK" altLang="en-US" sz="2667" b="1" kern="0" dirty="0">
                  <a:solidFill>
                    <a:prstClr val="white"/>
                  </a:solidFill>
                  <a:latin typeface="Yuanti SC" panose="02010600040101010101" pitchFamily="2" charset="-122"/>
                  <a:ea typeface="Yuanti SC" panose="02010600040101010101" pitchFamily="2" charset="-122"/>
                  <a:cs typeface="Arial Unicode MS" panose="020B0604020202020204" pitchFamily="34" charset="-122"/>
                </a:rPr>
                <a:t>種性格特質</a:t>
              </a:r>
              <a:endParaRPr lang="zh-CN" altLang="en-US" sz="2667" b="1" kern="0" dirty="0">
                <a:solidFill>
                  <a:prstClr val="white"/>
                </a:solidFill>
                <a:latin typeface="Yuanti SC" panose="02010600040101010101" pitchFamily="2" charset="-122"/>
                <a:ea typeface="Yuanti SC" panose="02010600040101010101" pitchFamily="2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39" name="下箭头 38"/>
          <p:cNvSpPr/>
          <p:nvPr/>
        </p:nvSpPr>
        <p:spPr>
          <a:xfrm rot="16200000">
            <a:off x="2250732" y="1160939"/>
            <a:ext cx="768085" cy="906437"/>
          </a:xfrm>
          <a:prstGeom prst="downArrow">
            <a:avLst/>
          </a:prstGeom>
          <a:solidFill>
            <a:srgbClr val="EF7768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451409">
              <a:defRPr/>
            </a:pPr>
            <a:endParaRPr lang="zh-CN" altLang="en-US" sz="2800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2971" y="1998201"/>
            <a:ext cx="1087542" cy="30995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5867" b="1" dirty="0">
                <a:solidFill>
                  <a:schemeClr val="bg1"/>
                </a:solidFill>
              </a:rPr>
              <a:t>計劃情況</a:t>
            </a:r>
          </a:p>
        </p:txBody>
      </p:sp>
    </p:spTree>
    <p:extLst>
      <p:ext uri="{BB962C8B-B14F-4D97-AF65-F5344CB8AC3E}">
        <p14:creationId xmlns:p14="http://schemas.microsoft.com/office/powerpoint/2010/main" val="94685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806623" y="820077"/>
            <a:ext cx="5209651" cy="1622948"/>
            <a:chOff x="5295911" y="1519173"/>
            <a:chExt cx="3297964" cy="1076872"/>
          </a:xfrm>
        </p:grpSpPr>
        <p:sp>
          <p:nvSpPr>
            <p:cNvPr id="32" name="矩形 31"/>
            <p:cNvSpPr/>
            <p:nvPr/>
          </p:nvSpPr>
          <p:spPr>
            <a:xfrm>
              <a:off x="5295911" y="1519173"/>
              <a:ext cx="3297964" cy="10768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88266">
                <a:defRPr/>
              </a:pPr>
              <a:endPara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5295911" y="1519173"/>
              <a:ext cx="1469436" cy="772685"/>
              <a:chOff x="5295911" y="2397583"/>
              <a:chExt cx="1469436" cy="772685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5347785" y="2397583"/>
                <a:ext cx="896253" cy="388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08826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3200" b="1" kern="0" dirty="0">
                    <a:solidFill>
                      <a:prstClr val="white"/>
                    </a:solidFill>
                    <a:latin typeface="MingLiU" panose="02020509000000000000" pitchFamily="49" charset="-120"/>
                    <a:ea typeface="MingLiU" panose="02020509000000000000" pitchFamily="49" charset="-120"/>
                  </a:rPr>
                  <a:t>不變</a:t>
                </a:r>
                <a:r>
                  <a:rPr lang="zh-HK" altLang="en-US" sz="3200" b="1" kern="0" dirty="0">
                    <a:solidFill>
                      <a:prstClr val="white"/>
                    </a:solidFill>
                    <a:latin typeface="MingLiU" panose="02020509000000000000" pitchFamily="49" charset="-120"/>
                    <a:ea typeface="MingLiU" panose="02020509000000000000" pitchFamily="49" charset="-120"/>
                  </a:rPr>
                  <a:t>：</a:t>
                </a:r>
                <a:endParaRPr lang="en-US" altLang="zh-CN" sz="3200" b="1" kern="0" dirty="0">
                  <a:solidFill>
                    <a:prstClr val="white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5295911" y="2700566"/>
                <a:ext cx="1469436" cy="469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266" fontAlgn="base">
                  <a:lnSpc>
                    <a:spcPct val="12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7EEA"/>
                  </a:buClr>
                  <a:defRPr/>
                </a:pPr>
                <a:r>
                  <a:rPr lang="zh-CN" altLang="en-US" sz="3200" b="1" kern="0" dirty="0">
                    <a:solidFill>
                      <a:prstClr val="white"/>
                    </a:solidFill>
                    <a:latin typeface="MingLiU" panose="02020509000000000000" pitchFamily="49" charset="-120"/>
                    <a:ea typeface="MingLiU" panose="02020509000000000000" pitchFamily="49" charset="-120"/>
                  </a:rPr>
                  <a:t>仍有德公課</a:t>
                </a:r>
              </a:p>
            </p:txBody>
          </p:sp>
        </p:grpSp>
      </p:grpSp>
      <p:sp>
        <p:nvSpPr>
          <p:cNvPr id="40" name="矩形 39"/>
          <p:cNvSpPr/>
          <p:nvPr/>
        </p:nvSpPr>
        <p:spPr>
          <a:xfrm>
            <a:off x="6970119" y="3538799"/>
            <a:ext cx="44170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266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>
                <a:srgbClr val="007EEA"/>
              </a:buClr>
              <a:defRPr/>
            </a:pPr>
            <a:r>
              <a:rPr lang="zh-CN" altLang="en-US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点击此处添加文字说明内容，可以通过复制您的文本内容，在此文本框粘贴并选择只保留文字。</a:t>
            </a:r>
            <a:endParaRPr lang="zh-CN" altLang="en-US" sz="1400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5809514" y="2922945"/>
            <a:ext cx="5097607" cy="2811683"/>
            <a:chOff x="5097194" y="989883"/>
            <a:chExt cx="3504247" cy="1835773"/>
          </a:xfrm>
        </p:grpSpPr>
        <p:sp>
          <p:nvSpPr>
            <p:cNvPr id="42" name="矩形 41"/>
            <p:cNvSpPr/>
            <p:nvPr/>
          </p:nvSpPr>
          <p:spPr>
            <a:xfrm>
              <a:off x="5097194" y="989883"/>
              <a:ext cx="3504247" cy="18357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88266">
                <a:defRPr/>
              </a:pPr>
              <a:endPara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5097194" y="995131"/>
              <a:ext cx="2939494" cy="1160663"/>
              <a:chOff x="5097194" y="1873541"/>
              <a:chExt cx="2939494" cy="1160663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5105439" y="1873541"/>
                <a:ext cx="691144" cy="381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08826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HK" altLang="en-US" sz="3200" b="1" kern="0" dirty="0">
                    <a:solidFill>
                      <a:prstClr val="white"/>
                    </a:solidFill>
                    <a:latin typeface="MingLiU" panose="02020509000000000000" pitchFamily="49" charset="-120"/>
                    <a:ea typeface="MingLiU" panose="02020509000000000000" pitchFamily="49" charset="-120"/>
                  </a:rPr>
                  <a:t>變：</a:t>
                </a:r>
                <a:endParaRPr lang="en-US" altLang="zh-CN" sz="3200" b="1" kern="0" dirty="0">
                  <a:solidFill>
                    <a:prstClr val="white"/>
                  </a:solidFill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5097194" y="2572019"/>
                <a:ext cx="2939494" cy="462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266" fontAlgn="base">
                  <a:lnSpc>
                    <a:spcPct val="12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7EEA"/>
                  </a:buClr>
                  <a:defRPr/>
                </a:pPr>
                <a:r>
                  <a:rPr lang="zh-CN" altLang="en-US" sz="3200" b="1" kern="0" dirty="0">
                    <a:solidFill>
                      <a:prstClr val="white"/>
                    </a:solidFill>
                    <a:latin typeface="MingLiU" panose="02020509000000000000" pitchFamily="49" charset="-120"/>
                    <a:ea typeface="MingLiU" panose="02020509000000000000" pitchFamily="49" charset="-120"/>
                  </a:rPr>
                  <a:t>縮</a:t>
                </a:r>
                <a:r>
                  <a:rPr lang="zh-HK" altLang="en-US" sz="3200" b="1" kern="0" dirty="0">
                    <a:solidFill>
                      <a:prstClr val="white"/>
                    </a:solidFill>
                    <a:latin typeface="MingLiU" panose="02020509000000000000" pitchFamily="49" charset="-120"/>
                    <a:ea typeface="MingLiU" panose="02020509000000000000" pitchFamily="49" charset="-120"/>
                  </a:rPr>
                  <a:t>短了</a:t>
                </a:r>
                <a:r>
                  <a:rPr lang="zh-CN" altLang="en-US" sz="3200" b="1" kern="0" dirty="0">
                    <a:solidFill>
                      <a:prstClr val="white"/>
                    </a:solidFill>
                    <a:latin typeface="MingLiU" panose="02020509000000000000" pitchFamily="49" charset="-120"/>
                    <a:ea typeface="MingLiU" panose="02020509000000000000" pitchFamily="49" charset="-120"/>
                  </a:rPr>
                  <a:t>每節時數</a:t>
                </a:r>
              </a:p>
            </p:txBody>
          </p:sp>
        </p:grpSp>
      </p:grpSp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0"/>
          <a:stretch/>
        </p:blipFill>
        <p:spPr bwMode="auto">
          <a:xfrm>
            <a:off x="451669" y="1059485"/>
            <a:ext cx="4933008" cy="305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C8ACCABC-9037-464A-AB2F-A54A4FD0E651}"/>
              </a:ext>
            </a:extLst>
          </p:cNvPr>
          <p:cNvSpPr txBox="1"/>
          <p:nvPr/>
        </p:nvSpPr>
        <p:spPr>
          <a:xfrm>
            <a:off x="2254685" y="1"/>
            <a:ext cx="5127320" cy="6669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zh-HK" altLang="en-US" sz="3734" dirty="0"/>
              <a:t>新常態下的卓</a:t>
            </a:r>
            <a:r>
              <a:rPr kumimoji="1" lang="zh-TW" altLang="en-US" sz="3734" dirty="0"/>
              <a:t>悦</a:t>
            </a:r>
            <a:r>
              <a:rPr kumimoji="1" lang="zh-HK" altLang="en-US" sz="3734" dirty="0"/>
              <a:t>校園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6350DCE6-B312-B941-BDB0-79A819DA6BC5}"/>
              </a:ext>
            </a:extLst>
          </p:cNvPr>
          <p:cNvSpPr/>
          <p:nvPr/>
        </p:nvSpPr>
        <p:spPr>
          <a:xfrm>
            <a:off x="5821507" y="4518723"/>
            <a:ext cx="4276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266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>
                <a:srgbClr val="007EEA"/>
              </a:buClr>
              <a:defRPr/>
            </a:pPr>
            <a:r>
              <a:rPr lang="zh-CN" altLang="en-US" sz="3200" b="1" kern="0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課</a:t>
            </a:r>
            <a:r>
              <a:rPr lang="zh-HK" altLang="en-US" sz="3200" b="1" kern="0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程內容 調整</a:t>
            </a:r>
            <a:endParaRPr lang="zh-CN" altLang="en-US" sz="3200" b="1" kern="0" dirty="0">
              <a:solidFill>
                <a:prstClr val="white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968349D3-7F65-C24F-9667-85C722E6AED3}"/>
              </a:ext>
            </a:extLst>
          </p:cNvPr>
          <p:cNvSpPr/>
          <p:nvPr/>
        </p:nvSpPr>
        <p:spPr>
          <a:xfrm>
            <a:off x="5797520" y="3458007"/>
            <a:ext cx="4276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266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>
                <a:srgbClr val="007EEA"/>
              </a:buClr>
              <a:defRPr/>
            </a:pPr>
            <a:r>
              <a:rPr lang="zh-CN" altLang="en-US" sz="3200" b="1" kern="0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上課形</a:t>
            </a:r>
            <a:r>
              <a:rPr lang="zh-HK" altLang="en-US" sz="3200" b="1" kern="0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式 </a:t>
            </a:r>
            <a:r>
              <a:rPr lang="en-US" altLang="zh-HK" sz="3200" b="1" kern="0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ZOOM</a:t>
            </a:r>
            <a:endParaRPr lang="zh-CN" altLang="en-US" sz="3200" b="1" kern="0" dirty="0">
              <a:solidFill>
                <a:prstClr val="white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E041A4F-7DC0-E646-8C0E-FC7C31E75708}"/>
              </a:ext>
            </a:extLst>
          </p:cNvPr>
          <p:cNvSpPr/>
          <p:nvPr/>
        </p:nvSpPr>
        <p:spPr>
          <a:xfrm>
            <a:off x="5806622" y="1819776"/>
            <a:ext cx="23212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266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>
                <a:srgbClr val="007EEA"/>
              </a:buClr>
              <a:defRPr/>
            </a:pPr>
            <a:r>
              <a:rPr lang="zh-CN" altLang="en-US" sz="3200" b="1" kern="0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每週節數</a:t>
            </a:r>
          </a:p>
        </p:txBody>
      </p:sp>
      <p:sp>
        <p:nvSpPr>
          <p:cNvPr id="19" name="矩形 59">
            <a:extLst>
              <a:ext uri="{FF2B5EF4-FFF2-40B4-BE49-F238E27FC236}">
                <a16:creationId xmlns:a16="http://schemas.microsoft.com/office/drawing/2014/main" id="{42D81234-000D-C341-B5A2-D020B60270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0421" y="4217914"/>
            <a:ext cx="3388528" cy="226007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121884" tIns="60941" rIns="121884" bIns="60941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itchFamily="34" charset="0"/>
              </a:defRPr>
            </a:lvl9pPr>
          </a:lstStyle>
          <a:p>
            <a:pPr algn="ctr" defTabSz="1088266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zh-CN" sz="240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  <a:sym typeface="方正兰亭黑_GBK" pitchFamily="2" charset="-12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DC4E1C-99DC-4A2E-BEC2-9F97393DDD76}"/>
              </a:ext>
            </a:extLst>
          </p:cNvPr>
          <p:cNvSpPr/>
          <p:nvPr/>
        </p:nvSpPr>
        <p:spPr>
          <a:xfrm>
            <a:off x="766293" y="348814"/>
            <a:ext cx="1339599" cy="453757"/>
          </a:xfrm>
          <a:prstGeom prst="rect">
            <a:avLst/>
          </a:prstGeom>
          <a:solidFill>
            <a:srgbClr val="126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2400"/>
          </a:p>
        </p:txBody>
      </p:sp>
    </p:spTree>
    <p:extLst>
      <p:ext uri="{BB962C8B-B14F-4D97-AF65-F5344CB8AC3E}">
        <p14:creationId xmlns:p14="http://schemas.microsoft.com/office/powerpoint/2010/main" val="2237553062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2266596" y="917108"/>
            <a:ext cx="976997" cy="3589525"/>
            <a:chOff x="1475656" y="1294656"/>
            <a:chExt cx="977223" cy="3790530"/>
          </a:xfrm>
        </p:grpSpPr>
        <p:sp>
          <p:nvSpPr>
            <p:cNvPr id="57" name="矩形 27"/>
            <p:cNvSpPr/>
            <p:nvPr/>
          </p:nvSpPr>
          <p:spPr>
            <a:xfrm>
              <a:off x="1475656" y="1294656"/>
              <a:ext cx="977223" cy="3790530"/>
            </a:xfrm>
            <a:custGeom>
              <a:avLst/>
              <a:gdLst>
                <a:gd name="connsiteX0" fmla="*/ 0 w 1512168"/>
                <a:gd name="connsiteY0" fmla="*/ 0 h 4025639"/>
                <a:gd name="connsiteX1" fmla="*/ 1512168 w 1512168"/>
                <a:gd name="connsiteY1" fmla="*/ 0 h 4025639"/>
                <a:gd name="connsiteX2" fmla="*/ 1512168 w 1512168"/>
                <a:gd name="connsiteY2" fmla="*/ 4025639 h 4025639"/>
                <a:gd name="connsiteX3" fmla="*/ 0 w 1512168"/>
                <a:gd name="connsiteY3" fmla="*/ 4025639 h 4025639"/>
                <a:gd name="connsiteX4" fmla="*/ 0 w 1512168"/>
                <a:gd name="connsiteY4" fmla="*/ 0 h 4025639"/>
                <a:gd name="connsiteX0" fmla="*/ 1512168 w 1603608"/>
                <a:gd name="connsiteY0" fmla="*/ 0 h 4025639"/>
                <a:gd name="connsiteX1" fmla="*/ 1512168 w 1603608"/>
                <a:gd name="connsiteY1" fmla="*/ 4025639 h 4025639"/>
                <a:gd name="connsiteX2" fmla="*/ 0 w 1603608"/>
                <a:gd name="connsiteY2" fmla="*/ 4025639 h 4025639"/>
                <a:gd name="connsiteX3" fmla="*/ 0 w 1603608"/>
                <a:gd name="connsiteY3" fmla="*/ 0 h 4025639"/>
                <a:gd name="connsiteX4" fmla="*/ 1603608 w 1603608"/>
                <a:gd name="connsiteY4" fmla="*/ 91440 h 4025639"/>
                <a:gd name="connsiteX0" fmla="*/ 1512168 w 1603608"/>
                <a:gd name="connsiteY0" fmla="*/ 4025639 h 4025639"/>
                <a:gd name="connsiteX1" fmla="*/ 0 w 1603608"/>
                <a:gd name="connsiteY1" fmla="*/ 4025639 h 4025639"/>
                <a:gd name="connsiteX2" fmla="*/ 0 w 1603608"/>
                <a:gd name="connsiteY2" fmla="*/ 0 h 4025639"/>
                <a:gd name="connsiteX3" fmla="*/ 1603608 w 1603608"/>
                <a:gd name="connsiteY3" fmla="*/ 91440 h 4025639"/>
                <a:gd name="connsiteX0" fmla="*/ 1512168 w 1512168"/>
                <a:gd name="connsiteY0" fmla="*/ 4025639 h 4025639"/>
                <a:gd name="connsiteX1" fmla="*/ 0 w 1512168"/>
                <a:gd name="connsiteY1" fmla="*/ 4025639 h 4025639"/>
                <a:gd name="connsiteX2" fmla="*/ 0 w 1512168"/>
                <a:gd name="connsiteY2" fmla="*/ 0 h 4025639"/>
                <a:gd name="connsiteX3" fmla="*/ 1462931 w 1512168"/>
                <a:gd name="connsiteY3" fmla="*/ 21102 h 4025639"/>
                <a:gd name="connsiteX0" fmla="*/ 1512168 w 1512168"/>
                <a:gd name="connsiteY0" fmla="*/ 4039706 h 4039706"/>
                <a:gd name="connsiteX1" fmla="*/ 0 w 1512168"/>
                <a:gd name="connsiteY1" fmla="*/ 4039706 h 4039706"/>
                <a:gd name="connsiteX2" fmla="*/ 0 w 1512168"/>
                <a:gd name="connsiteY2" fmla="*/ 14067 h 4039706"/>
                <a:gd name="connsiteX3" fmla="*/ 1462931 w 1512168"/>
                <a:gd name="connsiteY3" fmla="*/ 0 h 4039706"/>
                <a:gd name="connsiteX0" fmla="*/ 1512168 w 1512168"/>
                <a:gd name="connsiteY0" fmla="*/ 4026213 h 4026213"/>
                <a:gd name="connsiteX1" fmla="*/ 0 w 1512168"/>
                <a:gd name="connsiteY1" fmla="*/ 4026213 h 4026213"/>
                <a:gd name="connsiteX2" fmla="*/ 0 w 1512168"/>
                <a:gd name="connsiteY2" fmla="*/ 574 h 4026213"/>
                <a:gd name="connsiteX3" fmla="*/ 1471569 w 1512168"/>
                <a:gd name="connsiteY3" fmla="*/ 16938 h 4026213"/>
                <a:gd name="connsiteX0" fmla="*/ 1512168 w 1512168"/>
                <a:gd name="connsiteY0" fmla="*/ 4033619 h 4033619"/>
                <a:gd name="connsiteX1" fmla="*/ 0 w 1512168"/>
                <a:gd name="connsiteY1" fmla="*/ 4033619 h 4033619"/>
                <a:gd name="connsiteX2" fmla="*/ 0 w 1512168"/>
                <a:gd name="connsiteY2" fmla="*/ 7980 h 4033619"/>
                <a:gd name="connsiteX3" fmla="*/ 1488845 w 1512168"/>
                <a:gd name="connsiteY3" fmla="*/ 0 h 4033619"/>
                <a:gd name="connsiteX0" fmla="*/ 1512168 w 1512168"/>
                <a:gd name="connsiteY0" fmla="*/ 4025639 h 4025639"/>
                <a:gd name="connsiteX1" fmla="*/ 0 w 1512168"/>
                <a:gd name="connsiteY1" fmla="*/ 4025639 h 4025639"/>
                <a:gd name="connsiteX2" fmla="*/ 0 w 1512168"/>
                <a:gd name="connsiteY2" fmla="*/ 0 h 4025639"/>
                <a:gd name="connsiteX3" fmla="*/ 1497483 w 1512168"/>
                <a:gd name="connsiteY3" fmla="*/ 4193 h 4025639"/>
                <a:gd name="connsiteX0" fmla="*/ 1512168 w 1512168"/>
                <a:gd name="connsiteY0" fmla="*/ 4039704 h 4039704"/>
                <a:gd name="connsiteX1" fmla="*/ 0 w 1512168"/>
                <a:gd name="connsiteY1" fmla="*/ 4039704 h 4039704"/>
                <a:gd name="connsiteX2" fmla="*/ 0 w 1512168"/>
                <a:gd name="connsiteY2" fmla="*/ 14065 h 4039704"/>
                <a:gd name="connsiteX3" fmla="*/ 1506122 w 1512168"/>
                <a:gd name="connsiteY3" fmla="*/ 0 h 4039704"/>
                <a:gd name="connsiteX0" fmla="*/ 1512168 w 1532036"/>
                <a:gd name="connsiteY0" fmla="*/ 4039704 h 4039704"/>
                <a:gd name="connsiteX1" fmla="*/ 0 w 1532036"/>
                <a:gd name="connsiteY1" fmla="*/ 4039704 h 4039704"/>
                <a:gd name="connsiteX2" fmla="*/ 0 w 1532036"/>
                <a:gd name="connsiteY2" fmla="*/ 14065 h 4039704"/>
                <a:gd name="connsiteX3" fmla="*/ 1532036 w 1532036"/>
                <a:gd name="connsiteY3" fmla="*/ 0 h 4039704"/>
                <a:gd name="connsiteX0" fmla="*/ 1512168 w 1536268"/>
                <a:gd name="connsiteY0" fmla="*/ 4027775 h 4027775"/>
                <a:gd name="connsiteX1" fmla="*/ 0 w 1536268"/>
                <a:gd name="connsiteY1" fmla="*/ 4027775 h 4027775"/>
                <a:gd name="connsiteX2" fmla="*/ 0 w 1536268"/>
                <a:gd name="connsiteY2" fmla="*/ 2136 h 4027775"/>
                <a:gd name="connsiteX3" fmla="*/ 1536268 w 1536268"/>
                <a:gd name="connsiteY3" fmla="*/ 0 h 4027775"/>
                <a:gd name="connsiteX0" fmla="*/ 1512168 w 1548965"/>
                <a:gd name="connsiteY0" fmla="*/ 4025639 h 4025639"/>
                <a:gd name="connsiteX1" fmla="*/ 0 w 1548965"/>
                <a:gd name="connsiteY1" fmla="*/ 4025639 h 4025639"/>
                <a:gd name="connsiteX2" fmla="*/ 0 w 1548965"/>
                <a:gd name="connsiteY2" fmla="*/ 0 h 4025639"/>
                <a:gd name="connsiteX3" fmla="*/ 1548965 w 1548965"/>
                <a:gd name="connsiteY3" fmla="*/ 847 h 4025639"/>
                <a:gd name="connsiteX0" fmla="*/ 1512168 w 1553197"/>
                <a:gd name="connsiteY0" fmla="*/ 4030756 h 4030756"/>
                <a:gd name="connsiteX1" fmla="*/ 0 w 1553197"/>
                <a:gd name="connsiteY1" fmla="*/ 4030756 h 4030756"/>
                <a:gd name="connsiteX2" fmla="*/ 0 w 1553197"/>
                <a:gd name="connsiteY2" fmla="*/ 5117 h 4030756"/>
                <a:gd name="connsiteX3" fmla="*/ 1553197 w 1553197"/>
                <a:gd name="connsiteY3" fmla="*/ 0 h 4030756"/>
                <a:gd name="connsiteX0" fmla="*/ 1512168 w 1557429"/>
                <a:gd name="connsiteY0" fmla="*/ 4027774 h 4027774"/>
                <a:gd name="connsiteX1" fmla="*/ 0 w 1557429"/>
                <a:gd name="connsiteY1" fmla="*/ 4027774 h 4027774"/>
                <a:gd name="connsiteX2" fmla="*/ 0 w 1557429"/>
                <a:gd name="connsiteY2" fmla="*/ 2135 h 4027774"/>
                <a:gd name="connsiteX3" fmla="*/ 1557429 w 1557429"/>
                <a:gd name="connsiteY3" fmla="*/ 0 h 4027774"/>
                <a:gd name="connsiteX0" fmla="*/ 1512168 w 1561661"/>
                <a:gd name="connsiteY0" fmla="*/ 4025639 h 4025639"/>
                <a:gd name="connsiteX1" fmla="*/ 0 w 1561661"/>
                <a:gd name="connsiteY1" fmla="*/ 4025639 h 4025639"/>
                <a:gd name="connsiteX2" fmla="*/ 0 w 1561661"/>
                <a:gd name="connsiteY2" fmla="*/ 0 h 4025639"/>
                <a:gd name="connsiteX3" fmla="*/ 1561661 w 1561661"/>
                <a:gd name="connsiteY3" fmla="*/ 6811 h 4025639"/>
                <a:gd name="connsiteX0" fmla="*/ 1512168 w 1570126"/>
                <a:gd name="connsiteY0" fmla="*/ 4027774 h 4027774"/>
                <a:gd name="connsiteX1" fmla="*/ 0 w 1570126"/>
                <a:gd name="connsiteY1" fmla="*/ 4027774 h 4027774"/>
                <a:gd name="connsiteX2" fmla="*/ 0 w 1570126"/>
                <a:gd name="connsiteY2" fmla="*/ 2135 h 4027774"/>
                <a:gd name="connsiteX3" fmla="*/ 1570126 w 1570126"/>
                <a:gd name="connsiteY3" fmla="*/ 0 h 4027774"/>
                <a:gd name="connsiteX0" fmla="*/ 1512168 w 1574358"/>
                <a:gd name="connsiteY0" fmla="*/ 4025639 h 4025639"/>
                <a:gd name="connsiteX1" fmla="*/ 0 w 1574358"/>
                <a:gd name="connsiteY1" fmla="*/ 4025639 h 4025639"/>
                <a:gd name="connsiteX2" fmla="*/ 0 w 1574358"/>
                <a:gd name="connsiteY2" fmla="*/ 0 h 4025639"/>
                <a:gd name="connsiteX3" fmla="*/ 1574358 w 1574358"/>
                <a:gd name="connsiteY3" fmla="*/ 9793 h 4025639"/>
                <a:gd name="connsiteX0" fmla="*/ 1512168 w 1578590"/>
                <a:gd name="connsiteY0" fmla="*/ 4025639 h 4025639"/>
                <a:gd name="connsiteX1" fmla="*/ 0 w 1578590"/>
                <a:gd name="connsiteY1" fmla="*/ 4025639 h 4025639"/>
                <a:gd name="connsiteX2" fmla="*/ 0 w 1578590"/>
                <a:gd name="connsiteY2" fmla="*/ 0 h 4025639"/>
                <a:gd name="connsiteX3" fmla="*/ 1578590 w 1578590"/>
                <a:gd name="connsiteY3" fmla="*/ 847 h 402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8590" h="4025639">
                  <a:moveTo>
                    <a:pt x="1512168" y="4025639"/>
                  </a:moveTo>
                  <a:lnTo>
                    <a:pt x="0" y="4025639"/>
                  </a:lnTo>
                  <a:lnTo>
                    <a:pt x="0" y="0"/>
                  </a:lnTo>
                  <a:lnTo>
                    <a:pt x="1578590" y="847"/>
                  </a:lnTo>
                </a:path>
              </a:pathLst>
            </a:cu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88266"/>
              <a:endParaRPr lang="zh-CN" altLang="en-US" sz="210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cxnSp>
          <p:nvCxnSpPr>
            <p:cNvPr id="58" name="直接连接符 57"/>
            <p:cNvCxnSpPr/>
            <p:nvPr/>
          </p:nvCxnSpPr>
          <p:spPr>
            <a:xfrm>
              <a:off x="1475656" y="3101846"/>
              <a:ext cx="864096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9"/>
          <p:cNvSpPr txBox="1"/>
          <p:nvPr/>
        </p:nvSpPr>
        <p:spPr>
          <a:xfrm>
            <a:off x="3681970" y="1678737"/>
            <a:ext cx="71475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088266">
              <a:spcBef>
                <a:spcPct val="0"/>
              </a:spcBef>
              <a:defRPr/>
            </a:pPr>
            <a:r>
              <a:rPr lang="zh-HK" altLang="en-US" sz="2667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刪減課堂活動、將討論時間縮短</a:t>
            </a:r>
            <a:endParaRPr lang="en-US" altLang="zh-CN" sz="2667" b="1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317368" y="913519"/>
            <a:ext cx="7458072" cy="633831"/>
            <a:chOff x="3099904" y="1406751"/>
            <a:chExt cx="7459798" cy="633978"/>
          </a:xfrm>
        </p:grpSpPr>
        <p:sp>
          <p:nvSpPr>
            <p:cNvPr id="59" name="矩形 1"/>
            <p:cNvSpPr/>
            <p:nvPr/>
          </p:nvSpPr>
          <p:spPr>
            <a:xfrm>
              <a:off x="3099904" y="1452479"/>
              <a:ext cx="7459798" cy="588250"/>
            </a:xfrm>
            <a:custGeom>
              <a:avLst/>
              <a:gdLst>
                <a:gd name="connsiteX0" fmla="*/ 0 w 6840760"/>
                <a:gd name="connsiteY0" fmla="*/ 0 h 888468"/>
                <a:gd name="connsiteX1" fmla="*/ 6840760 w 6840760"/>
                <a:gd name="connsiteY1" fmla="*/ 0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0 w 6840760"/>
                <a:gd name="connsiteY4" fmla="*/ 0 h 888468"/>
                <a:gd name="connsiteX0" fmla="*/ 0 w 6840760"/>
                <a:gd name="connsiteY0" fmla="*/ 0 h 888468"/>
                <a:gd name="connsiteX1" fmla="*/ 6465622 w 6840760"/>
                <a:gd name="connsiteY1" fmla="*/ 35169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0 w 6840760"/>
                <a:gd name="connsiteY4" fmla="*/ 0 h 888468"/>
                <a:gd name="connsiteX0" fmla="*/ 351693 w 6840760"/>
                <a:gd name="connsiteY0" fmla="*/ 0 h 888468"/>
                <a:gd name="connsiteX1" fmla="*/ 6465622 w 6840760"/>
                <a:gd name="connsiteY1" fmla="*/ 35169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351693 w 6840760"/>
                <a:gd name="connsiteY4" fmla="*/ 0 h 88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0760" h="888468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88266"/>
              <a:endParaRPr lang="zh-CN" altLang="en-US" sz="210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46295" y="1406751"/>
              <a:ext cx="2576051" cy="584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266"/>
              <a:r>
                <a:rPr lang="zh-CN" altLang="en-US" sz="3200" b="1" dirty="0">
                  <a:solidFill>
                    <a:prstClr val="white"/>
                  </a:solidFill>
                  <a:latin typeface="MingLiU" panose="02020509000000000000" pitchFamily="49" charset="-120"/>
                  <a:ea typeface="MingLiU" panose="02020509000000000000" pitchFamily="49" charset="-120"/>
                </a:rPr>
                <a:t>少了時數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526271" y="834242"/>
            <a:ext cx="854197" cy="902796"/>
            <a:chOff x="3459946" y="1125538"/>
            <a:chExt cx="854394" cy="903005"/>
          </a:xfrm>
        </p:grpSpPr>
        <p:sp>
          <p:nvSpPr>
            <p:cNvPr id="60" name="等腰三角形 59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88266"/>
              <a:endParaRPr lang="en-US" altLang="zh-CN" sz="2100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15683" y="1125538"/>
              <a:ext cx="470108" cy="707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88266"/>
              <a:r>
                <a:rPr lang="en-US" altLang="zh-CN" sz="3999" b="1" dirty="0">
                  <a:solidFill>
                    <a:prstClr val="white"/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rPr>
                <a:t>1</a:t>
              </a:r>
              <a:endParaRPr lang="zh-CN" altLang="en-US" sz="3999" b="1" dirty="0">
                <a:solidFill>
                  <a:prstClr val="white"/>
                </a:solidFill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588679" y="3221580"/>
            <a:ext cx="558629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088266">
              <a:spcBef>
                <a:spcPct val="0"/>
              </a:spcBef>
              <a:defRPr/>
            </a:pPr>
            <a:r>
              <a:rPr lang="en-US" altLang="zh-CN" sz="2667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Zoom</a:t>
            </a:r>
            <a:r>
              <a:rPr lang="zh-HK" altLang="en-US" sz="2667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形式下，課堂討論要轉變形式</a:t>
            </a:r>
            <a:endParaRPr lang="en-US" altLang="zh-HK" sz="2667" b="1" dirty="0">
              <a:solidFill>
                <a:prstClr val="black">
                  <a:lumMod val="75000"/>
                  <a:lumOff val="25000"/>
                </a:prst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219432" y="2386712"/>
            <a:ext cx="7458072" cy="634509"/>
            <a:chOff x="3099904" y="3206272"/>
            <a:chExt cx="7459798" cy="634657"/>
          </a:xfrm>
        </p:grpSpPr>
        <p:sp>
          <p:nvSpPr>
            <p:cNvPr id="64" name="矩形 1"/>
            <p:cNvSpPr/>
            <p:nvPr/>
          </p:nvSpPr>
          <p:spPr>
            <a:xfrm>
              <a:off x="3099904" y="3252679"/>
              <a:ext cx="7459798" cy="588250"/>
            </a:xfrm>
            <a:custGeom>
              <a:avLst/>
              <a:gdLst>
                <a:gd name="connsiteX0" fmla="*/ 0 w 6840760"/>
                <a:gd name="connsiteY0" fmla="*/ 0 h 888468"/>
                <a:gd name="connsiteX1" fmla="*/ 6840760 w 6840760"/>
                <a:gd name="connsiteY1" fmla="*/ 0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0 w 6840760"/>
                <a:gd name="connsiteY4" fmla="*/ 0 h 888468"/>
                <a:gd name="connsiteX0" fmla="*/ 0 w 6840760"/>
                <a:gd name="connsiteY0" fmla="*/ 0 h 888468"/>
                <a:gd name="connsiteX1" fmla="*/ 6465622 w 6840760"/>
                <a:gd name="connsiteY1" fmla="*/ 35169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0 w 6840760"/>
                <a:gd name="connsiteY4" fmla="*/ 0 h 888468"/>
                <a:gd name="connsiteX0" fmla="*/ 351693 w 6840760"/>
                <a:gd name="connsiteY0" fmla="*/ 0 h 888468"/>
                <a:gd name="connsiteX1" fmla="*/ 6465622 w 6840760"/>
                <a:gd name="connsiteY1" fmla="*/ 35169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351693 w 6840760"/>
                <a:gd name="connsiteY4" fmla="*/ 0 h 88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0760" h="888468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88266"/>
              <a:endParaRPr lang="zh-CN" altLang="en-US" sz="210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181465" y="3206272"/>
              <a:ext cx="2505302" cy="584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266"/>
              <a:r>
                <a:rPr lang="zh-CN" altLang="en-US" sz="3200" b="1" dirty="0">
                  <a:solidFill>
                    <a:prstClr val="white"/>
                  </a:solidFill>
                  <a:latin typeface="MingLiU" panose="02020509000000000000" pitchFamily="49" charset="-120"/>
                  <a:ea typeface="MingLiU" panose="02020509000000000000" pitchFamily="49" charset="-120"/>
                </a:rPr>
                <a:t>上課形</a:t>
              </a:r>
              <a:r>
                <a:rPr lang="zh-HK" altLang="en-US" sz="3200" b="1" dirty="0">
                  <a:solidFill>
                    <a:prstClr val="white"/>
                  </a:solidFill>
                  <a:latin typeface="MingLiU" panose="02020509000000000000" pitchFamily="49" charset="-120"/>
                  <a:ea typeface="MingLiU" panose="02020509000000000000" pitchFamily="49" charset="-120"/>
                </a:rPr>
                <a:t>式</a:t>
              </a:r>
              <a:endParaRPr lang="zh-CN" altLang="en-US" sz="3200" b="1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461351" y="2341059"/>
            <a:ext cx="854196" cy="902796"/>
            <a:chOff x="3459946" y="2925738"/>
            <a:chExt cx="854394" cy="903005"/>
          </a:xfrm>
        </p:grpSpPr>
        <p:sp>
          <p:nvSpPr>
            <p:cNvPr id="65" name="等腰三角形 64"/>
            <p:cNvSpPr/>
            <p:nvPr/>
          </p:nvSpPr>
          <p:spPr>
            <a:xfrm flipV="1">
              <a:off x="3459946" y="3007597"/>
              <a:ext cx="854394" cy="821146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88266"/>
              <a:endParaRPr lang="en-US" altLang="zh-CN" sz="2100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650853" y="2925738"/>
              <a:ext cx="470109" cy="707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88266"/>
              <a:r>
                <a:rPr lang="en-US" altLang="zh-CN" sz="3999" b="1" dirty="0">
                  <a:solidFill>
                    <a:prstClr val="white"/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rPr>
                <a:t>2</a:t>
              </a:r>
              <a:endParaRPr lang="zh-CN" altLang="en-US" sz="3999" b="1" dirty="0">
                <a:solidFill>
                  <a:prstClr val="white"/>
                </a:solidFill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</p:grpSp>
      <p:sp>
        <p:nvSpPr>
          <p:cNvPr id="71" name="TextBox 23"/>
          <p:cNvSpPr txBox="1"/>
          <p:nvPr/>
        </p:nvSpPr>
        <p:spPr>
          <a:xfrm>
            <a:off x="3016680" y="4590754"/>
            <a:ext cx="87306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088266">
              <a:spcBef>
                <a:spcPct val="0"/>
              </a:spcBef>
              <a:defRPr/>
            </a:pPr>
            <a:r>
              <a:rPr lang="en-US" altLang="zh-HK" sz="2667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1.</a:t>
            </a:r>
            <a:r>
              <a:rPr lang="zh-HK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太豐富的內容</a:t>
            </a:r>
            <a:r>
              <a:rPr lang="en-US" altLang="zh-HK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--</a:t>
            </a:r>
            <a:r>
              <a:rPr lang="zh-HK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課程拖長</a:t>
            </a:r>
            <a:endParaRPr lang="en-US" altLang="zh-HK" sz="3200" b="1" dirty="0">
              <a:solidFill>
                <a:prstClr val="black">
                  <a:lumMod val="75000"/>
                  <a:lumOff val="25000"/>
                </a:prst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algn="just" defTabSz="1088266">
              <a:spcBef>
                <a:spcPct val="0"/>
              </a:spcBef>
              <a:defRPr/>
            </a:pPr>
            <a:r>
              <a:rPr lang="en-US" altLang="zh-HK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2.</a:t>
            </a:r>
            <a:r>
              <a:rPr lang="zh-HK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內地學生玩唔到網上遊戲</a:t>
            </a:r>
            <a:r>
              <a:rPr lang="en-US" altLang="zh-HK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—</a:t>
            </a:r>
            <a:r>
              <a:rPr lang="zh-HK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鼓勵老師在課堂上玩</a:t>
            </a:r>
            <a:endParaRPr lang="en-US" altLang="zh-HK" sz="3200" b="1" dirty="0">
              <a:solidFill>
                <a:prstClr val="black">
                  <a:lumMod val="75000"/>
                  <a:lumOff val="25000"/>
                </a:prst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algn="just" defTabSz="1088266">
              <a:spcBef>
                <a:spcPct val="0"/>
              </a:spcBef>
              <a:defRPr/>
            </a:pPr>
            <a:r>
              <a:rPr lang="en-US" altLang="zh-HK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3.</a:t>
            </a:r>
            <a:r>
              <a:rPr lang="zh-HK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課堂討論的活動</a:t>
            </a:r>
            <a:r>
              <a:rPr lang="en-US" altLang="zh-HK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—</a:t>
            </a:r>
            <a:r>
              <a:rPr lang="zh-HK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選取適合網上討論</a:t>
            </a:r>
            <a:r>
              <a:rPr lang="en-US" altLang="zh-HK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/</a:t>
            </a:r>
            <a:r>
              <a:rPr lang="zh-HK" altLang="en-US" sz="3200" b="1">
                <a:solidFill>
                  <a:prstClr val="black">
                    <a:lumMod val="75000"/>
                    <a:lumOff val="25000"/>
                  </a:prst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取捨</a:t>
            </a:r>
            <a:endParaRPr lang="en-US" altLang="zh-HK" sz="3200" b="1" dirty="0">
              <a:solidFill>
                <a:prstClr val="black">
                  <a:lumMod val="75000"/>
                  <a:lumOff val="25000"/>
                </a:prst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076429" y="3809485"/>
            <a:ext cx="7458072" cy="603610"/>
            <a:chOff x="3099904" y="5005323"/>
            <a:chExt cx="7459798" cy="603750"/>
          </a:xfrm>
        </p:grpSpPr>
        <p:sp>
          <p:nvSpPr>
            <p:cNvPr id="69" name="矩形 1"/>
            <p:cNvSpPr/>
            <p:nvPr/>
          </p:nvSpPr>
          <p:spPr>
            <a:xfrm>
              <a:off x="3099904" y="5020823"/>
              <a:ext cx="7459798" cy="588250"/>
            </a:xfrm>
            <a:custGeom>
              <a:avLst/>
              <a:gdLst>
                <a:gd name="connsiteX0" fmla="*/ 0 w 6840760"/>
                <a:gd name="connsiteY0" fmla="*/ 0 h 888468"/>
                <a:gd name="connsiteX1" fmla="*/ 6840760 w 6840760"/>
                <a:gd name="connsiteY1" fmla="*/ 0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0 w 6840760"/>
                <a:gd name="connsiteY4" fmla="*/ 0 h 888468"/>
                <a:gd name="connsiteX0" fmla="*/ 0 w 6840760"/>
                <a:gd name="connsiteY0" fmla="*/ 0 h 888468"/>
                <a:gd name="connsiteX1" fmla="*/ 6465622 w 6840760"/>
                <a:gd name="connsiteY1" fmla="*/ 35169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0 w 6840760"/>
                <a:gd name="connsiteY4" fmla="*/ 0 h 888468"/>
                <a:gd name="connsiteX0" fmla="*/ 351693 w 6840760"/>
                <a:gd name="connsiteY0" fmla="*/ 0 h 888468"/>
                <a:gd name="connsiteX1" fmla="*/ 6465622 w 6840760"/>
                <a:gd name="connsiteY1" fmla="*/ 35169 h 888468"/>
                <a:gd name="connsiteX2" fmla="*/ 6840760 w 6840760"/>
                <a:gd name="connsiteY2" fmla="*/ 888468 h 888468"/>
                <a:gd name="connsiteX3" fmla="*/ 0 w 6840760"/>
                <a:gd name="connsiteY3" fmla="*/ 888468 h 888468"/>
                <a:gd name="connsiteX4" fmla="*/ 351693 w 6840760"/>
                <a:gd name="connsiteY4" fmla="*/ 0 h 88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0760" h="888468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88266"/>
              <a:endParaRPr lang="zh-CN" altLang="en-US" sz="210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72" name="TextBox 24"/>
            <p:cNvSpPr txBox="1"/>
            <p:nvPr/>
          </p:nvSpPr>
          <p:spPr>
            <a:xfrm>
              <a:off x="4186803" y="5005323"/>
              <a:ext cx="1826564" cy="584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88266"/>
              <a:r>
                <a:rPr lang="zh-CN" altLang="en-US" sz="3200" b="1" dirty="0">
                  <a:solidFill>
                    <a:prstClr val="white"/>
                  </a:solidFill>
                  <a:latin typeface="MingLiU" panose="02020509000000000000" pitchFamily="49" charset="-120"/>
                  <a:ea typeface="MingLiU" panose="02020509000000000000" pitchFamily="49" charset="-120"/>
                </a:rPr>
                <a:t>課</a:t>
              </a:r>
              <a:r>
                <a:rPr lang="zh-HK" altLang="en-US" sz="3200" b="1" dirty="0">
                  <a:solidFill>
                    <a:prstClr val="white"/>
                  </a:solidFill>
                  <a:latin typeface="MingLiU" panose="02020509000000000000" pitchFamily="49" charset="-120"/>
                  <a:ea typeface="MingLiU" panose="02020509000000000000" pitchFamily="49" charset="-120"/>
                </a:rPr>
                <a:t>程內容</a:t>
              </a:r>
              <a:endParaRPr lang="zh-CN" altLang="en-US" sz="3200" b="1" dirty="0">
                <a:solidFill>
                  <a:prstClr val="white"/>
                </a:solidFill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374831" y="3727074"/>
            <a:ext cx="854196" cy="902796"/>
            <a:chOff x="3459946" y="4693882"/>
            <a:chExt cx="854394" cy="903005"/>
          </a:xfrm>
        </p:grpSpPr>
        <p:sp>
          <p:nvSpPr>
            <p:cNvPr id="70" name="等腰三角形 69"/>
            <p:cNvSpPr/>
            <p:nvPr/>
          </p:nvSpPr>
          <p:spPr>
            <a:xfrm flipV="1">
              <a:off x="3459946" y="4775741"/>
              <a:ext cx="854394" cy="821146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88266"/>
              <a:endParaRPr lang="en-US" altLang="zh-CN" sz="2100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73" name="TextBox 25"/>
            <p:cNvSpPr txBox="1"/>
            <p:nvPr/>
          </p:nvSpPr>
          <p:spPr>
            <a:xfrm>
              <a:off x="3650853" y="4693882"/>
              <a:ext cx="470109" cy="707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88266"/>
              <a:r>
                <a:rPr lang="en-US" altLang="zh-CN" sz="3999" b="1" dirty="0">
                  <a:solidFill>
                    <a:prstClr val="white"/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rPr>
                <a:t>3</a:t>
              </a:r>
              <a:endParaRPr lang="zh-CN" altLang="en-US" sz="3999" b="1" dirty="0">
                <a:solidFill>
                  <a:prstClr val="white"/>
                </a:solidFill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</p:grpSp>
      <p:sp>
        <p:nvSpPr>
          <p:cNvPr id="74" name="TextBox 31"/>
          <p:cNvSpPr txBox="1"/>
          <p:nvPr/>
        </p:nvSpPr>
        <p:spPr>
          <a:xfrm>
            <a:off x="1704500" y="1831429"/>
            <a:ext cx="676980" cy="3590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 defTabSz="1088266"/>
            <a:r>
              <a:rPr lang="en-US" altLang="zh-CN" sz="3199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[ </a:t>
            </a:r>
            <a:r>
              <a:rPr lang="zh-HK" altLang="en-US" sz="3199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改變概述</a:t>
            </a:r>
            <a:r>
              <a:rPr lang="zh-CN" altLang="en-US" sz="3199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 </a:t>
            </a:r>
            <a:r>
              <a:rPr lang="en-US" altLang="zh-CN" sz="3199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]</a:t>
            </a:r>
            <a:endParaRPr lang="zh-CN" altLang="en-US" sz="3199" b="1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695FF9E6-A24B-BA4C-AB48-535F1DE9F462}"/>
              </a:ext>
            </a:extLst>
          </p:cNvPr>
          <p:cNvSpPr txBox="1"/>
          <p:nvPr/>
        </p:nvSpPr>
        <p:spPr>
          <a:xfrm>
            <a:off x="2254685" y="1"/>
            <a:ext cx="5127320" cy="6669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zh-HK" altLang="en-US" sz="3734" dirty="0"/>
              <a:t>新常態下的卓</a:t>
            </a:r>
            <a:r>
              <a:rPr kumimoji="1" lang="zh-TW" altLang="en-US" sz="3734" dirty="0"/>
              <a:t>悦</a:t>
            </a:r>
            <a:r>
              <a:rPr kumimoji="1" lang="zh-HK" altLang="en-US" sz="3734" dirty="0"/>
              <a:t>校園</a:t>
            </a:r>
          </a:p>
        </p:txBody>
      </p:sp>
      <p:grpSp>
        <p:nvGrpSpPr>
          <p:cNvPr id="28" name="组合 16">
            <a:extLst>
              <a:ext uri="{FF2B5EF4-FFF2-40B4-BE49-F238E27FC236}">
                <a16:creationId xmlns:a16="http://schemas.microsoft.com/office/drawing/2014/main" id="{E2C59261-2A1A-9747-88F4-46766D770770}"/>
              </a:ext>
            </a:extLst>
          </p:cNvPr>
          <p:cNvGrpSpPr/>
          <p:nvPr/>
        </p:nvGrpSpPr>
        <p:grpSpPr>
          <a:xfrm>
            <a:off x="-7302" y="1990956"/>
            <a:ext cx="1865279" cy="4572857"/>
            <a:chOff x="10256838" y="1484313"/>
            <a:chExt cx="1163638" cy="2852737"/>
          </a:xfrm>
        </p:grpSpPr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E0D889FC-8E79-C141-BCE2-FCA0EF912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1801" y="1736725"/>
              <a:ext cx="188913" cy="273050"/>
            </a:xfrm>
            <a:custGeom>
              <a:avLst/>
              <a:gdLst>
                <a:gd name="T0" fmla="*/ 0 w 132"/>
                <a:gd name="T1" fmla="*/ 83 h 190"/>
                <a:gd name="T2" fmla="*/ 5 w 132"/>
                <a:gd name="T3" fmla="*/ 7 h 190"/>
                <a:gd name="T4" fmla="*/ 90 w 132"/>
                <a:gd name="T5" fmla="*/ 44 h 190"/>
                <a:gd name="T6" fmla="*/ 124 w 132"/>
                <a:gd name="T7" fmla="*/ 131 h 190"/>
                <a:gd name="T8" fmla="*/ 62 w 132"/>
                <a:gd name="T9" fmla="*/ 190 h 190"/>
                <a:gd name="T10" fmla="*/ 0 w 132"/>
                <a:gd name="T11" fmla="*/ 8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190">
                  <a:moveTo>
                    <a:pt x="0" y="83"/>
                  </a:moveTo>
                  <a:cubicBezTo>
                    <a:pt x="0" y="83"/>
                    <a:pt x="5" y="15"/>
                    <a:pt x="5" y="7"/>
                  </a:cubicBezTo>
                  <a:cubicBezTo>
                    <a:pt x="5" y="0"/>
                    <a:pt x="90" y="44"/>
                    <a:pt x="90" y="44"/>
                  </a:cubicBezTo>
                  <a:cubicBezTo>
                    <a:pt x="90" y="44"/>
                    <a:pt x="116" y="103"/>
                    <a:pt x="124" y="131"/>
                  </a:cubicBezTo>
                  <a:cubicBezTo>
                    <a:pt x="132" y="159"/>
                    <a:pt x="62" y="190"/>
                    <a:pt x="62" y="190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C68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448A664B-C823-754E-B1AB-26A0147B9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6863" y="4075113"/>
              <a:ext cx="282575" cy="261937"/>
            </a:xfrm>
            <a:custGeom>
              <a:avLst/>
              <a:gdLst>
                <a:gd name="T0" fmla="*/ 27 w 196"/>
                <a:gd name="T1" fmla="*/ 16 h 182"/>
                <a:gd name="T2" fmla="*/ 16 w 196"/>
                <a:gd name="T3" fmla="*/ 102 h 182"/>
                <a:gd name="T4" fmla="*/ 11 w 196"/>
                <a:gd name="T5" fmla="*/ 126 h 182"/>
                <a:gd name="T6" fmla="*/ 38 w 196"/>
                <a:gd name="T7" fmla="*/ 126 h 182"/>
                <a:gd name="T8" fmla="*/ 129 w 196"/>
                <a:gd name="T9" fmla="*/ 174 h 182"/>
                <a:gd name="T10" fmla="*/ 196 w 196"/>
                <a:gd name="T11" fmla="*/ 153 h 182"/>
                <a:gd name="T12" fmla="*/ 161 w 196"/>
                <a:gd name="T13" fmla="*/ 96 h 182"/>
                <a:gd name="T14" fmla="*/ 121 w 196"/>
                <a:gd name="T15" fmla="*/ 16 h 182"/>
                <a:gd name="T16" fmla="*/ 27 w 196"/>
                <a:gd name="T17" fmla="*/ 1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82">
                  <a:moveTo>
                    <a:pt x="27" y="16"/>
                  </a:moveTo>
                  <a:cubicBezTo>
                    <a:pt x="27" y="16"/>
                    <a:pt x="0" y="81"/>
                    <a:pt x="16" y="102"/>
                  </a:cubicBezTo>
                  <a:lnTo>
                    <a:pt x="11" y="126"/>
                  </a:lnTo>
                  <a:lnTo>
                    <a:pt x="38" y="126"/>
                  </a:lnTo>
                  <a:cubicBezTo>
                    <a:pt x="38" y="126"/>
                    <a:pt x="46" y="182"/>
                    <a:pt x="129" y="174"/>
                  </a:cubicBezTo>
                  <a:lnTo>
                    <a:pt x="196" y="153"/>
                  </a:lnTo>
                  <a:cubicBezTo>
                    <a:pt x="196" y="153"/>
                    <a:pt x="166" y="103"/>
                    <a:pt x="161" y="96"/>
                  </a:cubicBezTo>
                  <a:cubicBezTo>
                    <a:pt x="156" y="89"/>
                    <a:pt x="124" y="33"/>
                    <a:pt x="121" y="16"/>
                  </a:cubicBezTo>
                  <a:cubicBezTo>
                    <a:pt x="118" y="0"/>
                    <a:pt x="27" y="16"/>
                    <a:pt x="27" y="16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74AF85D3-1E7A-9341-91A1-47C862A7D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5526" y="2214563"/>
              <a:ext cx="234950" cy="152400"/>
            </a:xfrm>
            <a:custGeom>
              <a:avLst/>
              <a:gdLst>
                <a:gd name="T0" fmla="*/ 29 w 163"/>
                <a:gd name="T1" fmla="*/ 101 h 106"/>
                <a:gd name="T2" fmla="*/ 91 w 163"/>
                <a:gd name="T3" fmla="*/ 101 h 106"/>
                <a:gd name="T4" fmla="*/ 163 w 163"/>
                <a:gd name="T5" fmla="*/ 61 h 106"/>
                <a:gd name="T6" fmla="*/ 163 w 163"/>
                <a:gd name="T7" fmla="*/ 40 h 106"/>
                <a:gd name="T8" fmla="*/ 120 w 163"/>
                <a:gd name="T9" fmla="*/ 40 h 106"/>
                <a:gd name="T10" fmla="*/ 62 w 163"/>
                <a:gd name="T11" fmla="*/ 48 h 106"/>
                <a:gd name="T12" fmla="*/ 48 w 163"/>
                <a:gd name="T13" fmla="*/ 35 h 106"/>
                <a:gd name="T14" fmla="*/ 56 w 163"/>
                <a:gd name="T15" fmla="*/ 7 h 106"/>
                <a:gd name="T16" fmla="*/ 29 w 163"/>
                <a:gd name="T17" fmla="*/ 42 h 106"/>
                <a:gd name="T18" fmla="*/ 0 w 163"/>
                <a:gd name="T19" fmla="*/ 69 h 106"/>
                <a:gd name="T20" fmla="*/ 29 w 163"/>
                <a:gd name="T21" fmla="*/ 10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" h="106">
                  <a:moveTo>
                    <a:pt x="29" y="101"/>
                  </a:moveTo>
                  <a:cubicBezTo>
                    <a:pt x="29" y="101"/>
                    <a:pt x="80" y="106"/>
                    <a:pt x="91" y="101"/>
                  </a:cubicBezTo>
                  <a:cubicBezTo>
                    <a:pt x="102" y="96"/>
                    <a:pt x="163" y="61"/>
                    <a:pt x="163" y="61"/>
                  </a:cubicBezTo>
                  <a:lnTo>
                    <a:pt x="163" y="40"/>
                  </a:lnTo>
                  <a:cubicBezTo>
                    <a:pt x="163" y="40"/>
                    <a:pt x="131" y="29"/>
                    <a:pt x="120" y="40"/>
                  </a:cubicBezTo>
                  <a:cubicBezTo>
                    <a:pt x="120" y="40"/>
                    <a:pt x="72" y="48"/>
                    <a:pt x="62" y="48"/>
                  </a:cubicBezTo>
                  <a:lnTo>
                    <a:pt x="48" y="35"/>
                  </a:lnTo>
                  <a:cubicBezTo>
                    <a:pt x="48" y="35"/>
                    <a:pt x="64" y="16"/>
                    <a:pt x="56" y="7"/>
                  </a:cubicBezTo>
                  <a:cubicBezTo>
                    <a:pt x="48" y="0"/>
                    <a:pt x="29" y="42"/>
                    <a:pt x="29" y="42"/>
                  </a:cubicBezTo>
                  <a:lnTo>
                    <a:pt x="0" y="69"/>
                  </a:lnTo>
                  <a:lnTo>
                    <a:pt x="29" y="101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EECCCF48-79BA-8544-9A67-71069BA4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9738" y="4027488"/>
              <a:ext cx="347663" cy="182562"/>
            </a:xfrm>
            <a:custGeom>
              <a:avLst/>
              <a:gdLst>
                <a:gd name="T0" fmla="*/ 22 w 241"/>
                <a:gd name="T1" fmla="*/ 99 h 127"/>
                <a:gd name="T2" fmla="*/ 118 w 241"/>
                <a:gd name="T3" fmla="*/ 126 h 127"/>
                <a:gd name="T4" fmla="*/ 228 w 241"/>
                <a:gd name="T5" fmla="*/ 126 h 127"/>
                <a:gd name="T6" fmla="*/ 201 w 241"/>
                <a:gd name="T7" fmla="*/ 99 h 127"/>
                <a:gd name="T8" fmla="*/ 126 w 241"/>
                <a:gd name="T9" fmla="*/ 72 h 127"/>
                <a:gd name="T10" fmla="*/ 57 w 241"/>
                <a:gd name="T11" fmla="*/ 0 h 127"/>
                <a:gd name="T12" fmla="*/ 5 w 241"/>
                <a:gd name="T13" fmla="*/ 10 h 127"/>
                <a:gd name="T14" fmla="*/ 22 w 241"/>
                <a:gd name="T15" fmla="*/ 9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127">
                  <a:moveTo>
                    <a:pt x="22" y="99"/>
                  </a:moveTo>
                  <a:cubicBezTo>
                    <a:pt x="22" y="99"/>
                    <a:pt x="75" y="127"/>
                    <a:pt x="118" y="126"/>
                  </a:cubicBezTo>
                  <a:lnTo>
                    <a:pt x="228" y="126"/>
                  </a:lnTo>
                  <a:cubicBezTo>
                    <a:pt x="228" y="126"/>
                    <a:pt x="241" y="99"/>
                    <a:pt x="201" y="99"/>
                  </a:cubicBezTo>
                  <a:cubicBezTo>
                    <a:pt x="201" y="99"/>
                    <a:pt x="168" y="99"/>
                    <a:pt x="126" y="72"/>
                  </a:cubicBezTo>
                  <a:cubicBezTo>
                    <a:pt x="83" y="45"/>
                    <a:pt x="57" y="0"/>
                    <a:pt x="57" y="0"/>
                  </a:cubicBezTo>
                  <a:lnTo>
                    <a:pt x="5" y="10"/>
                  </a:lnTo>
                  <a:cubicBezTo>
                    <a:pt x="5" y="10"/>
                    <a:pt x="0" y="69"/>
                    <a:pt x="22" y="99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17B63C50-0E39-0E47-9501-F07476BB5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3226" y="2703513"/>
              <a:ext cx="322263" cy="1371600"/>
            </a:xfrm>
            <a:custGeom>
              <a:avLst/>
              <a:gdLst>
                <a:gd name="T0" fmla="*/ 20 w 224"/>
                <a:gd name="T1" fmla="*/ 954 h 954"/>
                <a:gd name="T2" fmla="*/ 91 w 224"/>
                <a:gd name="T3" fmla="*/ 933 h 954"/>
                <a:gd name="T4" fmla="*/ 91 w 224"/>
                <a:gd name="T5" fmla="*/ 901 h 954"/>
                <a:gd name="T6" fmla="*/ 75 w 224"/>
                <a:gd name="T7" fmla="*/ 873 h 954"/>
                <a:gd name="T8" fmla="*/ 84 w 224"/>
                <a:gd name="T9" fmla="*/ 842 h 954"/>
                <a:gd name="T10" fmla="*/ 70 w 224"/>
                <a:gd name="T11" fmla="*/ 816 h 954"/>
                <a:gd name="T12" fmla="*/ 94 w 224"/>
                <a:gd name="T13" fmla="*/ 796 h 954"/>
                <a:gd name="T14" fmla="*/ 81 w 224"/>
                <a:gd name="T15" fmla="*/ 750 h 954"/>
                <a:gd name="T16" fmla="*/ 94 w 224"/>
                <a:gd name="T17" fmla="*/ 668 h 954"/>
                <a:gd name="T18" fmla="*/ 103 w 224"/>
                <a:gd name="T19" fmla="*/ 613 h 954"/>
                <a:gd name="T20" fmla="*/ 101 w 224"/>
                <a:gd name="T21" fmla="*/ 605 h 954"/>
                <a:gd name="T22" fmla="*/ 132 w 224"/>
                <a:gd name="T23" fmla="*/ 580 h 954"/>
                <a:gd name="T24" fmla="*/ 123 w 224"/>
                <a:gd name="T25" fmla="*/ 545 h 954"/>
                <a:gd name="T26" fmla="*/ 143 w 224"/>
                <a:gd name="T27" fmla="*/ 503 h 954"/>
                <a:gd name="T28" fmla="*/ 213 w 224"/>
                <a:gd name="T29" fmla="*/ 156 h 954"/>
                <a:gd name="T30" fmla="*/ 214 w 224"/>
                <a:gd name="T31" fmla="*/ 0 h 954"/>
                <a:gd name="T32" fmla="*/ 143 w 224"/>
                <a:gd name="T33" fmla="*/ 18 h 954"/>
                <a:gd name="T34" fmla="*/ 101 w 224"/>
                <a:gd name="T35" fmla="*/ 66 h 954"/>
                <a:gd name="T36" fmla="*/ 31 w 224"/>
                <a:gd name="T37" fmla="*/ 279 h 954"/>
                <a:gd name="T38" fmla="*/ 40 w 224"/>
                <a:gd name="T39" fmla="*/ 477 h 954"/>
                <a:gd name="T40" fmla="*/ 7 w 224"/>
                <a:gd name="T41" fmla="*/ 640 h 954"/>
                <a:gd name="T42" fmla="*/ 7 w 224"/>
                <a:gd name="T43" fmla="*/ 879 h 954"/>
                <a:gd name="T44" fmla="*/ 20 w 224"/>
                <a:gd name="T45" fmla="*/ 95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4" h="954">
                  <a:moveTo>
                    <a:pt x="20" y="954"/>
                  </a:moveTo>
                  <a:lnTo>
                    <a:pt x="91" y="933"/>
                  </a:lnTo>
                  <a:cubicBezTo>
                    <a:pt x="91" y="933"/>
                    <a:pt x="97" y="908"/>
                    <a:pt x="91" y="901"/>
                  </a:cubicBezTo>
                  <a:cubicBezTo>
                    <a:pt x="86" y="895"/>
                    <a:pt x="75" y="873"/>
                    <a:pt x="75" y="873"/>
                  </a:cubicBezTo>
                  <a:cubicBezTo>
                    <a:pt x="75" y="873"/>
                    <a:pt x="90" y="855"/>
                    <a:pt x="84" y="842"/>
                  </a:cubicBezTo>
                  <a:cubicBezTo>
                    <a:pt x="77" y="829"/>
                    <a:pt x="70" y="816"/>
                    <a:pt x="70" y="816"/>
                  </a:cubicBezTo>
                  <a:lnTo>
                    <a:pt x="94" y="796"/>
                  </a:lnTo>
                  <a:cubicBezTo>
                    <a:pt x="94" y="796"/>
                    <a:pt x="79" y="761"/>
                    <a:pt x="81" y="750"/>
                  </a:cubicBezTo>
                  <a:cubicBezTo>
                    <a:pt x="84" y="739"/>
                    <a:pt x="94" y="668"/>
                    <a:pt x="94" y="668"/>
                  </a:cubicBezTo>
                  <a:cubicBezTo>
                    <a:pt x="94" y="668"/>
                    <a:pt x="106" y="622"/>
                    <a:pt x="103" y="613"/>
                  </a:cubicBezTo>
                  <a:lnTo>
                    <a:pt x="101" y="605"/>
                  </a:lnTo>
                  <a:lnTo>
                    <a:pt x="132" y="580"/>
                  </a:lnTo>
                  <a:lnTo>
                    <a:pt x="123" y="545"/>
                  </a:lnTo>
                  <a:lnTo>
                    <a:pt x="143" y="503"/>
                  </a:lnTo>
                  <a:cubicBezTo>
                    <a:pt x="143" y="503"/>
                    <a:pt x="224" y="174"/>
                    <a:pt x="213" y="156"/>
                  </a:cubicBezTo>
                  <a:cubicBezTo>
                    <a:pt x="202" y="139"/>
                    <a:pt x="214" y="0"/>
                    <a:pt x="214" y="0"/>
                  </a:cubicBezTo>
                  <a:lnTo>
                    <a:pt x="143" y="18"/>
                  </a:lnTo>
                  <a:cubicBezTo>
                    <a:pt x="143" y="18"/>
                    <a:pt x="103" y="53"/>
                    <a:pt x="101" y="66"/>
                  </a:cubicBezTo>
                  <a:cubicBezTo>
                    <a:pt x="99" y="79"/>
                    <a:pt x="31" y="279"/>
                    <a:pt x="31" y="279"/>
                  </a:cubicBezTo>
                  <a:lnTo>
                    <a:pt x="40" y="477"/>
                  </a:lnTo>
                  <a:lnTo>
                    <a:pt x="7" y="640"/>
                  </a:lnTo>
                  <a:cubicBezTo>
                    <a:pt x="7" y="640"/>
                    <a:pt x="13" y="873"/>
                    <a:pt x="7" y="879"/>
                  </a:cubicBezTo>
                  <a:cubicBezTo>
                    <a:pt x="0" y="886"/>
                    <a:pt x="20" y="954"/>
                    <a:pt x="20" y="954"/>
                  </a:cubicBezTo>
                  <a:close/>
                </a:path>
              </a:pathLst>
            </a:custGeom>
            <a:solidFill>
              <a:srgbClr val="38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6E85D35A-E410-9642-B1B7-25F37BA01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3226" y="2703513"/>
              <a:ext cx="307975" cy="1371600"/>
            </a:xfrm>
            <a:custGeom>
              <a:avLst/>
              <a:gdLst>
                <a:gd name="T0" fmla="*/ 214 w 214"/>
                <a:gd name="T1" fmla="*/ 0 h 954"/>
                <a:gd name="T2" fmla="*/ 143 w 214"/>
                <a:gd name="T3" fmla="*/ 18 h 954"/>
                <a:gd name="T4" fmla="*/ 101 w 214"/>
                <a:gd name="T5" fmla="*/ 66 h 954"/>
                <a:gd name="T6" fmla="*/ 31 w 214"/>
                <a:gd name="T7" fmla="*/ 279 h 954"/>
                <a:gd name="T8" fmla="*/ 40 w 214"/>
                <a:gd name="T9" fmla="*/ 477 h 954"/>
                <a:gd name="T10" fmla="*/ 7 w 214"/>
                <a:gd name="T11" fmla="*/ 640 h 954"/>
                <a:gd name="T12" fmla="*/ 7 w 214"/>
                <a:gd name="T13" fmla="*/ 879 h 954"/>
                <a:gd name="T14" fmla="*/ 20 w 214"/>
                <a:gd name="T15" fmla="*/ 954 h 954"/>
                <a:gd name="T16" fmla="*/ 91 w 214"/>
                <a:gd name="T17" fmla="*/ 933 h 954"/>
                <a:gd name="T18" fmla="*/ 93 w 214"/>
                <a:gd name="T19" fmla="*/ 919 h 954"/>
                <a:gd name="T20" fmla="*/ 62 w 214"/>
                <a:gd name="T21" fmla="*/ 887 h 954"/>
                <a:gd name="T22" fmla="*/ 76 w 214"/>
                <a:gd name="T23" fmla="*/ 875 h 954"/>
                <a:gd name="T24" fmla="*/ 75 w 214"/>
                <a:gd name="T25" fmla="*/ 873 h 954"/>
                <a:gd name="T26" fmla="*/ 85 w 214"/>
                <a:gd name="T27" fmla="*/ 854 h 954"/>
                <a:gd name="T28" fmla="*/ 55 w 214"/>
                <a:gd name="T29" fmla="*/ 810 h 954"/>
                <a:gd name="T30" fmla="*/ 73 w 214"/>
                <a:gd name="T31" fmla="*/ 814 h 954"/>
                <a:gd name="T32" fmla="*/ 94 w 214"/>
                <a:gd name="T33" fmla="*/ 796 h 954"/>
                <a:gd name="T34" fmla="*/ 93 w 214"/>
                <a:gd name="T35" fmla="*/ 794 h 954"/>
                <a:gd name="T36" fmla="*/ 55 w 214"/>
                <a:gd name="T37" fmla="*/ 773 h 954"/>
                <a:gd name="T38" fmla="*/ 40 w 214"/>
                <a:gd name="T39" fmla="*/ 716 h 954"/>
                <a:gd name="T40" fmla="*/ 82 w 214"/>
                <a:gd name="T41" fmla="*/ 757 h 954"/>
                <a:gd name="T42" fmla="*/ 66 w 214"/>
                <a:gd name="T43" fmla="*/ 675 h 954"/>
                <a:gd name="T44" fmla="*/ 87 w 214"/>
                <a:gd name="T45" fmla="*/ 714 h 954"/>
                <a:gd name="T46" fmla="*/ 93 w 214"/>
                <a:gd name="T47" fmla="*/ 671 h 954"/>
                <a:gd name="T48" fmla="*/ 66 w 214"/>
                <a:gd name="T49" fmla="*/ 608 h 954"/>
                <a:gd name="T50" fmla="*/ 78 w 214"/>
                <a:gd name="T51" fmla="*/ 558 h 954"/>
                <a:gd name="T52" fmla="*/ 106 w 214"/>
                <a:gd name="T53" fmla="*/ 600 h 954"/>
                <a:gd name="T54" fmla="*/ 132 w 214"/>
                <a:gd name="T55" fmla="*/ 580 h 954"/>
                <a:gd name="T56" fmla="*/ 78 w 214"/>
                <a:gd name="T57" fmla="*/ 519 h 954"/>
                <a:gd name="T58" fmla="*/ 93 w 214"/>
                <a:gd name="T59" fmla="*/ 491 h 954"/>
                <a:gd name="T60" fmla="*/ 140 w 214"/>
                <a:gd name="T61" fmla="*/ 510 h 954"/>
                <a:gd name="T62" fmla="*/ 143 w 214"/>
                <a:gd name="T63" fmla="*/ 504 h 954"/>
                <a:gd name="T64" fmla="*/ 94 w 214"/>
                <a:gd name="T65" fmla="*/ 448 h 954"/>
                <a:gd name="T66" fmla="*/ 143 w 214"/>
                <a:gd name="T67" fmla="*/ 295 h 954"/>
                <a:gd name="T68" fmla="*/ 212 w 214"/>
                <a:gd name="T69" fmla="*/ 153 h 954"/>
                <a:gd name="T70" fmla="*/ 214 w 214"/>
                <a:gd name="T71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4" h="954">
                  <a:moveTo>
                    <a:pt x="214" y="0"/>
                  </a:moveTo>
                  <a:lnTo>
                    <a:pt x="143" y="18"/>
                  </a:lnTo>
                  <a:cubicBezTo>
                    <a:pt x="143" y="18"/>
                    <a:pt x="103" y="53"/>
                    <a:pt x="101" y="66"/>
                  </a:cubicBezTo>
                  <a:cubicBezTo>
                    <a:pt x="99" y="79"/>
                    <a:pt x="31" y="279"/>
                    <a:pt x="31" y="279"/>
                  </a:cubicBezTo>
                  <a:lnTo>
                    <a:pt x="40" y="477"/>
                  </a:lnTo>
                  <a:lnTo>
                    <a:pt x="7" y="640"/>
                  </a:lnTo>
                  <a:cubicBezTo>
                    <a:pt x="7" y="640"/>
                    <a:pt x="13" y="873"/>
                    <a:pt x="7" y="879"/>
                  </a:cubicBezTo>
                  <a:cubicBezTo>
                    <a:pt x="0" y="886"/>
                    <a:pt x="20" y="954"/>
                    <a:pt x="20" y="954"/>
                  </a:cubicBezTo>
                  <a:lnTo>
                    <a:pt x="91" y="933"/>
                  </a:lnTo>
                  <a:cubicBezTo>
                    <a:pt x="91" y="933"/>
                    <a:pt x="93" y="926"/>
                    <a:pt x="93" y="919"/>
                  </a:cubicBezTo>
                  <a:cubicBezTo>
                    <a:pt x="72" y="906"/>
                    <a:pt x="54" y="893"/>
                    <a:pt x="62" y="887"/>
                  </a:cubicBezTo>
                  <a:cubicBezTo>
                    <a:pt x="66" y="884"/>
                    <a:pt x="71" y="880"/>
                    <a:pt x="76" y="875"/>
                  </a:cubicBezTo>
                  <a:cubicBezTo>
                    <a:pt x="75" y="874"/>
                    <a:pt x="75" y="873"/>
                    <a:pt x="75" y="873"/>
                  </a:cubicBezTo>
                  <a:cubicBezTo>
                    <a:pt x="75" y="873"/>
                    <a:pt x="83" y="864"/>
                    <a:pt x="85" y="854"/>
                  </a:cubicBezTo>
                  <a:cubicBezTo>
                    <a:pt x="29" y="866"/>
                    <a:pt x="55" y="810"/>
                    <a:pt x="55" y="810"/>
                  </a:cubicBezTo>
                  <a:cubicBezTo>
                    <a:pt x="58" y="811"/>
                    <a:pt x="65" y="813"/>
                    <a:pt x="73" y="814"/>
                  </a:cubicBezTo>
                  <a:lnTo>
                    <a:pt x="94" y="796"/>
                  </a:lnTo>
                  <a:cubicBezTo>
                    <a:pt x="94" y="796"/>
                    <a:pt x="93" y="795"/>
                    <a:pt x="93" y="794"/>
                  </a:cubicBezTo>
                  <a:cubicBezTo>
                    <a:pt x="78" y="788"/>
                    <a:pt x="62" y="781"/>
                    <a:pt x="55" y="773"/>
                  </a:cubicBezTo>
                  <a:cubicBezTo>
                    <a:pt x="39" y="757"/>
                    <a:pt x="40" y="716"/>
                    <a:pt x="40" y="716"/>
                  </a:cubicBezTo>
                  <a:cubicBezTo>
                    <a:pt x="49" y="739"/>
                    <a:pt x="82" y="757"/>
                    <a:pt x="82" y="757"/>
                  </a:cubicBezTo>
                  <a:lnTo>
                    <a:pt x="66" y="675"/>
                  </a:lnTo>
                  <a:lnTo>
                    <a:pt x="87" y="714"/>
                  </a:lnTo>
                  <a:cubicBezTo>
                    <a:pt x="90" y="696"/>
                    <a:pt x="92" y="677"/>
                    <a:pt x="93" y="671"/>
                  </a:cubicBezTo>
                  <a:cubicBezTo>
                    <a:pt x="81" y="645"/>
                    <a:pt x="69" y="618"/>
                    <a:pt x="66" y="608"/>
                  </a:cubicBezTo>
                  <a:cubicBezTo>
                    <a:pt x="62" y="588"/>
                    <a:pt x="78" y="558"/>
                    <a:pt x="78" y="558"/>
                  </a:cubicBezTo>
                  <a:cubicBezTo>
                    <a:pt x="85" y="576"/>
                    <a:pt x="96" y="590"/>
                    <a:pt x="106" y="600"/>
                  </a:cubicBezTo>
                  <a:lnTo>
                    <a:pt x="132" y="580"/>
                  </a:lnTo>
                  <a:lnTo>
                    <a:pt x="78" y="519"/>
                  </a:lnTo>
                  <a:lnTo>
                    <a:pt x="93" y="491"/>
                  </a:lnTo>
                  <a:cubicBezTo>
                    <a:pt x="102" y="488"/>
                    <a:pt x="125" y="500"/>
                    <a:pt x="140" y="510"/>
                  </a:cubicBezTo>
                  <a:lnTo>
                    <a:pt x="143" y="504"/>
                  </a:lnTo>
                  <a:lnTo>
                    <a:pt x="94" y="448"/>
                  </a:lnTo>
                  <a:cubicBezTo>
                    <a:pt x="85" y="416"/>
                    <a:pt x="133" y="318"/>
                    <a:pt x="143" y="295"/>
                  </a:cubicBezTo>
                  <a:cubicBezTo>
                    <a:pt x="149" y="282"/>
                    <a:pt x="183" y="213"/>
                    <a:pt x="212" y="153"/>
                  </a:cubicBezTo>
                  <a:cubicBezTo>
                    <a:pt x="203" y="125"/>
                    <a:pt x="214" y="0"/>
                    <a:pt x="214" y="0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5" name="Freeform 39">
              <a:extLst>
                <a:ext uri="{FF2B5EF4-FFF2-40B4-BE49-F238E27FC236}">
                  <a16:creationId xmlns:a16="http://schemas.microsoft.com/office/drawing/2014/main" id="{22D8A948-96AB-5246-91B7-9BCAA6793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951" y="2676525"/>
              <a:ext cx="438150" cy="1462087"/>
            </a:xfrm>
            <a:custGeom>
              <a:avLst/>
              <a:gdLst>
                <a:gd name="T0" fmla="*/ 35 w 304"/>
                <a:gd name="T1" fmla="*/ 865 h 1016"/>
                <a:gd name="T2" fmla="*/ 61 w 304"/>
                <a:gd name="T3" fmla="*/ 1016 h 1016"/>
                <a:gd name="T4" fmla="*/ 121 w 304"/>
                <a:gd name="T5" fmla="*/ 1016 h 1016"/>
                <a:gd name="T6" fmla="*/ 164 w 304"/>
                <a:gd name="T7" fmla="*/ 988 h 1016"/>
                <a:gd name="T8" fmla="*/ 164 w 304"/>
                <a:gd name="T9" fmla="*/ 915 h 1016"/>
                <a:gd name="T10" fmla="*/ 147 w 304"/>
                <a:gd name="T11" fmla="*/ 856 h 1016"/>
                <a:gd name="T12" fmla="*/ 147 w 304"/>
                <a:gd name="T13" fmla="*/ 755 h 1016"/>
                <a:gd name="T14" fmla="*/ 160 w 304"/>
                <a:gd name="T15" fmla="*/ 587 h 1016"/>
                <a:gd name="T16" fmla="*/ 184 w 304"/>
                <a:gd name="T17" fmla="*/ 495 h 1016"/>
                <a:gd name="T18" fmla="*/ 184 w 304"/>
                <a:gd name="T19" fmla="*/ 385 h 1016"/>
                <a:gd name="T20" fmla="*/ 226 w 304"/>
                <a:gd name="T21" fmla="*/ 291 h 1016"/>
                <a:gd name="T22" fmla="*/ 283 w 304"/>
                <a:gd name="T23" fmla="*/ 108 h 1016"/>
                <a:gd name="T24" fmla="*/ 304 w 304"/>
                <a:gd name="T25" fmla="*/ 25 h 1016"/>
                <a:gd name="T26" fmla="*/ 177 w 304"/>
                <a:gd name="T27" fmla="*/ 5 h 1016"/>
                <a:gd name="T28" fmla="*/ 50 w 304"/>
                <a:gd name="T29" fmla="*/ 5 h 1016"/>
                <a:gd name="T30" fmla="*/ 13 w 304"/>
                <a:gd name="T31" fmla="*/ 162 h 1016"/>
                <a:gd name="T32" fmla="*/ 26 w 304"/>
                <a:gd name="T33" fmla="*/ 282 h 1016"/>
                <a:gd name="T34" fmla="*/ 30 w 304"/>
                <a:gd name="T35" fmla="*/ 346 h 1016"/>
                <a:gd name="T36" fmla="*/ 39 w 304"/>
                <a:gd name="T37" fmla="*/ 449 h 1016"/>
                <a:gd name="T38" fmla="*/ 12 w 304"/>
                <a:gd name="T39" fmla="*/ 521 h 1016"/>
                <a:gd name="T40" fmla="*/ 10 w 304"/>
                <a:gd name="T41" fmla="*/ 737 h 1016"/>
                <a:gd name="T42" fmla="*/ 35 w 304"/>
                <a:gd name="T43" fmla="*/ 865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4" h="1016">
                  <a:moveTo>
                    <a:pt x="35" y="865"/>
                  </a:moveTo>
                  <a:cubicBezTo>
                    <a:pt x="35" y="865"/>
                    <a:pt x="17" y="989"/>
                    <a:pt x="61" y="1016"/>
                  </a:cubicBezTo>
                  <a:lnTo>
                    <a:pt x="121" y="1016"/>
                  </a:lnTo>
                  <a:lnTo>
                    <a:pt x="164" y="988"/>
                  </a:lnTo>
                  <a:cubicBezTo>
                    <a:pt x="164" y="988"/>
                    <a:pt x="183" y="937"/>
                    <a:pt x="164" y="915"/>
                  </a:cubicBezTo>
                  <a:cubicBezTo>
                    <a:pt x="145" y="893"/>
                    <a:pt x="147" y="856"/>
                    <a:pt x="147" y="856"/>
                  </a:cubicBezTo>
                  <a:lnTo>
                    <a:pt x="147" y="755"/>
                  </a:lnTo>
                  <a:cubicBezTo>
                    <a:pt x="147" y="755"/>
                    <a:pt x="145" y="645"/>
                    <a:pt x="160" y="587"/>
                  </a:cubicBezTo>
                  <a:cubicBezTo>
                    <a:pt x="175" y="530"/>
                    <a:pt x="184" y="495"/>
                    <a:pt x="184" y="495"/>
                  </a:cubicBezTo>
                  <a:cubicBezTo>
                    <a:pt x="184" y="495"/>
                    <a:pt x="180" y="398"/>
                    <a:pt x="184" y="385"/>
                  </a:cubicBezTo>
                  <a:cubicBezTo>
                    <a:pt x="189" y="372"/>
                    <a:pt x="226" y="302"/>
                    <a:pt x="226" y="291"/>
                  </a:cubicBezTo>
                  <a:cubicBezTo>
                    <a:pt x="226" y="280"/>
                    <a:pt x="274" y="119"/>
                    <a:pt x="283" y="108"/>
                  </a:cubicBezTo>
                  <a:cubicBezTo>
                    <a:pt x="292" y="97"/>
                    <a:pt x="304" y="25"/>
                    <a:pt x="304" y="25"/>
                  </a:cubicBezTo>
                  <a:cubicBezTo>
                    <a:pt x="304" y="25"/>
                    <a:pt x="185" y="9"/>
                    <a:pt x="177" y="5"/>
                  </a:cubicBezTo>
                  <a:cubicBezTo>
                    <a:pt x="169" y="0"/>
                    <a:pt x="50" y="5"/>
                    <a:pt x="50" y="5"/>
                  </a:cubicBezTo>
                  <a:cubicBezTo>
                    <a:pt x="50" y="5"/>
                    <a:pt x="6" y="135"/>
                    <a:pt x="13" y="162"/>
                  </a:cubicBezTo>
                  <a:cubicBezTo>
                    <a:pt x="19" y="189"/>
                    <a:pt x="33" y="264"/>
                    <a:pt x="26" y="282"/>
                  </a:cubicBezTo>
                  <a:cubicBezTo>
                    <a:pt x="19" y="299"/>
                    <a:pt x="30" y="346"/>
                    <a:pt x="30" y="346"/>
                  </a:cubicBezTo>
                  <a:cubicBezTo>
                    <a:pt x="30" y="346"/>
                    <a:pt x="37" y="436"/>
                    <a:pt x="39" y="449"/>
                  </a:cubicBezTo>
                  <a:cubicBezTo>
                    <a:pt x="41" y="462"/>
                    <a:pt x="0" y="497"/>
                    <a:pt x="12" y="521"/>
                  </a:cubicBezTo>
                  <a:cubicBezTo>
                    <a:pt x="24" y="546"/>
                    <a:pt x="3" y="719"/>
                    <a:pt x="10" y="737"/>
                  </a:cubicBezTo>
                  <a:cubicBezTo>
                    <a:pt x="17" y="755"/>
                    <a:pt x="35" y="865"/>
                    <a:pt x="35" y="865"/>
                  </a:cubicBezTo>
                  <a:close/>
                </a:path>
              </a:pathLst>
            </a:custGeom>
            <a:solidFill>
              <a:srgbClr val="38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DA1D9725-73E0-9247-934B-DC3F75545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6538" y="3327400"/>
              <a:ext cx="238125" cy="811212"/>
            </a:xfrm>
            <a:custGeom>
              <a:avLst/>
              <a:gdLst>
                <a:gd name="T0" fmla="*/ 165 w 165"/>
                <a:gd name="T1" fmla="*/ 57 h 564"/>
                <a:gd name="T2" fmla="*/ 38 w 165"/>
                <a:gd name="T3" fmla="*/ 0 h 564"/>
                <a:gd name="T4" fmla="*/ 11 w 165"/>
                <a:gd name="T5" fmla="*/ 69 h 564"/>
                <a:gd name="T6" fmla="*/ 8 w 165"/>
                <a:gd name="T7" fmla="*/ 279 h 564"/>
                <a:gd name="T8" fmla="*/ 8 w 165"/>
                <a:gd name="T9" fmla="*/ 281 h 564"/>
                <a:gd name="T10" fmla="*/ 8 w 165"/>
                <a:gd name="T11" fmla="*/ 282 h 564"/>
                <a:gd name="T12" fmla="*/ 8 w 165"/>
                <a:gd name="T13" fmla="*/ 283 h 564"/>
                <a:gd name="T14" fmla="*/ 9 w 165"/>
                <a:gd name="T15" fmla="*/ 285 h 564"/>
                <a:gd name="T16" fmla="*/ 34 w 165"/>
                <a:gd name="T17" fmla="*/ 413 h 564"/>
                <a:gd name="T18" fmla="*/ 56 w 165"/>
                <a:gd name="T19" fmla="*/ 561 h 564"/>
                <a:gd name="T20" fmla="*/ 57 w 165"/>
                <a:gd name="T21" fmla="*/ 560 h 564"/>
                <a:gd name="T22" fmla="*/ 60 w 165"/>
                <a:gd name="T23" fmla="*/ 564 h 564"/>
                <a:gd name="T24" fmla="*/ 120 w 165"/>
                <a:gd name="T25" fmla="*/ 564 h 564"/>
                <a:gd name="T26" fmla="*/ 159 w 165"/>
                <a:gd name="T27" fmla="*/ 539 h 564"/>
                <a:gd name="T28" fmla="*/ 138 w 165"/>
                <a:gd name="T29" fmla="*/ 504 h 564"/>
                <a:gd name="T30" fmla="*/ 74 w 165"/>
                <a:gd name="T31" fmla="*/ 504 h 564"/>
                <a:gd name="T32" fmla="*/ 163 w 165"/>
                <a:gd name="T33" fmla="*/ 463 h 564"/>
                <a:gd name="T34" fmla="*/ 50 w 165"/>
                <a:gd name="T35" fmla="*/ 479 h 564"/>
                <a:gd name="T36" fmla="*/ 51 w 165"/>
                <a:gd name="T37" fmla="*/ 414 h 564"/>
                <a:gd name="T38" fmla="*/ 93 w 165"/>
                <a:gd name="T39" fmla="*/ 440 h 564"/>
                <a:gd name="T40" fmla="*/ 53 w 165"/>
                <a:gd name="T41" fmla="*/ 371 h 564"/>
                <a:gd name="T42" fmla="*/ 93 w 165"/>
                <a:gd name="T43" fmla="*/ 380 h 564"/>
                <a:gd name="T44" fmla="*/ 51 w 165"/>
                <a:gd name="T45" fmla="*/ 339 h 564"/>
                <a:gd name="T46" fmla="*/ 93 w 165"/>
                <a:gd name="T47" fmla="*/ 296 h 564"/>
                <a:gd name="T48" fmla="*/ 79 w 165"/>
                <a:gd name="T49" fmla="*/ 243 h 564"/>
                <a:gd name="T50" fmla="*/ 40 w 165"/>
                <a:gd name="T51" fmla="*/ 234 h 564"/>
                <a:gd name="T52" fmla="*/ 42 w 165"/>
                <a:gd name="T53" fmla="*/ 225 h 564"/>
                <a:gd name="T54" fmla="*/ 93 w 165"/>
                <a:gd name="T55" fmla="*/ 154 h 564"/>
                <a:gd name="T56" fmla="*/ 37 w 165"/>
                <a:gd name="T57" fmla="*/ 154 h 564"/>
                <a:gd name="T58" fmla="*/ 108 w 165"/>
                <a:gd name="T59" fmla="*/ 110 h 564"/>
                <a:gd name="T60" fmla="*/ 90 w 165"/>
                <a:gd name="T61" fmla="*/ 99 h 564"/>
                <a:gd name="T62" fmla="*/ 37 w 165"/>
                <a:gd name="T63" fmla="*/ 90 h 564"/>
                <a:gd name="T64" fmla="*/ 74 w 165"/>
                <a:gd name="T65" fmla="*/ 81 h 564"/>
                <a:gd name="T66" fmla="*/ 40 w 165"/>
                <a:gd name="T67" fmla="*/ 57 h 564"/>
                <a:gd name="T68" fmla="*/ 165 w 165"/>
                <a:gd name="T69" fmla="*/ 5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564">
                  <a:moveTo>
                    <a:pt x="165" y="57"/>
                  </a:moveTo>
                  <a:cubicBezTo>
                    <a:pt x="148" y="40"/>
                    <a:pt x="82" y="15"/>
                    <a:pt x="38" y="0"/>
                  </a:cubicBezTo>
                  <a:cubicBezTo>
                    <a:pt x="34" y="15"/>
                    <a:pt x="0" y="47"/>
                    <a:pt x="11" y="69"/>
                  </a:cubicBezTo>
                  <a:cubicBezTo>
                    <a:pt x="22" y="92"/>
                    <a:pt x="5" y="243"/>
                    <a:pt x="8" y="279"/>
                  </a:cubicBezTo>
                  <a:cubicBezTo>
                    <a:pt x="8" y="279"/>
                    <a:pt x="8" y="280"/>
                    <a:pt x="8" y="281"/>
                  </a:cubicBezTo>
                  <a:cubicBezTo>
                    <a:pt x="8" y="281"/>
                    <a:pt x="8" y="282"/>
                    <a:pt x="8" y="282"/>
                  </a:cubicBezTo>
                  <a:cubicBezTo>
                    <a:pt x="8" y="283"/>
                    <a:pt x="8" y="283"/>
                    <a:pt x="8" y="283"/>
                  </a:cubicBezTo>
                  <a:cubicBezTo>
                    <a:pt x="9" y="284"/>
                    <a:pt x="9" y="284"/>
                    <a:pt x="9" y="285"/>
                  </a:cubicBezTo>
                  <a:cubicBezTo>
                    <a:pt x="16" y="303"/>
                    <a:pt x="34" y="413"/>
                    <a:pt x="34" y="413"/>
                  </a:cubicBezTo>
                  <a:cubicBezTo>
                    <a:pt x="34" y="413"/>
                    <a:pt x="17" y="530"/>
                    <a:pt x="56" y="561"/>
                  </a:cubicBezTo>
                  <a:lnTo>
                    <a:pt x="57" y="560"/>
                  </a:lnTo>
                  <a:cubicBezTo>
                    <a:pt x="58" y="561"/>
                    <a:pt x="59" y="563"/>
                    <a:pt x="60" y="564"/>
                  </a:cubicBezTo>
                  <a:lnTo>
                    <a:pt x="120" y="564"/>
                  </a:lnTo>
                  <a:lnTo>
                    <a:pt x="159" y="539"/>
                  </a:lnTo>
                  <a:cubicBezTo>
                    <a:pt x="148" y="521"/>
                    <a:pt x="138" y="504"/>
                    <a:pt x="138" y="504"/>
                  </a:cubicBezTo>
                  <a:lnTo>
                    <a:pt x="74" y="504"/>
                  </a:lnTo>
                  <a:cubicBezTo>
                    <a:pt x="79" y="471"/>
                    <a:pt x="163" y="463"/>
                    <a:pt x="163" y="463"/>
                  </a:cubicBezTo>
                  <a:cubicBezTo>
                    <a:pt x="150" y="443"/>
                    <a:pt x="81" y="467"/>
                    <a:pt x="50" y="479"/>
                  </a:cubicBezTo>
                  <a:cubicBezTo>
                    <a:pt x="41" y="463"/>
                    <a:pt x="48" y="429"/>
                    <a:pt x="51" y="414"/>
                  </a:cubicBezTo>
                  <a:cubicBezTo>
                    <a:pt x="71" y="417"/>
                    <a:pt x="93" y="440"/>
                    <a:pt x="93" y="440"/>
                  </a:cubicBezTo>
                  <a:lnTo>
                    <a:pt x="53" y="371"/>
                  </a:lnTo>
                  <a:cubicBezTo>
                    <a:pt x="49" y="357"/>
                    <a:pt x="93" y="380"/>
                    <a:pt x="93" y="380"/>
                  </a:cubicBezTo>
                  <a:lnTo>
                    <a:pt x="51" y="339"/>
                  </a:lnTo>
                  <a:cubicBezTo>
                    <a:pt x="51" y="339"/>
                    <a:pt x="76" y="325"/>
                    <a:pt x="93" y="296"/>
                  </a:cubicBezTo>
                  <a:cubicBezTo>
                    <a:pt x="110" y="266"/>
                    <a:pt x="79" y="243"/>
                    <a:pt x="79" y="243"/>
                  </a:cubicBezTo>
                  <a:cubicBezTo>
                    <a:pt x="79" y="243"/>
                    <a:pt x="30" y="277"/>
                    <a:pt x="40" y="234"/>
                  </a:cubicBezTo>
                  <a:cubicBezTo>
                    <a:pt x="40" y="231"/>
                    <a:pt x="41" y="228"/>
                    <a:pt x="42" y="225"/>
                  </a:cubicBezTo>
                  <a:cubicBezTo>
                    <a:pt x="54" y="186"/>
                    <a:pt x="93" y="154"/>
                    <a:pt x="93" y="154"/>
                  </a:cubicBezTo>
                  <a:lnTo>
                    <a:pt x="37" y="154"/>
                  </a:lnTo>
                  <a:cubicBezTo>
                    <a:pt x="49" y="122"/>
                    <a:pt x="124" y="129"/>
                    <a:pt x="108" y="110"/>
                  </a:cubicBezTo>
                  <a:cubicBezTo>
                    <a:pt x="104" y="106"/>
                    <a:pt x="98" y="102"/>
                    <a:pt x="90" y="99"/>
                  </a:cubicBezTo>
                  <a:cubicBezTo>
                    <a:pt x="68" y="91"/>
                    <a:pt x="37" y="90"/>
                    <a:pt x="37" y="90"/>
                  </a:cubicBezTo>
                  <a:lnTo>
                    <a:pt x="74" y="81"/>
                  </a:lnTo>
                  <a:lnTo>
                    <a:pt x="40" y="57"/>
                  </a:lnTo>
                  <a:cubicBezTo>
                    <a:pt x="68" y="45"/>
                    <a:pt x="165" y="57"/>
                    <a:pt x="165" y="57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8D926825-4B5E-FF48-80E0-EB9A52B3A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663" y="2678113"/>
              <a:ext cx="452438" cy="608012"/>
            </a:xfrm>
            <a:custGeom>
              <a:avLst/>
              <a:gdLst>
                <a:gd name="T0" fmla="*/ 187 w 314"/>
                <a:gd name="T1" fmla="*/ 4 h 422"/>
                <a:gd name="T2" fmla="*/ 60 w 314"/>
                <a:gd name="T3" fmla="*/ 4 h 422"/>
                <a:gd name="T4" fmla="*/ 7 w 314"/>
                <a:gd name="T5" fmla="*/ 146 h 422"/>
                <a:gd name="T6" fmla="*/ 9 w 314"/>
                <a:gd name="T7" fmla="*/ 267 h 422"/>
                <a:gd name="T8" fmla="*/ 18 w 314"/>
                <a:gd name="T9" fmla="*/ 349 h 422"/>
                <a:gd name="T10" fmla="*/ 46 w 314"/>
                <a:gd name="T11" fmla="*/ 422 h 422"/>
                <a:gd name="T12" fmla="*/ 104 w 314"/>
                <a:gd name="T13" fmla="*/ 337 h 422"/>
                <a:gd name="T14" fmla="*/ 62 w 314"/>
                <a:gd name="T15" fmla="*/ 353 h 422"/>
                <a:gd name="T16" fmla="*/ 89 w 314"/>
                <a:gd name="T17" fmla="*/ 209 h 422"/>
                <a:gd name="T18" fmla="*/ 104 w 314"/>
                <a:gd name="T19" fmla="*/ 99 h 422"/>
                <a:gd name="T20" fmla="*/ 236 w 314"/>
                <a:gd name="T21" fmla="*/ 99 h 422"/>
                <a:gd name="T22" fmla="*/ 288 w 314"/>
                <a:gd name="T23" fmla="*/ 119 h 422"/>
                <a:gd name="T24" fmla="*/ 293 w 314"/>
                <a:gd name="T25" fmla="*/ 107 h 422"/>
                <a:gd name="T26" fmla="*/ 314 w 314"/>
                <a:gd name="T27" fmla="*/ 24 h 422"/>
                <a:gd name="T28" fmla="*/ 187 w 314"/>
                <a:gd name="T29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4" h="422">
                  <a:moveTo>
                    <a:pt x="187" y="4"/>
                  </a:moveTo>
                  <a:cubicBezTo>
                    <a:pt x="179" y="0"/>
                    <a:pt x="60" y="4"/>
                    <a:pt x="60" y="4"/>
                  </a:cubicBezTo>
                  <a:cubicBezTo>
                    <a:pt x="60" y="4"/>
                    <a:pt x="0" y="119"/>
                    <a:pt x="7" y="146"/>
                  </a:cubicBezTo>
                  <a:cubicBezTo>
                    <a:pt x="13" y="173"/>
                    <a:pt x="15" y="250"/>
                    <a:pt x="9" y="267"/>
                  </a:cubicBezTo>
                  <a:cubicBezTo>
                    <a:pt x="2" y="285"/>
                    <a:pt x="18" y="349"/>
                    <a:pt x="18" y="349"/>
                  </a:cubicBezTo>
                  <a:cubicBezTo>
                    <a:pt x="18" y="349"/>
                    <a:pt x="44" y="391"/>
                    <a:pt x="46" y="422"/>
                  </a:cubicBezTo>
                  <a:cubicBezTo>
                    <a:pt x="79" y="388"/>
                    <a:pt x="104" y="337"/>
                    <a:pt x="104" y="337"/>
                  </a:cubicBezTo>
                  <a:cubicBezTo>
                    <a:pt x="91" y="346"/>
                    <a:pt x="62" y="353"/>
                    <a:pt x="62" y="353"/>
                  </a:cubicBezTo>
                  <a:cubicBezTo>
                    <a:pt x="65" y="321"/>
                    <a:pt x="89" y="209"/>
                    <a:pt x="89" y="209"/>
                  </a:cubicBezTo>
                  <a:cubicBezTo>
                    <a:pt x="89" y="209"/>
                    <a:pt x="202" y="129"/>
                    <a:pt x="104" y="99"/>
                  </a:cubicBezTo>
                  <a:cubicBezTo>
                    <a:pt x="114" y="60"/>
                    <a:pt x="236" y="99"/>
                    <a:pt x="236" y="99"/>
                  </a:cubicBezTo>
                  <a:lnTo>
                    <a:pt x="288" y="119"/>
                  </a:lnTo>
                  <a:cubicBezTo>
                    <a:pt x="290" y="113"/>
                    <a:pt x="292" y="109"/>
                    <a:pt x="293" y="107"/>
                  </a:cubicBezTo>
                  <a:cubicBezTo>
                    <a:pt x="302" y="96"/>
                    <a:pt x="314" y="24"/>
                    <a:pt x="314" y="24"/>
                  </a:cubicBezTo>
                  <a:cubicBezTo>
                    <a:pt x="314" y="24"/>
                    <a:pt x="195" y="8"/>
                    <a:pt x="187" y="4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3B760391-110E-CC4C-B121-117589125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1476" y="2614613"/>
              <a:ext cx="339725" cy="120650"/>
            </a:xfrm>
            <a:custGeom>
              <a:avLst/>
              <a:gdLst>
                <a:gd name="T0" fmla="*/ 0 w 236"/>
                <a:gd name="T1" fmla="*/ 39 h 83"/>
                <a:gd name="T2" fmla="*/ 191 w 236"/>
                <a:gd name="T3" fmla="*/ 81 h 83"/>
                <a:gd name="T4" fmla="*/ 236 w 236"/>
                <a:gd name="T5" fmla="*/ 61 h 83"/>
                <a:gd name="T6" fmla="*/ 230 w 236"/>
                <a:gd name="T7" fmla="*/ 17 h 83"/>
                <a:gd name="T8" fmla="*/ 9 w 236"/>
                <a:gd name="T9" fmla="*/ 0 h 83"/>
                <a:gd name="T10" fmla="*/ 0 w 236"/>
                <a:gd name="T11" fmla="*/ 3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" h="83">
                  <a:moveTo>
                    <a:pt x="0" y="39"/>
                  </a:moveTo>
                  <a:cubicBezTo>
                    <a:pt x="0" y="39"/>
                    <a:pt x="136" y="83"/>
                    <a:pt x="191" y="81"/>
                  </a:cubicBezTo>
                  <a:lnTo>
                    <a:pt x="236" y="61"/>
                  </a:lnTo>
                  <a:lnTo>
                    <a:pt x="230" y="17"/>
                  </a:lnTo>
                  <a:lnTo>
                    <a:pt x="9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9" name="Freeform 43">
              <a:extLst>
                <a:ext uri="{FF2B5EF4-FFF2-40B4-BE49-F238E27FC236}">
                  <a16:creationId xmlns:a16="http://schemas.microsoft.com/office/drawing/2014/main" id="{63E3DC93-6E8D-3943-BC60-4EDF64230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5288" y="1828800"/>
              <a:ext cx="309563" cy="857250"/>
            </a:xfrm>
            <a:custGeom>
              <a:avLst/>
              <a:gdLst>
                <a:gd name="T0" fmla="*/ 2 w 215"/>
                <a:gd name="T1" fmla="*/ 534 h 596"/>
                <a:gd name="T2" fmla="*/ 71 w 215"/>
                <a:gd name="T3" fmla="*/ 586 h 596"/>
                <a:gd name="T4" fmla="*/ 215 w 215"/>
                <a:gd name="T5" fmla="*/ 576 h 596"/>
                <a:gd name="T6" fmla="*/ 193 w 215"/>
                <a:gd name="T7" fmla="*/ 388 h 596"/>
                <a:gd name="T8" fmla="*/ 204 w 215"/>
                <a:gd name="T9" fmla="*/ 267 h 596"/>
                <a:gd name="T10" fmla="*/ 149 w 215"/>
                <a:gd name="T11" fmla="*/ 111 h 596"/>
                <a:gd name="T12" fmla="*/ 141 w 215"/>
                <a:gd name="T13" fmla="*/ 32 h 596"/>
                <a:gd name="T14" fmla="*/ 123 w 215"/>
                <a:gd name="T15" fmla="*/ 79 h 596"/>
                <a:gd name="T16" fmla="*/ 25 w 215"/>
                <a:gd name="T17" fmla="*/ 0 h 596"/>
                <a:gd name="T18" fmla="*/ 2 w 215"/>
                <a:gd name="T19" fmla="*/ 28 h 596"/>
                <a:gd name="T20" fmla="*/ 2 w 215"/>
                <a:gd name="T21" fmla="*/ 53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5" h="596">
                  <a:moveTo>
                    <a:pt x="2" y="534"/>
                  </a:moveTo>
                  <a:cubicBezTo>
                    <a:pt x="2" y="534"/>
                    <a:pt x="0" y="576"/>
                    <a:pt x="71" y="586"/>
                  </a:cubicBezTo>
                  <a:cubicBezTo>
                    <a:pt x="141" y="596"/>
                    <a:pt x="200" y="596"/>
                    <a:pt x="215" y="576"/>
                  </a:cubicBezTo>
                  <a:lnTo>
                    <a:pt x="193" y="388"/>
                  </a:lnTo>
                  <a:cubicBezTo>
                    <a:pt x="193" y="388"/>
                    <a:pt x="208" y="305"/>
                    <a:pt x="204" y="267"/>
                  </a:cubicBezTo>
                  <a:cubicBezTo>
                    <a:pt x="200" y="228"/>
                    <a:pt x="149" y="111"/>
                    <a:pt x="149" y="111"/>
                  </a:cubicBezTo>
                  <a:cubicBezTo>
                    <a:pt x="149" y="111"/>
                    <a:pt x="161" y="54"/>
                    <a:pt x="141" y="32"/>
                  </a:cubicBezTo>
                  <a:lnTo>
                    <a:pt x="123" y="79"/>
                  </a:lnTo>
                  <a:cubicBezTo>
                    <a:pt x="123" y="79"/>
                    <a:pt x="103" y="79"/>
                    <a:pt x="25" y="0"/>
                  </a:cubicBezTo>
                  <a:cubicBezTo>
                    <a:pt x="25" y="0"/>
                    <a:pt x="9" y="18"/>
                    <a:pt x="2" y="28"/>
                  </a:cubicBezTo>
                  <a:lnTo>
                    <a:pt x="2" y="534"/>
                  </a:lnTo>
                  <a:close/>
                </a:path>
              </a:pathLst>
            </a:custGeom>
            <a:solidFill>
              <a:srgbClr val="D8DC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A5CD06CE-16C5-9844-8986-5B6A28568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5288" y="1828800"/>
              <a:ext cx="309563" cy="857250"/>
            </a:xfrm>
            <a:custGeom>
              <a:avLst/>
              <a:gdLst>
                <a:gd name="T0" fmla="*/ 149 w 215"/>
                <a:gd name="T1" fmla="*/ 578 h 596"/>
                <a:gd name="T2" fmla="*/ 39 w 215"/>
                <a:gd name="T3" fmla="*/ 509 h 596"/>
                <a:gd name="T4" fmla="*/ 45 w 215"/>
                <a:gd name="T5" fmla="*/ 470 h 596"/>
                <a:gd name="T6" fmla="*/ 149 w 215"/>
                <a:gd name="T7" fmla="*/ 530 h 596"/>
                <a:gd name="T8" fmla="*/ 47 w 215"/>
                <a:gd name="T9" fmla="*/ 372 h 596"/>
                <a:gd name="T10" fmla="*/ 32 w 215"/>
                <a:gd name="T11" fmla="*/ 79 h 596"/>
                <a:gd name="T12" fmla="*/ 78 w 215"/>
                <a:gd name="T13" fmla="*/ 121 h 596"/>
                <a:gd name="T14" fmla="*/ 47 w 215"/>
                <a:gd name="T15" fmla="*/ 69 h 596"/>
                <a:gd name="T16" fmla="*/ 96 w 215"/>
                <a:gd name="T17" fmla="*/ 63 h 596"/>
                <a:gd name="T18" fmla="*/ 25 w 215"/>
                <a:gd name="T19" fmla="*/ 0 h 596"/>
                <a:gd name="T20" fmla="*/ 2 w 215"/>
                <a:gd name="T21" fmla="*/ 28 h 596"/>
                <a:gd name="T22" fmla="*/ 2 w 215"/>
                <a:gd name="T23" fmla="*/ 534 h 596"/>
                <a:gd name="T24" fmla="*/ 71 w 215"/>
                <a:gd name="T25" fmla="*/ 586 h 596"/>
                <a:gd name="T26" fmla="*/ 215 w 215"/>
                <a:gd name="T27" fmla="*/ 576 h 596"/>
                <a:gd name="T28" fmla="*/ 215 w 215"/>
                <a:gd name="T29" fmla="*/ 575 h 596"/>
                <a:gd name="T30" fmla="*/ 149 w 215"/>
                <a:gd name="T31" fmla="*/ 578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5" h="596">
                  <a:moveTo>
                    <a:pt x="149" y="578"/>
                  </a:moveTo>
                  <a:cubicBezTo>
                    <a:pt x="66" y="574"/>
                    <a:pt x="39" y="509"/>
                    <a:pt x="39" y="509"/>
                  </a:cubicBezTo>
                  <a:cubicBezTo>
                    <a:pt x="39" y="509"/>
                    <a:pt x="17" y="470"/>
                    <a:pt x="45" y="470"/>
                  </a:cubicBezTo>
                  <a:cubicBezTo>
                    <a:pt x="73" y="471"/>
                    <a:pt x="149" y="530"/>
                    <a:pt x="149" y="530"/>
                  </a:cubicBezTo>
                  <a:cubicBezTo>
                    <a:pt x="130" y="485"/>
                    <a:pt x="83" y="428"/>
                    <a:pt x="47" y="372"/>
                  </a:cubicBezTo>
                  <a:cubicBezTo>
                    <a:pt x="11" y="315"/>
                    <a:pt x="32" y="79"/>
                    <a:pt x="32" y="79"/>
                  </a:cubicBezTo>
                  <a:lnTo>
                    <a:pt x="78" y="121"/>
                  </a:lnTo>
                  <a:lnTo>
                    <a:pt x="47" y="69"/>
                  </a:lnTo>
                  <a:cubicBezTo>
                    <a:pt x="72" y="84"/>
                    <a:pt x="87" y="77"/>
                    <a:pt x="96" y="63"/>
                  </a:cubicBezTo>
                  <a:cubicBezTo>
                    <a:pt x="80" y="52"/>
                    <a:pt x="58" y="33"/>
                    <a:pt x="25" y="0"/>
                  </a:cubicBezTo>
                  <a:cubicBezTo>
                    <a:pt x="25" y="0"/>
                    <a:pt x="9" y="18"/>
                    <a:pt x="2" y="28"/>
                  </a:cubicBezTo>
                  <a:lnTo>
                    <a:pt x="2" y="534"/>
                  </a:lnTo>
                  <a:cubicBezTo>
                    <a:pt x="2" y="534"/>
                    <a:pt x="0" y="576"/>
                    <a:pt x="71" y="586"/>
                  </a:cubicBezTo>
                  <a:cubicBezTo>
                    <a:pt x="141" y="596"/>
                    <a:pt x="200" y="596"/>
                    <a:pt x="215" y="576"/>
                  </a:cubicBezTo>
                  <a:lnTo>
                    <a:pt x="215" y="575"/>
                  </a:lnTo>
                  <a:cubicBezTo>
                    <a:pt x="192" y="577"/>
                    <a:pt x="169" y="578"/>
                    <a:pt x="149" y="578"/>
                  </a:cubicBezTo>
                  <a:close/>
                </a:path>
              </a:pathLst>
            </a:custGeom>
            <a:solidFill>
              <a:srgbClr val="AFB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AF580E54-CA5E-BF4A-8821-3C9F02AD4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6838" y="1855788"/>
              <a:ext cx="457200" cy="1096962"/>
            </a:xfrm>
            <a:custGeom>
              <a:avLst/>
              <a:gdLst>
                <a:gd name="T0" fmla="*/ 0 w 318"/>
                <a:gd name="T1" fmla="*/ 730 h 763"/>
                <a:gd name="T2" fmla="*/ 116 w 318"/>
                <a:gd name="T3" fmla="*/ 763 h 763"/>
                <a:gd name="T4" fmla="*/ 263 w 318"/>
                <a:gd name="T5" fmla="*/ 490 h 763"/>
                <a:gd name="T6" fmla="*/ 309 w 318"/>
                <a:gd name="T7" fmla="*/ 362 h 763"/>
                <a:gd name="T8" fmla="*/ 203 w 318"/>
                <a:gd name="T9" fmla="*/ 0 h 763"/>
                <a:gd name="T10" fmla="*/ 116 w 318"/>
                <a:gd name="T11" fmla="*/ 48 h 763"/>
                <a:gd name="T12" fmla="*/ 118 w 318"/>
                <a:gd name="T13" fmla="*/ 238 h 763"/>
                <a:gd name="T14" fmla="*/ 0 w 318"/>
                <a:gd name="T15" fmla="*/ 730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763">
                  <a:moveTo>
                    <a:pt x="0" y="730"/>
                  </a:moveTo>
                  <a:lnTo>
                    <a:pt x="116" y="763"/>
                  </a:lnTo>
                  <a:cubicBezTo>
                    <a:pt x="116" y="763"/>
                    <a:pt x="251" y="503"/>
                    <a:pt x="263" y="490"/>
                  </a:cubicBezTo>
                  <a:cubicBezTo>
                    <a:pt x="275" y="476"/>
                    <a:pt x="318" y="439"/>
                    <a:pt x="309" y="362"/>
                  </a:cubicBezTo>
                  <a:cubicBezTo>
                    <a:pt x="301" y="285"/>
                    <a:pt x="292" y="104"/>
                    <a:pt x="203" y="0"/>
                  </a:cubicBezTo>
                  <a:cubicBezTo>
                    <a:pt x="203" y="0"/>
                    <a:pt x="166" y="51"/>
                    <a:pt x="116" y="48"/>
                  </a:cubicBezTo>
                  <a:lnTo>
                    <a:pt x="118" y="238"/>
                  </a:lnTo>
                  <a:cubicBezTo>
                    <a:pt x="118" y="238"/>
                    <a:pt x="92" y="554"/>
                    <a:pt x="0" y="730"/>
                  </a:cubicBezTo>
                  <a:close/>
                </a:path>
              </a:pathLst>
            </a:custGeom>
            <a:solidFill>
              <a:srgbClr val="38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E323DC42-F562-0B4D-A862-CDAD77F1C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7051" y="1941513"/>
              <a:ext cx="184150" cy="730250"/>
            </a:xfrm>
            <a:custGeom>
              <a:avLst/>
              <a:gdLst>
                <a:gd name="T0" fmla="*/ 68 w 127"/>
                <a:gd name="T1" fmla="*/ 472 h 507"/>
                <a:gd name="T2" fmla="*/ 101 w 127"/>
                <a:gd name="T3" fmla="*/ 507 h 507"/>
                <a:gd name="T4" fmla="*/ 127 w 127"/>
                <a:gd name="T5" fmla="*/ 478 h 507"/>
                <a:gd name="T6" fmla="*/ 98 w 127"/>
                <a:gd name="T7" fmla="*/ 218 h 507"/>
                <a:gd name="T8" fmla="*/ 43 w 127"/>
                <a:gd name="T9" fmla="*/ 53 h 507"/>
                <a:gd name="T10" fmla="*/ 31 w 127"/>
                <a:gd name="T11" fmla="*/ 0 h 507"/>
                <a:gd name="T12" fmla="*/ 0 w 127"/>
                <a:gd name="T13" fmla="*/ 32 h 507"/>
                <a:gd name="T14" fmla="*/ 14 w 127"/>
                <a:gd name="T15" fmla="*/ 59 h 507"/>
                <a:gd name="T16" fmla="*/ 41 w 127"/>
                <a:gd name="T17" fmla="*/ 184 h 507"/>
                <a:gd name="T18" fmla="*/ 68 w 127"/>
                <a:gd name="T19" fmla="*/ 47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507">
                  <a:moveTo>
                    <a:pt x="68" y="472"/>
                  </a:moveTo>
                  <a:lnTo>
                    <a:pt x="101" y="507"/>
                  </a:lnTo>
                  <a:lnTo>
                    <a:pt x="127" y="478"/>
                  </a:lnTo>
                  <a:cubicBezTo>
                    <a:pt x="127" y="478"/>
                    <a:pt x="107" y="272"/>
                    <a:pt x="98" y="218"/>
                  </a:cubicBezTo>
                  <a:cubicBezTo>
                    <a:pt x="88" y="164"/>
                    <a:pt x="43" y="53"/>
                    <a:pt x="43" y="53"/>
                  </a:cubicBezTo>
                  <a:cubicBezTo>
                    <a:pt x="43" y="53"/>
                    <a:pt x="61" y="22"/>
                    <a:pt x="31" y="0"/>
                  </a:cubicBezTo>
                  <a:cubicBezTo>
                    <a:pt x="31" y="0"/>
                    <a:pt x="6" y="5"/>
                    <a:pt x="0" y="32"/>
                  </a:cubicBezTo>
                  <a:lnTo>
                    <a:pt x="14" y="59"/>
                  </a:lnTo>
                  <a:cubicBezTo>
                    <a:pt x="14" y="59"/>
                    <a:pt x="36" y="146"/>
                    <a:pt x="41" y="184"/>
                  </a:cubicBezTo>
                  <a:cubicBezTo>
                    <a:pt x="46" y="223"/>
                    <a:pt x="48" y="451"/>
                    <a:pt x="68" y="472"/>
                  </a:cubicBezTo>
                  <a:close/>
                </a:path>
              </a:pathLst>
            </a:custGeom>
            <a:solidFill>
              <a:srgbClr val="9D3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D8E5381F-DEE1-DD49-96A9-F1F33DAA3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1201" y="2209800"/>
              <a:ext cx="412750" cy="296862"/>
            </a:xfrm>
            <a:custGeom>
              <a:avLst/>
              <a:gdLst>
                <a:gd name="T0" fmla="*/ 277 w 287"/>
                <a:gd name="T1" fmla="*/ 151 h 206"/>
                <a:gd name="T2" fmla="*/ 239 w 287"/>
                <a:gd name="T3" fmla="*/ 54 h 206"/>
                <a:gd name="T4" fmla="*/ 154 w 287"/>
                <a:gd name="T5" fmla="*/ 76 h 206"/>
                <a:gd name="T6" fmla="*/ 127 w 287"/>
                <a:gd name="T7" fmla="*/ 90 h 206"/>
                <a:gd name="T8" fmla="*/ 87 w 287"/>
                <a:gd name="T9" fmla="*/ 90 h 206"/>
                <a:gd name="T10" fmla="*/ 50 w 287"/>
                <a:gd name="T11" fmla="*/ 90 h 206"/>
                <a:gd name="T12" fmla="*/ 37 w 287"/>
                <a:gd name="T13" fmla="*/ 77 h 206"/>
                <a:gd name="T14" fmla="*/ 12 w 287"/>
                <a:gd name="T15" fmla="*/ 0 h 206"/>
                <a:gd name="T16" fmla="*/ 0 w 287"/>
                <a:gd name="T17" fmla="*/ 175 h 206"/>
                <a:gd name="T18" fmla="*/ 6 w 287"/>
                <a:gd name="T19" fmla="*/ 205 h 206"/>
                <a:gd name="T20" fmla="*/ 122 w 287"/>
                <a:gd name="T21" fmla="*/ 192 h 206"/>
                <a:gd name="T22" fmla="*/ 277 w 287"/>
                <a:gd name="T23" fmla="*/ 15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206">
                  <a:moveTo>
                    <a:pt x="277" y="151"/>
                  </a:moveTo>
                  <a:cubicBezTo>
                    <a:pt x="277" y="151"/>
                    <a:pt x="287" y="89"/>
                    <a:pt x="239" y="54"/>
                  </a:cubicBezTo>
                  <a:cubicBezTo>
                    <a:pt x="239" y="54"/>
                    <a:pt x="158" y="69"/>
                    <a:pt x="154" y="76"/>
                  </a:cubicBezTo>
                  <a:cubicBezTo>
                    <a:pt x="151" y="82"/>
                    <a:pt x="127" y="90"/>
                    <a:pt x="127" y="90"/>
                  </a:cubicBezTo>
                  <a:cubicBezTo>
                    <a:pt x="127" y="90"/>
                    <a:pt x="92" y="88"/>
                    <a:pt x="87" y="90"/>
                  </a:cubicBezTo>
                  <a:cubicBezTo>
                    <a:pt x="82" y="92"/>
                    <a:pt x="58" y="76"/>
                    <a:pt x="50" y="90"/>
                  </a:cubicBezTo>
                  <a:lnTo>
                    <a:pt x="37" y="77"/>
                  </a:lnTo>
                  <a:cubicBezTo>
                    <a:pt x="37" y="77"/>
                    <a:pt x="42" y="34"/>
                    <a:pt x="12" y="0"/>
                  </a:cubicBezTo>
                  <a:lnTo>
                    <a:pt x="0" y="175"/>
                  </a:lnTo>
                  <a:lnTo>
                    <a:pt x="6" y="205"/>
                  </a:lnTo>
                  <a:cubicBezTo>
                    <a:pt x="6" y="205"/>
                    <a:pt x="95" y="206"/>
                    <a:pt x="122" y="192"/>
                  </a:cubicBezTo>
                  <a:cubicBezTo>
                    <a:pt x="149" y="178"/>
                    <a:pt x="260" y="165"/>
                    <a:pt x="277" y="151"/>
                  </a:cubicBezTo>
                  <a:close/>
                </a:path>
              </a:pathLst>
            </a:custGeom>
            <a:solidFill>
              <a:srgbClr val="38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4" name="Freeform 48">
              <a:extLst>
                <a:ext uri="{FF2B5EF4-FFF2-40B4-BE49-F238E27FC236}">
                  <a16:creationId xmlns:a16="http://schemas.microsoft.com/office/drawing/2014/main" id="{A1561F3D-32EF-3941-A070-E51180B81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0888" y="2284413"/>
              <a:ext cx="357188" cy="190500"/>
            </a:xfrm>
            <a:custGeom>
              <a:avLst/>
              <a:gdLst>
                <a:gd name="T0" fmla="*/ 211 w 248"/>
                <a:gd name="T1" fmla="*/ 2 h 133"/>
                <a:gd name="T2" fmla="*/ 126 w 248"/>
                <a:gd name="T3" fmla="*/ 24 h 133"/>
                <a:gd name="T4" fmla="*/ 99 w 248"/>
                <a:gd name="T5" fmla="*/ 38 h 133"/>
                <a:gd name="T6" fmla="*/ 59 w 248"/>
                <a:gd name="T7" fmla="*/ 38 h 133"/>
                <a:gd name="T8" fmla="*/ 31 w 248"/>
                <a:gd name="T9" fmla="*/ 33 h 133"/>
                <a:gd name="T10" fmla="*/ 14 w 248"/>
                <a:gd name="T11" fmla="*/ 69 h 133"/>
                <a:gd name="T12" fmla="*/ 37 w 248"/>
                <a:gd name="T13" fmla="*/ 64 h 133"/>
                <a:gd name="T14" fmla="*/ 0 w 248"/>
                <a:gd name="T15" fmla="*/ 133 h 133"/>
                <a:gd name="T16" fmla="*/ 59 w 248"/>
                <a:gd name="T17" fmla="*/ 67 h 133"/>
                <a:gd name="T18" fmla="*/ 111 w 248"/>
                <a:gd name="T19" fmla="*/ 51 h 133"/>
                <a:gd name="T20" fmla="*/ 83 w 248"/>
                <a:gd name="T21" fmla="*/ 114 h 133"/>
                <a:gd name="T22" fmla="*/ 162 w 248"/>
                <a:gd name="T23" fmla="*/ 38 h 133"/>
                <a:gd name="T24" fmla="*/ 199 w 248"/>
                <a:gd name="T25" fmla="*/ 51 h 133"/>
                <a:gd name="T26" fmla="*/ 242 w 248"/>
                <a:gd name="T27" fmla="*/ 67 h 133"/>
                <a:gd name="T28" fmla="*/ 248 w 248"/>
                <a:gd name="T29" fmla="*/ 66 h 133"/>
                <a:gd name="T30" fmla="*/ 211 w 248"/>
                <a:gd name="T31" fmla="*/ 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8" h="133">
                  <a:moveTo>
                    <a:pt x="211" y="2"/>
                  </a:moveTo>
                  <a:cubicBezTo>
                    <a:pt x="211" y="2"/>
                    <a:pt x="130" y="17"/>
                    <a:pt x="126" y="24"/>
                  </a:cubicBezTo>
                  <a:cubicBezTo>
                    <a:pt x="123" y="30"/>
                    <a:pt x="99" y="38"/>
                    <a:pt x="99" y="38"/>
                  </a:cubicBezTo>
                  <a:cubicBezTo>
                    <a:pt x="99" y="38"/>
                    <a:pt x="64" y="36"/>
                    <a:pt x="59" y="38"/>
                  </a:cubicBezTo>
                  <a:cubicBezTo>
                    <a:pt x="55" y="40"/>
                    <a:pt x="42" y="31"/>
                    <a:pt x="31" y="33"/>
                  </a:cubicBezTo>
                  <a:cubicBezTo>
                    <a:pt x="27" y="47"/>
                    <a:pt x="22" y="63"/>
                    <a:pt x="14" y="69"/>
                  </a:cubicBezTo>
                  <a:lnTo>
                    <a:pt x="37" y="64"/>
                  </a:lnTo>
                  <a:cubicBezTo>
                    <a:pt x="37" y="64"/>
                    <a:pt x="11" y="123"/>
                    <a:pt x="0" y="133"/>
                  </a:cubicBezTo>
                  <a:cubicBezTo>
                    <a:pt x="0" y="133"/>
                    <a:pt x="59" y="96"/>
                    <a:pt x="59" y="67"/>
                  </a:cubicBezTo>
                  <a:cubicBezTo>
                    <a:pt x="59" y="38"/>
                    <a:pt x="111" y="51"/>
                    <a:pt x="111" y="51"/>
                  </a:cubicBezTo>
                  <a:cubicBezTo>
                    <a:pt x="111" y="51"/>
                    <a:pt x="142" y="77"/>
                    <a:pt x="83" y="114"/>
                  </a:cubicBezTo>
                  <a:cubicBezTo>
                    <a:pt x="83" y="114"/>
                    <a:pt x="146" y="76"/>
                    <a:pt x="162" y="38"/>
                  </a:cubicBezTo>
                  <a:cubicBezTo>
                    <a:pt x="177" y="0"/>
                    <a:pt x="199" y="51"/>
                    <a:pt x="199" y="51"/>
                  </a:cubicBezTo>
                  <a:cubicBezTo>
                    <a:pt x="199" y="51"/>
                    <a:pt x="242" y="67"/>
                    <a:pt x="242" y="67"/>
                  </a:cubicBezTo>
                  <a:lnTo>
                    <a:pt x="248" y="66"/>
                  </a:lnTo>
                  <a:cubicBezTo>
                    <a:pt x="245" y="46"/>
                    <a:pt x="236" y="20"/>
                    <a:pt x="211" y="2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5" name="Freeform 49">
              <a:extLst>
                <a:ext uri="{FF2B5EF4-FFF2-40B4-BE49-F238E27FC236}">
                  <a16:creationId xmlns:a16="http://schemas.microsoft.com/office/drawing/2014/main" id="{DAF2CB4E-EAD2-EC4B-B407-DD36EB0FA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0363" y="1876425"/>
              <a:ext cx="173038" cy="774700"/>
            </a:xfrm>
            <a:custGeom>
              <a:avLst/>
              <a:gdLst>
                <a:gd name="T0" fmla="*/ 43 w 120"/>
                <a:gd name="T1" fmla="*/ 538 h 538"/>
                <a:gd name="T2" fmla="*/ 79 w 120"/>
                <a:gd name="T3" fmla="*/ 475 h 538"/>
                <a:gd name="T4" fmla="*/ 114 w 120"/>
                <a:gd name="T5" fmla="*/ 427 h 538"/>
                <a:gd name="T6" fmla="*/ 116 w 120"/>
                <a:gd name="T7" fmla="*/ 334 h 538"/>
                <a:gd name="T8" fmla="*/ 16 w 120"/>
                <a:gd name="T9" fmla="*/ 77 h 538"/>
                <a:gd name="T10" fmla="*/ 26 w 120"/>
                <a:gd name="T11" fmla="*/ 60 h 538"/>
                <a:gd name="T12" fmla="*/ 6 w 120"/>
                <a:gd name="T13" fmla="*/ 0 h 538"/>
                <a:gd name="T14" fmla="*/ 0 w 120"/>
                <a:gd name="T15" fmla="*/ 5 h 538"/>
                <a:gd name="T16" fmla="*/ 7 w 120"/>
                <a:gd name="T17" fmla="*/ 55 h 538"/>
                <a:gd name="T18" fmla="*/ 7 w 120"/>
                <a:gd name="T19" fmla="*/ 77 h 538"/>
                <a:gd name="T20" fmla="*/ 103 w 120"/>
                <a:gd name="T21" fmla="*/ 338 h 538"/>
                <a:gd name="T22" fmla="*/ 63 w 120"/>
                <a:gd name="T23" fmla="*/ 461 h 538"/>
                <a:gd name="T24" fmla="*/ 43 w 120"/>
                <a:gd name="T25" fmla="*/ 53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538">
                  <a:moveTo>
                    <a:pt x="43" y="538"/>
                  </a:moveTo>
                  <a:cubicBezTo>
                    <a:pt x="61" y="504"/>
                    <a:pt x="76" y="479"/>
                    <a:pt x="79" y="475"/>
                  </a:cubicBezTo>
                  <a:cubicBezTo>
                    <a:pt x="86" y="467"/>
                    <a:pt x="102" y="452"/>
                    <a:pt x="114" y="427"/>
                  </a:cubicBezTo>
                  <a:cubicBezTo>
                    <a:pt x="118" y="389"/>
                    <a:pt x="120" y="350"/>
                    <a:pt x="116" y="334"/>
                  </a:cubicBezTo>
                  <a:cubicBezTo>
                    <a:pt x="106" y="297"/>
                    <a:pt x="16" y="77"/>
                    <a:pt x="16" y="77"/>
                  </a:cubicBezTo>
                  <a:lnTo>
                    <a:pt x="26" y="60"/>
                  </a:lnTo>
                  <a:lnTo>
                    <a:pt x="6" y="0"/>
                  </a:lnTo>
                  <a:cubicBezTo>
                    <a:pt x="4" y="2"/>
                    <a:pt x="2" y="3"/>
                    <a:pt x="0" y="5"/>
                  </a:cubicBezTo>
                  <a:lnTo>
                    <a:pt x="7" y="55"/>
                  </a:lnTo>
                  <a:lnTo>
                    <a:pt x="7" y="77"/>
                  </a:lnTo>
                  <a:cubicBezTo>
                    <a:pt x="7" y="77"/>
                    <a:pt x="95" y="313"/>
                    <a:pt x="103" y="338"/>
                  </a:cubicBezTo>
                  <a:cubicBezTo>
                    <a:pt x="112" y="362"/>
                    <a:pt x="76" y="437"/>
                    <a:pt x="63" y="461"/>
                  </a:cubicBezTo>
                  <a:cubicBezTo>
                    <a:pt x="56" y="474"/>
                    <a:pt x="49" y="509"/>
                    <a:pt x="43" y="538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6" name="Freeform 50">
              <a:extLst>
                <a:ext uri="{FF2B5EF4-FFF2-40B4-BE49-F238E27FC236}">
                  <a16:creationId xmlns:a16="http://schemas.microsoft.com/office/drawing/2014/main" id="{573A08E6-34E9-8D44-B25E-ACAC8AD7A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9076" y="1941513"/>
              <a:ext cx="198438" cy="841375"/>
            </a:xfrm>
            <a:custGeom>
              <a:avLst/>
              <a:gdLst>
                <a:gd name="T0" fmla="*/ 99 w 138"/>
                <a:gd name="T1" fmla="*/ 122 h 585"/>
                <a:gd name="T2" fmla="*/ 138 w 138"/>
                <a:gd name="T3" fmla="*/ 154 h 585"/>
                <a:gd name="T4" fmla="*/ 58 w 138"/>
                <a:gd name="T5" fmla="*/ 42 h 585"/>
                <a:gd name="T6" fmla="*/ 31 w 138"/>
                <a:gd name="T7" fmla="*/ 0 h 585"/>
                <a:gd name="T8" fmla="*/ 32 w 138"/>
                <a:gd name="T9" fmla="*/ 178 h 585"/>
                <a:gd name="T10" fmla="*/ 0 w 138"/>
                <a:gd name="T11" fmla="*/ 402 h 585"/>
                <a:gd name="T12" fmla="*/ 29 w 138"/>
                <a:gd name="T13" fmla="*/ 462 h 585"/>
                <a:gd name="T14" fmla="*/ 93 w 138"/>
                <a:gd name="T15" fmla="*/ 585 h 585"/>
                <a:gd name="T16" fmla="*/ 127 w 138"/>
                <a:gd name="T17" fmla="*/ 522 h 585"/>
                <a:gd name="T18" fmla="*/ 85 w 138"/>
                <a:gd name="T19" fmla="*/ 391 h 585"/>
                <a:gd name="T20" fmla="*/ 118 w 138"/>
                <a:gd name="T21" fmla="*/ 391 h 585"/>
                <a:gd name="T22" fmla="*/ 85 w 138"/>
                <a:gd name="T23" fmla="*/ 371 h 585"/>
                <a:gd name="T24" fmla="*/ 78 w 138"/>
                <a:gd name="T25" fmla="*/ 289 h 585"/>
                <a:gd name="T26" fmla="*/ 88 w 138"/>
                <a:gd name="T27" fmla="*/ 240 h 585"/>
                <a:gd name="T28" fmla="*/ 99 w 138"/>
                <a:gd name="T29" fmla="*/ 186 h 585"/>
                <a:gd name="T30" fmla="*/ 99 w 138"/>
                <a:gd name="T31" fmla="*/ 12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8" h="585">
                  <a:moveTo>
                    <a:pt x="99" y="122"/>
                  </a:moveTo>
                  <a:lnTo>
                    <a:pt x="138" y="154"/>
                  </a:lnTo>
                  <a:cubicBezTo>
                    <a:pt x="138" y="154"/>
                    <a:pt x="67" y="65"/>
                    <a:pt x="58" y="42"/>
                  </a:cubicBezTo>
                  <a:cubicBezTo>
                    <a:pt x="53" y="30"/>
                    <a:pt x="42" y="14"/>
                    <a:pt x="31" y="0"/>
                  </a:cubicBezTo>
                  <a:lnTo>
                    <a:pt x="32" y="178"/>
                  </a:lnTo>
                  <a:cubicBezTo>
                    <a:pt x="32" y="178"/>
                    <a:pt x="24" y="281"/>
                    <a:pt x="0" y="402"/>
                  </a:cubicBezTo>
                  <a:lnTo>
                    <a:pt x="29" y="462"/>
                  </a:lnTo>
                  <a:lnTo>
                    <a:pt x="93" y="585"/>
                  </a:lnTo>
                  <a:cubicBezTo>
                    <a:pt x="104" y="564"/>
                    <a:pt x="116" y="542"/>
                    <a:pt x="127" y="522"/>
                  </a:cubicBezTo>
                  <a:cubicBezTo>
                    <a:pt x="111" y="475"/>
                    <a:pt x="85" y="398"/>
                    <a:pt x="85" y="391"/>
                  </a:cubicBezTo>
                  <a:cubicBezTo>
                    <a:pt x="85" y="383"/>
                    <a:pt x="105" y="383"/>
                    <a:pt x="118" y="391"/>
                  </a:cubicBezTo>
                  <a:lnTo>
                    <a:pt x="85" y="371"/>
                  </a:lnTo>
                  <a:lnTo>
                    <a:pt x="78" y="289"/>
                  </a:lnTo>
                  <a:cubicBezTo>
                    <a:pt x="78" y="289"/>
                    <a:pt x="90" y="261"/>
                    <a:pt x="88" y="240"/>
                  </a:cubicBezTo>
                  <a:cubicBezTo>
                    <a:pt x="86" y="218"/>
                    <a:pt x="99" y="186"/>
                    <a:pt x="99" y="186"/>
                  </a:cubicBezTo>
                  <a:lnTo>
                    <a:pt x="99" y="122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7" name="Freeform 51">
              <a:extLst>
                <a:ext uri="{FF2B5EF4-FFF2-40B4-BE49-F238E27FC236}">
                  <a16:creationId xmlns:a16="http://schemas.microsoft.com/office/drawing/2014/main" id="{5E4DAD30-EFDD-574E-B0A0-FB45EB05F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3688" y="1912938"/>
              <a:ext cx="77788" cy="134937"/>
            </a:xfrm>
            <a:custGeom>
              <a:avLst/>
              <a:gdLst>
                <a:gd name="T0" fmla="*/ 54 w 54"/>
                <a:gd name="T1" fmla="*/ 94 h 94"/>
                <a:gd name="T2" fmla="*/ 18 w 54"/>
                <a:gd name="T3" fmla="*/ 0 h 94"/>
                <a:gd name="T4" fmla="*/ 0 w 54"/>
                <a:gd name="T5" fmla="*/ 6 h 94"/>
                <a:gd name="T6" fmla="*/ 54 w 54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4">
                  <a:moveTo>
                    <a:pt x="54" y="94"/>
                  </a:moveTo>
                  <a:lnTo>
                    <a:pt x="18" y="0"/>
                  </a:lnTo>
                  <a:cubicBezTo>
                    <a:pt x="12" y="3"/>
                    <a:pt x="6" y="5"/>
                    <a:pt x="0" y="6"/>
                  </a:cubicBezTo>
                  <a:cubicBezTo>
                    <a:pt x="14" y="21"/>
                    <a:pt x="32" y="48"/>
                    <a:pt x="54" y="94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8" name="Freeform 52">
              <a:extLst>
                <a:ext uri="{FF2B5EF4-FFF2-40B4-BE49-F238E27FC236}">
                  <a16:creationId xmlns:a16="http://schemas.microsoft.com/office/drawing/2014/main" id="{577546D1-FA8B-F74D-82EB-A5EB46AA0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7976" y="2744788"/>
              <a:ext cx="123825" cy="214312"/>
            </a:xfrm>
            <a:custGeom>
              <a:avLst/>
              <a:gdLst>
                <a:gd name="T0" fmla="*/ 4 w 86"/>
                <a:gd name="T1" fmla="*/ 46 h 149"/>
                <a:gd name="T2" fmla="*/ 15 w 86"/>
                <a:gd name="T3" fmla="*/ 115 h 149"/>
                <a:gd name="T4" fmla="*/ 15 w 86"/>
                <a:gd name="T5" fmla="*/ 149 h 149"/>
                <a:gd name="T6" fmla="*/ 86 w 86"/>
                <a:gd name="T7" fmla="*/ 88 h 149"/>
                <a:gd name="T8" fmla="*/ 59 w 86"/>
                <a:gd name="T9" fmla="*/ 24 h 149"/>
                <a:gd name="T10" fmla="*/ 4 w 86"/>
                <a:gd name="T11" fmla="*/ 4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49">
                  <a:moveTo>
                    <a:pt x="4" y="46"/>
                  </a:moveTo>
                  <a:cubicBezTo>
                    <a:pt x="0" y="52"/>
                    <a:pt x="2" y="110"/>
                    <a:pt x="15" y="115"/>
                  </a:cubicBezTo>
                  <a:lnTo>
                    <a:pt x="15" y="149"/>
                  </a:lnTo>
                  <a:lnTo>
                    <a:pt x="86" y="88"/>
                  </a:lnTo>
                  <a:cubicBezTo>
                    <a:pt x="86" y="88"/>
                    <a:pt x="77" y="48"/>
                    <a:pt x="59" y="24"/>
                  </a:cubicBezTo>
                  <a:cubicBezTo>
                    <a:pt x="42" y="0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9" name="Freeform 53">
              <a:extLst>
                <a:ext uri="{FF2B5EF4-FFF2-40B4-BE49-F238E27FC236}">
                  <a16:creationId xmlns:a16="http://schemas.microsoft.com/office/drawing/2014/main" id="{FC01551A-66D6-614C-8F28-084CE9846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7476" y="1924050"/>
              <a:ext cx="280988" cy="928687"/>
            </a:xfrm>
            <a:custGeom>
              <a:avLst/>
              <a:gdLst>
                <a:gd name="T0" fmla="*/ 109 w 195"/>
                <a:gd name="T1" fmla="*/ 645 h 645"/>
                <a:gd name="T2" fmla="*/ 195 w 195"/>
                <a:gd name="T3" fmla="*/ 587 h 645"/>
                <a:gd name="T4" fmla="*/ 134 w 195"/>
                <a:gd name="T5" fmla="*/ 383 h 645"/>
                <a:gd name="T6" fmla="*/ 140 w 195"/>
                <a:gd name="T7" fmla="*/ 243 h 645"/>
                <a:gd name="T8" fmla="*/ 169 w 195"/>
                <a:gd name="T9" fmla="*/ 134 h 645"/>
                <a:gd name="T10" fmla="*/ 101 w 195"/>
                <a:gd name="T11" fmla="*/ 0 h 645"/>
                <a:gd name="T12" fmla="*/ 50 w 195"/>
                <a:gd name="T13" fmla="*/ 25 h 645"/>
                <a:gd name="T14" fmla="*/ 40 w 195"/>
                <a:gd name="T15" fmla="*/ 39 h 645"/>
                <a:gd name="T16" fmla="*/ 19 w 195"/>
                <a:gd name="T17" fmla="*/ 92 h 645"/>
                <a:gd name="T18" fmla="*/ 19 w 195"/>
                <a:gd name="T19" fmla="*/ 157 h 645"/>
                <a:gd name="T20" fmla="*/ 5 w 195"/>
                <a:gd name="T21" fmla="*/ 173 h 645"/>
                <a:gd name="T22" fmla="*/ 5 w 195"/>
                <a:gd name="T23" fmla="*/ 213 h 645"/>
                <a:gd name="T24" fmla="*/ 22 w 195"/>
                <a:gd name="T25" fmla="*/ 229 h 645"/>
                <a:gd name="T26" fmla="*/ 12 w 195"/>
                <a:gd name="T27" fmla="*/ 288 h 645"/>
                <a:gd name="T28" fmla="*/ 10 w 195"/>
                <a:gd name="T29" fmla="*/ 361 h 645"/>
                <a:gd name="T30" fmla="*/ 27 w 195"/>
                <a:gd name="T31" fmla="*/ 430 h 645"/>
                <a:gd name="T32" fmla="*/ 109 w 195"/>
                <a:gd name="T3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645">
                  <a:moveTo>
                    <a:pt x="109" y="645"/>
                  </a:moveTo>
                  <a:cubicBezTo>
                    <a:pt x="109" y="645"/>
                    <a:pt x="170" y="592"/>
                    <a:pt x="195" y="587"/>
                  </a:cubicBezTo>
                  <a:cubicBezTo>
                    <a:pt x="195" y="587"/>
                    <a:pt x="144" y="410"/>
                    <a:pt x="134" y="383"/>
                  </a:cubicBezTo>
                  <a:lnTo>
                    <a:pt x="140" y="243"/>
                  </a:lnTo>
                  <a:cubicBezTo>
                    <a:pt x="140" y="243"/>
                    <a:pt x="171" y="159"/>
                    <a:pt x="169" y="134"/>
                  </a:cubicBezTo>
                  <a:cubicBezTo>
                    <a:pt x="168" y="109"/>
                    <a:pt x="101" y="0"/>
                    <a:pt x="101" y="0"/>
                  </a:cubicBezTo>
                  <a:cubicBezTo>
                    <a:pt x="101" y="0"/>
                    <a:pt x="64" y="13"/>
                    <a:pt x="50" y="25"/>
                  </a:cubicBezTo>
                  <a:cubicBezTo>
                    <a:pt x="37" y="37"/>
                    <a:pt x="40" y="39"/>
                    <a:pt x="40" y="39"/>
                  </a:cubicBezTo>
                  <a:cubicBezTo>
                    <a:pt x="40" y="39"/>
                    <a:pt x="22" y="87"/>
                    <a:pt x="19" y="92"/>
                  </a:cubicBezTo>
                  <a:cubicBezTo>
                    <a:pt x="15" y="97"/>
                    <a:pt x="19" y="157"/>
                    <a:pt x="19" y="157"/>
                  </a:cubicBezTo>
                  <a:cubicBezTo>
                    <a:pt x="19" y="157"/>
                    <a:pt x="3" y="161"/>
                    <a:pt x="5" y="173"/>
                  </a:cubicBezTo>
                  <a:cubicBezTo>
                    <a:pt x="7" y="185"/>
                    <a:pt x="0" y="205"/>
                    <a:pt x="5" y="213"/>
                  </a:cubicBezTo>
                  <a:cubicBezTo>
                    <a:pt x="10" y="222"/>
                    <a:pt x="22" y="229"/>
                    <a:pt x="22" y="229"/>
                  </a:cubicBezTo>
                  <a:cubicBezTo>
                    <a:pt x="22" y="229"/>
                    <a:pt x="13" y="279"/>
                    <a:pt x="12" y="288"/>
                  </a:cubicBezTo>
                  <a:cubicBezTo>
                    <a:pt x="10" y="297"/>
                    <a:pt x="7" y="349"/>
                    <a:pt x="10" y="361"/>
                  </a:cubicBezTo>
                  <a:cubicBezTo>
                    <a:pt x="13" y="373"/>
                    <a:pt x="27" y="430"/>
                    <a:pt x="27" y="430"/>
                  </a:cubicBezTo>
                  <a:cubicBezTo>
                    <a:pt x="27" y="430"/>
                    <a:pt x="88" y="632"/>
                    <a:pt x="109" y="645"/>
                  </a:cubicBezTo>
                  <a:close/>
                </a:path>
              </a:pathLst>
            </a:custGeom>
            <a:solidFill>
              <a:srgbClr val="38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7A13168B-10DD-EE40-B130-EE04485461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77476" y="1955800"/>
              <a:ext cx="214313" cy="896937"/>
            </a:xfrm>
            <a:custGeom>
              <a:avLst/>
              <a:gdLst>
                <a:gd name="T0" fmla="*/ 31 w 149"/>
                <a:gd name="T1" fmla="*/ 109 h 623"/>
                <a:gd name="T2" fmla="*/ 30 w 149"/>
                <a:gd name="T3" fmla="*/ 108 h 623"/>
                <a:gd name="T4" fmla="*/ 31 w 149"/>
                <a:gd name="T5" fmla="*/ 109 h 623"/>
                <a:gd name="T6" fmla="*/ 70 w 149"/>
                <a:gd name="T7" fmla="*/ 483 h 623"/>
                <a:gd name="T8" fmla="*/ 26 w 149"/>
                <a:gd name="T9" fmla="*/ 333 h 623"/>
                <a:gd name="T10" fmla="*/ 44 w 149"/>
                <a:gd name="T11" fmla="*/ 332 h 623"/>
                <a:gd name="T12" fmla="*/ 111 w 149"/>
                <a:gd name="T13" fmla="*/ 295 h 623"/>
                <a:gd name="T14" fmla="*/ 57 w 149"/>
                <a:gd name="T15" fmla="*/ 319 h 623"/>
                <a:gd name="T16" fmla="*/ 27 w 149"/>
                <a:gd name="T17" fmla="*/ 295 h 623"/>
                <a:gd name="T18" fmla="*/ 47 w 149"/>
                <a:gd name="T19" fmla="*/ 242 h 623"/>
                <a:gd name="T20" fmla="*/ 54 w 149"/>
                <a:gd name="T21" fmla="*/ 197 h 623"/>
                <a:gd name="T22" fmla="*/ 134 w 149"/>
                <a:gd name="T23" fmla="*/ 234 h 623"/>
                <a:gd name="T24" fmla="*/ 100 w 149"/>
                <a:gd name="T25" fmla="*/ 191 h 623"/>
                <a:gd name="T26" fmla="*/ 61 w 149"/>
                <a:gd name="T27" fmla="*/ 169 h 623"/>
                <a:gd name="T28" fmla="*/ 125 w 149"/>
                <a:gd name="T29" fmla="*/ 170 h 623"/>
                <a:gd name="T30" fmla="*/ 70 w 149"/>
                <a:gd name="T31" fmla="*/ 139 h 623"/>
                <a:gd name="T32" fmla="*/ 102 w 149"/>
                <a:gd name="T33" fmla="*/ 129 h 623"/>
                <a:gd name="T34" fmla="*/ 27 w 149"/>
                <a:gd name="T35" fmla="*/ 129 h 623"/>
                <a:gd name="T36" fmla="*/ 57 w 149"/>
                <a:gd name="T37" fmla="*/ 89 h 623"/>
                <a:gd name="T38" fmla="*/ 29 w 149"/>
                <a:gd name="T39" fmla="*/ 100 h 623"/>
                <a:gd name="T40" fmla="*/ 30 w 149"/>
                <a:gd name="T41" fmla="*/ 83 h 623"/>
                <a:gd name="T42" fmla="*/ 57 w 149"/>
                <a:gd name="T43" fmla="*/ 32 h 623"/>
                <a:gd name="T44" fmla="*/ 57 w 149"/>
                <a:gd name="T45" fmla="*/ 0 h 623"/>
                <a:gd name="T46" fmla="*/ 50 w 149"/>
                <a:gd name="T47" fmla="*/ 3 h 623"/>
                <a:gd name="T48" fmla="*/ 43 w 149"/>
                <a:gd name="T49" fmla="*/ 6 h 623"/>
                <a:gd name="T50" fmla="*/ 19 w 149"/>
                <a:gd name="T51" fmla="*/ 70 h 623"/>
                <a:gd name="T52" fmla="*/ 19 w 149"/>
                <a:gd name="T53" fmla="*/ 135 h 623"/>
                <a:gd name="T54" fmla="*/ 5 w 149"/>
                <a:gd name="T55" fmla="*/ 151 h 623"/>
                <a:gd name="T56" fmla="*/ 5 w 149"/>
                <a:gd name="T57" fmla="*/ 191 h 623"/>
                <a:gd name="T58" fmla="*/ 22 w 149"/>
                <a:gd name="T59" fmla="*/ 207 h 623"/>
                <a:gd name="T60" fmla="*/ 12 w 149"/>
                <a:gd name="T61" fmla="*/ 266 h 623"/>
                <a:gd name="T62" fmla="*/ 10 w 149"/>
                <a:gd name="T63" fmla="*/ 339 h 623"/>
                <a:gd name="T64" fmla="*/ 27 w 149"/>
                <a:gd name="T65" fmla="*/ 408 h 623"/>
                <a:gd name="T66" fmla="*/ 109 w 149"/>
                <a:gd name="T67" fmla="*/ 623 h 623"/>
                <a:gd name="T68" fmla="*/ 149 w 149"/>
                <a:gd name="T69" fmla="*/ 591 h 623"/>
                <a:gd name="T70" fmla="*/ 111 w 149"/>
                <a:gd name="T71" fmla="*/ 575 h 623"/>
                <a:gd name="T72" fmla="*/ 70 w 149"/>
                <a:gd name="T73" fmla="*/ 48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623">
                  <a:moveTo>
                    <a:pt x="31" y="109"/>
                  </a:moveTo>
                  <a:cubicBezTo>
                    <a:pt x="31" y="108"/>
                    <a:pt x="31" y="108"/>
                    <a:pt x="30" y="108"/>
                  </a:cubicBezTo>
                  <a:cubicBezTo>
                    <a:pt x="31" y="108"/>
                    <a:pt x="31" y="108"/>
                    <a:pt x="31" y="109"/>
                  </a:cubicBezTo>
                  <a:close/>
                  <a:moveTo>
                    <a:pt x="70" y="483"/>
                  </a:moveTo>
                  <a:cubicBezTo>
                    <a:pt x="58" y="475"/>
                    <a:pt x="26" y="333"/>
                    <a:pt x="26" y="333"/>
                  </a:cubicBezTo>
                  <a:cubicBezTo>
                    <a:pt x="26" y="333"/>
                    <a:pt x="9" y="326"/>
                    <a:pt x="44" y="332"/>
                  </a:cubicBezTo>
                  <a:cubicBezTo>
                    <a:pt x="79" y="339"/>
                    <a:pt x="111" y="295"/>
                    <a:pt x="111" y="295"/>
                  </a:cubicBezTo>
                  <a:cubicBezTo>
                    <a:pt x="111" y="295"/>
                    <a:pt x="67" y="314"/>
                    <a:pt x="57" y="319"/>
                  </a:cubicBezTo>
                  <a:cubicBezTo>
                    <a:pt x="47" y="324"/>
                    <a:pt x="22" y="304"/>
                    <a:pt x="27" y="295"/>
                  </a:cubicBezTo>
                  <a:cubicBezTo>
                    <a:pt x="32" y="287"/>
                    <a:pt x="37" y="253"/>
                    <a:pt x="47" y="242"/>
                  </a:cubicBezTo>
                  <a:cubicBezTo>
                    <a:pt x="54" y="234"/>
                    <a:pt x="55" y="212"/>
                    <a:pt x="54" y="197"/>
                  </a:cubicBezTo>
                  <a:cubicBezTo>
                    <a:pt x="100" y="186"/>
                    <a:pt x="134" y="234"/>
                    <a:pt x="134" y="234"/>
                  </a:cubicBezTo>
                  <a:cubicBezTo>
                    <a:pt x="134" y="234"/>
                    <a:pt x="121" y="206"/>
                    <a:pt x="100" y="191"/>
                  </a:cubicBezTo>
                  <a:cubicBezTo>
                    <a:pt x="80" y="175"/>
                    <a:pt x="61" y="169"/>
                    <a:pt x="61" y="169"/>
                  </a:cubicBezTo>
                  <a:cubicBezTo>
                    <a:pt x="78" y="162"/>
                    <a:pt x="105" y="165"/>
                    <a:pt x="125" y="170"/>
                  </a:cubicBezTo>
                  <a:cubicBezTo>
                    <a:pt x="106" y="160"/>
                    <a:pt x="82" y="146"/>
                    <a:pt x="70" y="139"/>
                  </a:cubicBezTo>
                  <a:cubicBezTo>
                    <a:pt x="74" y="117"/>
                    <a:pt x="102" y="129"/>
                    <a:pt x="102" y="129"/>
                  </a:cubicBezTo>
                  <a:cubicBezTo>
                    <a:pt x="78" y="95"/>
                    <a:pt x="27" y="129"/>
                    <a:pt x="27" y="129"/>
                  </a:cubicBezTo>
                  <a:cubicBezTo>
                    <a:pt x="25" y="119"/>
                    <a:pt x="57" y="89"/>
                    <a:pt x="57" y="89"/>
                  </a:cubicBezTo>
                  <a:lnTo>
                    <a:pt x="29" y="100"/>
                  </a:lnTo>
                  <a:cubicBezTo>
                    <a:pt x="28" y="92"/>
                    <a:pt x="30" y="83"/>
                    <a:pt x="30" y="83"/>
                  </a:cubicBezTo>
                  <a:lnTo>
                    <a:pt x="57" y="32"/>
                  </a:lnTo>
                  <a:lnTo>
                    <a:pt x="57" y="0"/>
                  </a:lnTo>
                  <a:cubicBezTo>
                    <a:pt x="55" y="1"/>
                    <a:pt x="52" y="2"/>
                    <a:pt x="50" y="3"/>
                  </a:cubicBezTo>
                  <a:cubicBezTo>
                    <a:pt x="47" y="5"/>
                    <a:pt x="43" y="6"/>
                    <a:pt x="43" y="6"/>
                  </a:cubicBezTo>
                  <a:cubicBezTo>
                    <a:pt x="43" y="6"/>
                    <a:pt x="22" y="65"/>
                    <a:pt x="19" y="70"/>
                  </a:cubicBezTo>
                  <a:cubicBezTo>
                    <a:pt x="15" y="75"/>
                    <a:pt x="19" y="135"/>
                    <a:pt x="19" y="135"/>
                  </a:cubicBezTo>
                  <a:cubicBezTo>
                    <a:pt x="19" y="135"/>
                    <a:pt x="3" y="139"/>
                    <a:pt x="5" y="151"/>
                  </a:cubicBezTo>
                  <a:cubicBezTo>
                    <a:pt x="7" y="163"/>
                    <a:pt x="0" y="183"/>
                    <a:pt x="5" y="191"/>
                  </a:cubicBezTo>
                  <a:cubicBezTo>
                    <a:pt x="10" y="200"/>
                    <a:pt x="22" y="207"/>
                    <a:pt x="22" y="207"/>
                  </a:cubicBezTo>
                  <a:cubicBezTo>
                    <a:pt x="22" y="207"/>
                    <a:pt x="13" y="257"/>
                    <a:pt x="12" y="266"/>
                  </a:cubicBezTo>
                  <a:cubicBezTo>
                    <a:pt x="10" y="275"/>
                    <a:pt x="7" y="327"/>
                    <a:pt x="10" y="339"/>
                  </a:cubicBezTo>
                  <a:cubicBezTo>
                    <a:pt x="13" y="351"/>
                    <a:pt x="27" y="408"/>
                    <a:pt x="27" y="408"/>
                  </a:cubicBezTo>
                  <a:cubicBezTo>
                    <a:pt x="27" y="408"/>
                    <a:pt x="88" y="610"/>
                    <a:pt x="109" y="623"/>
                  </a:cubicBezTo>
                  <a:cubicBezTo>
                    <a:pt x="109" y="623"/>
                    <a:pt x="128" y="607"/>
                    <a:pt x="149" y="591"/>
                  </a:cubicBezTo>
                  <a:lnTo>
                    <a:pt x="111" y="575"/>
                  </a:lnTo>
                  <a:cubicBezTo>
                    <a:pt x="111" y="575"/>
                    <a:pt x="82" y="492"/>
                    <a:pt x="70" y="483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2B9CE1DE-E47A-474E-981B-79C1EBA89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7976" y="2203450"/>
              <a:ext cx="23813" cy="12700"/>
            </a:xfrm>
            <a:custGeom>
              <a:avLst/>
              <a:gdLst>
                <a:gd name="T0" fmla="*/ 17 w 17"/>
                <a:gd name="T1" fmla="*/ 4 h 9"/>
                <a:gd name="T2" fmla="*/ 0 w 17"/>
                <a:gd name="T3" fmla="*/ 0 h 9"/>
                <a:gd name="T4" fmla="*/ 17 w 17"/>
                <a:gd name="T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9">
                  <a:moveTo>
                    <a:pt x="17" y="4"/>
                  </a:moveTo>
                  <a:cubicBezTo>
                    <a:pt x="17" y="4"/>
                    <a:pt x="14" y="3"/>
                    <a:pt x="0" y="0"/>
                  </a:cubicBezTo>
                  <a:cubicBezTo>
                    <a:pt x="14" y="9"/>
                    <a:pt x="14" y="6"/>
                    <a:pt x="17" y="4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2" name="Freeform 56">
              <a:extLst>
                <a:ext uri="{FF2B5EF4-FFF2-40B4-BE49-F238E27FC236}">
                  <a16:creationId xmlns:a16="http://schemas.microsoft.com/office/drawing/2014/main" id="{06568D92-7F40-394B-BA6F-420F421A3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0051" y="1558925"/>
              <a:ext cx="280988" cy="354012"/>
            </a:xfrm>
            <a:custGeom>
              <a:avLst/>
              <a:gdLst>
                <a:gd name="T0" fmla="*/ 107 w 196"/>
                <a:gd name="T1" fmla="*/ 244 h 246"/>
                <a:gd name="T2" fmla="*/ 142 w 196"/>
                <a:gd name="T3" fmla="*/ 219 h 246"/>
                <a:gd name="T4" fmla="*/ 177 w 196"/>
                <a:gd name="T5" fmla="*/ 155 h 246"/>
                <a:gd name="T6" fmla="*/ 186 w 196"/>
                <a:gd name="T7" fmla="*/ 155 h 246"/>
                <a:gd name="T8" fmla="*/ 192 w 196"/>
                <a:gd name="T9" fmla="*/ 121 h 246"/>
                <a:gd name="T10" fmla="*/ 186 w 196"/>
                <a:gd name="T11" fmla="*/ 91 h 246"/>
                <a:gd name="T12" fmla="*/ 192 w 196"/>
                <a:gd name="T13" fmla="*/ 14 h 246"/>
                <a:gd name="T14" fmla="*/ 79 w 196"/>
                <a:gd name="T15" fmla="*/ 0 h 246"/>
                <a:gd name="T16" fmla="*/ 30 w 196"/>
                <a:gd name="T17" fmla="*/ 26 h 246"/>
                <a:gd name="T18" fmla="*/ 30 w 196"/>
                <a:gd name="T19" fmla="*/ 91 h 246"/>
                <a:gd name="T20" fmla="*/ 9 w 196"/>
                <a:gd name="T21" fmla="*/ 91 h 246"/>
                <a:gd name="T22" fmla="*/ 30 w 196"/>
                <a:gd name="T23" fmla="*/ 149 h 246"/>
                <a:gd name="T24" fmla="*/ 49 w 196"/>
                <a:gd name="T25" fmla="*/ 213 h 246"/>
                <a:gd name="T26" fmla="*/ 107 w 196"/>
                <a:gd name="T27" fmla="*/ 24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6" h="246">
                  <a:moveTo>
                    <a:pt x="107" y="244"/>
                  </a:moveTo>
                  <a:cubicBezTo>
                    <a:pt x="124" y="246"/>
                    <a:pt x="137" y="225"/>
                    <a:pt x="142" y="219"/>
                  </a:cubicBezTo>
                  <a:cubicBezTo>
                    <a:pt x="147" y="213"/>
                    <a:pt x="173" y="171"/>
                    <a:pt x="177" y="155"/>
                  </a:cubicBezTo>
                  <a:cubicBezTo>
                    <a:pt x="177" y="155"/>
                    <a:pt x="185" y="160"/>
                    <a:pt x="186" y="155"/>
                  </a:cubicBezTo>
                  <a:cubicBezTo>
                    <a:pt x="186" y="155"/>
                    <a:pt x="190" y="127"/>
                    <a:pt x="192" y="121"/>
                  </a:cubicBezTo>
                  <a:cubicBezTo>
                    <a:pt x="194" y="115"/>
                    <a:pt x="196" y="92"/>
                    <a:pt x="186" y="91"/>
                  </a:cubicBezTo>
                  <a:lnTo>
                    <a:pt x="192" y="14"/>
                  </a:lnTo>
                  <a:lnTo>
                    <a:pt x="79" y="0"/>
                  </a:lnTo>
                  <a:lnTo>
                    <a:pt x="30" y="26"/>
                  </a:lnTo>
                  <a:lnTo>
                    <a:pt x="30" y="91"/>
                  </a:lnTo>
                  <a:cubicBezTo>
                    <a:pt x="30" y="91"/>
                    <a:pt x="13" y="83"/>
                    <a:pt x="9" y="91"/>
                  </a:cubicBezTo>
                  <a:cubicBezTo>
                    <a:pt x="9" y="91"/>
                    <a:pt x="0" y="150"/>
                    <a:pt x="30" y="149"/>
                  </a:cubicBezTo>
                  <a:cubicBezTo>
                    <a:pt x="30" y="149"/>
                    <a:pt x="36" y="194"/>
                    <a:pt x="49" y="213"/>
                  </a:cubicBezTo>
                  <a:cubicBezTo>
                    <a:pt x="63" y="232"/>
                    <a:pt x="82" y="242"/>
                    <a:pt x="107" y="244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3" name="Freeform 57">
              <a:extLst>
                <a:ext uri="{FF2B5EF4-FFF2-40B4-BE49-F238E27FC236}">
                  <a16:creationId xmlns:a16="http://schemas.microsoft.com/office/drawing/2014/main" id="{BEC0F127-BCA0-3145-B48B-AB31D2B91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0051" y="1560513"/>
              <a:ext cx="134938" cy="341312"/>
            </a:xfrm>
            <a:custGeom>
              <a:avLst/>
              <a:gdLst>
                <a:gd name="T0" fmla="*/ 82 w 94"/>
                <a:gd name="T1" fmla="*/ 237 h 237"/>
                <a:gd name="T2" fmla="*/ 55 w 94"/>
                <a:gd name="T3" fmla="*/ 169 h 237"/>
                <a:gd name="T4" fmla="*/ 64 w 94"/>
                <a:gd name="T5" fmla="*/ 134 h 237"/>
                <a:gd name="T6" fmla="*/ 55 w 94"/>
                <a:gd name="T7" fmla="*/ 113 h 237"/>
                <a:gd name="T8" fmla="*/ 73 w 94"/>
                <a:gd name="T9" fmla="*/ 96 h 237"/>
                <a:gd name="T10" fmla="*/ 85 w 94"/>
                <a:gd name="T11" fmla="*/ 59 h 237"/>
                <a:gd name="T12" fmla="*/ 94 w 94"/>
                <a:gd name="T13" fmla="*/ 1 h 237"/>
                <a:gd name="T14" fmla="*/ 79 w 94"/>
                <a:gd name="T15" fmla="*/ 0 h 237"/>
                <a:gd name="T16" fmla="*/ 30 w 94"/>
                <a:gd name="T17" fmla="*/ 25 h 237"/>
                <a:gd name="T18" fmla="*/ 30 w 94"/>
                <a:gd name="T19" fmla="*/ 90 h 237"/>
                <a:gd name="T20" fmla="*/ 9 w 94"/>
                <a:gd name="T21" fmla="*/ 90 h 237"/>
                <a:gd name="T22" fmla="*/ 30 w 94"/>
                <a:gd name="T23" fmla="*/ 148 h 237"/>
                <a:gd name="T24" fmla="*/ 49 w 94"/>
                <a:gd name="T25" fmla="*/ 212 h 237"/>
                <a:gd name="T26" fmla="*/ 82 w 94"/>
                <a:gd name="T27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" h="237">
                  <a:moveTo>
                    <a:pt x="82" y="237"/>
                  </a:moveTo>
                  <a:cubicBezTo>
                    <a:pt x="68" y="217"/>
                    <a:pt x="55" y="169"/>
                    <a:pt x="55" y="169"/>
                  </a:cubicBezTo>
                  <a:cubicBezTo>
                    <a:pt x="53" y="157"/>
                    <a:pt x="64" y="134"/>
                    <a:pt x="64" y="134"/>
                  </a:cubicBezTo>
                  <a:lnTo>
                    <a:pt x="55" y="113"/>
                  </a:lnTo>
                  <a:cubicBezTo>
                    <a:pt x="55" y="106"/>
                    <a:pt x="73" y="96"/>
                    <a:pt x="73" y="96"/>
                  </a:cubicBezTo>
                  <a:cubicBezTo>
                    <a:pt x="73" y="96"/>
                    <a:pt x="84" y="69"/>
                    <a:pt x="85" y="59"/>
                  </a:cubicBezTo>
                  <a:cubicBezTo>
                    <a:pt x="86" y="53"/>
                    <a:pt x="91" y="26"/>
                    <a:pt x="94" y="1"/>
                  </a:cubicBezTo>
                  <a:lnTo>
                    <a:pt x="79" y="0"/>
                  </a:lnTo>
                  <a:lnTo>
                    <a:pt x="30" y="25"/>
                  </a:lnTo>
                  <a:lnTo>
                    <a:pt x="30" y="90"/>
                  </a:lnTo>
                  <a:cubicBezTo>
                    <a:pt x="30" y="90"/>
                    <a:pt x="13" y="82"/>
                    <a:pt x="9" y="90"/>
                  </a:cubicBezTo>
                  <a:cubicBezTo>
                    <a:pt x="9" y="90"/>
                    <a:pt x="0" y="149"/>
                    <a:pt x="30" y="148"/>
                  </a:cubicBezTo>
                  <a:cubicBezTo>
                    <a:pt x="30" y="148"/>
                    <a:pt x="36" y="193"/>
                    <a:pt x="49" y="212"/>
                  </a:cubicBezTo>
                  <a:cubicBezTo>
                    <a:pt x="58" y="224"/>
                    <a:pt x="69" y="232"/>
                    <a:pt x="82" y="237"/>
                  </a:cubicBezTo>
                  <a:close/>
                </a:path>
              </a:pathLst>
            </a:custGeom>
            <a:solidFill>
              <a:srgbClr val="E2A0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4" name="Freeform 58">
              <a:extLst>
                <a:ext uri="{FF2B5EF4-FFF2-40B4-BE49-F238E27FC236}">
                  <a16:creationId xmlns:a16="http://schemas.microsoft.com/office/drawing/2014/main" id="{E23B0D6B-29DB-6147-BD43-F43A91D13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5951" y="1690688"/>
              <a:ext cx="68263" cy="166687"/>
            </a:xfrm>
            <a:custGeom>
              <a:avLst/>
              <a:gdLst>
                <a:gd name="T0" fmla="*/ 27 w 48"/>
                <a:gd name="T1" fmla="*/ 64 h 116"/>
                <a:gd name="T2" fmla="*/ 36 w 48"/>
                <a:gd name="T3" fmla="*/ 64 h 116"/>
                <a:gd name="T4" fmla="*/ 48 w 48"/>
                <a:gd name="T5" fmla="*/ 19 h 116"/>
                <a:gd name="T6" fmla="*/ 36 w 48"/>
                <a:gd name="T7" fmla="*/ 0 h 116"/>
                <a:gd name="T8" fmla="*/ 21 w 48"/>
                <a:gd name="T9" fmla="*/ 56 h 116"/>
                <a:gd name="T10" fmla="*/ 0 w 48"/>
                <a:gd name="T11" fmla="*/ 75 h 116"/>
                <a:gd name="T12" fmla="*/ 0 w 48"/>
                <a:gd name="T13" fmla="*/ 116 h 116"/>
                <a:gd name="T14" fmla="*/ 27 w 48"/>
                <a:gd name="T15" fmla="*/ 6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116">
                  <a:moveTo>
                    <a:pt x="27" y="64"/>
                  </a:moveTo>
                  <a:cubicBezTo>
                    <a:pt x="27" y="64"/>
                    <a:pt x="35" y="69"/>
                    <a:pt x="36" y="64"/>
                  </a:cubicBezTo>
                  <a:cubicBezTo>
                    <a:pt x="36" y="64"/>
                    <a:pt x="48" y="35"/>
                    <a:pt x="48" y="19"/>
                  </a:cubicBezTo>
                  <a:cubicBezTo>
                    <a:pt x="47" y="12"/>
                    <a:pt x="46" y="1"/>
                    <a:pt x="36" y="0"/>
                  </a:cubicBezTo>
                  <a:cubicBezTo>
                    <a:pt x="36" y="0"/>
                    <a:pt x="27" y="48"/>
                    <a:pt x="21" y="56"/>
                  </a:cubicBezTo>
                  <a:cubicBezTo>
                    <a:pt x="15" y="65"/>
                    <a:pt x="0" y="75"/>
                    <a:pt x="0" y="75"/>
                  </a:cubicBezTo>
                  <a:cubicBezTo>
                    <a:pt x="3" y="79"/>
                    <a:pt x="4" y="97"/>
                    <a:pt x="0" y="116"/>
                  </a:cubicBezTo>
                  <a:cubicBezTo>
                    <a:pt x="10" y="101"/>
                    <a:pt x="24" y="76"/>
                    <a:pt x="27" y="64"/>
                  </a:cubicBezTo>
                  <a:close/>
                </a:path>
              </a:pathLst>
            </a:custGeom>
            <a:solidFill>
              <a:srgbClr val="E2A0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5" name="Freeform 59">
              <a:extLst>
                <a:ext uri="{FF2B5EF4-FFF2-40B4-BE49-F238E27FC236}">
                  <a16:creationId xmlns:a16="http://schemas.microsoft.com/office/drawing/2014/main" id="{88AB6D55-2DC3-0343-B387-26100E1E0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3863" y="1484313"/>
              <a:ext cx="268288" cy="255587"/>
            </a:xfrm>
            <a:custGeom>
              <a:avLst/>
              <a:gdLst>
                <a:gd name="T0" fmla="*/ 185 w 186"/>
                <a:gd name="T1" fmla="*/ 76 h 178"/>
                <a:gd name="T2" fmla="*/ 127 w 186"/>
                <a:gd name="T3" fmla="*/ 0 h 178"/>
                <a:gd name="T4" fmla="*/ 93 w 186"/>
                <a:gd name="T5" fmla="*/ 7 h 178"/>
                <a:gd name="T6" fmla="*/ 55 w 186"/>
                <a:gd name="T7" fmla="*/ 11 h 178"/>
                <a:gd name="T8" fmla="*/ 34 w 186"/>
                <a:gd name="T9" fmla="*/ 22 h 178"/>
                <a:gd name="T10" fmla="*/ 0 w 186"/>
                <a:gd name="T11" fmla="*/ 71 h 178"/>
                <a:gd name="T12" fmla="*/ 3 w 186"/>
                <a:gd name="T13" fmla="*/ 140 h 178"/>
                <a:gd name="T14" fmla="*/ 11 w 186"/>
                <a:gd name="T15" fmla="*/ 142 h 178"/>
                <a:gd name="T16" fmla="*/ 15 w 186"/>
                <a:gd name="T17" fmla="*/ 169 h 178"/>
                <a:gd name="T18" fmla="*/ 20 w 186"/>
                <a:gd name="T19" fmla="*/ 165 h 178"/>
                <a:gd name="T20" fmla="*/ 25 w 186"/>
                <a:gd name="T21" fmla="*/ 126 h 178"/>
                <a:gd name="T22" fmla="*/ 25 w 186"/>
                <a:gd name="T23" fmla="*/ 96 h 178"/>
                <a:gd name="T24" fmla="*/ 44 w 186"/>
                <a:gd name="T25" fmla="*/ 79 h 178"/>
                <a:gd name="T26" fmla="*/ 80 w 186"/>
                <a:gd name="T27" fmla="*/ 91 h 178"/>
                <a:gd name="T28" fmla="*/ 107 w 186"/>
                <a:gd name="T29" fmla="*/ 105 h 178"/>
                <a:gd name="T30" fmla="*/ 110 w 186"/>
                <a:gd name="T31" fmla="*/ 105 h 178"/>
                <a:gd name="T32" fmla="*/ 124 w 186"/>
                <a:gd name="T33" fmla="*/ 104 h 178"/>
                <a:gd name="T34" fmla="*/ 150 w 186"/>
                <a:gd name="T35" fmla="*/ 116 h 178"/>
                <a:gd name="T36" fmla="*/ 144 w 186"/>
                <a:gd name="T37" fmla="*/ 97 h 178"/>
                <a:gd name="T38" fmla="*/ 149 w 186"/>
                <a:gd name="T39" fmla="*/ 96 h 178"/>
                <a:gd name="T40" fmla="*/ 157 w 186"/>
                <a:gd name="T41" fmla="*/ 108 h 178"/>
                <a:gd name="T42" fmla="*/ 160 w 186"/>
                <a:gd name="T43" fmla="*/ 143 h 178"/>
                <a:gd name="T44" fmla="*/ 159 w 186"/>
                <a:gd name="T45" fmla="*/ 174 h 178"/>
                <a:gd name="T46" fmla="*/ 161 w 186"/>
                <a:gd name="T47" fmla="*/ 178 h 178"/>
                <a:gd name="T48" fmla="*/ 169 w 186"/>
                <a:gd name="T49" fmla="*/ 143 h 178"/>
                <a:gd name="T50" fmla="*/ 176 w 186"/>
                <a:gd name="T51" fmla="*/ 147 h 178"/>
                <a:gd name="T52" fmla="*/ 184 w 186"/>
                <a:gd name="T53" fmla="*/ 115 h 178"/>
                <a:gd name="T54" fmla="*/ 185 w 186"/>
                <a:gd name="T55" fmla="*/ 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6" h="178">
                  <a:moveTo>
                    <a:pt x="185" y="76"/>
                  </a:moveTo>
                  <a:cubicBezTo>
                    <a:pt x="185" y="69"/>
                    <a:pt x="181" y="20"/>
                    <a:pt x="127" y="0"/>
                  </a:cubicBezTo>
                  <a:cubicBezTo>
                    <a:pt x="127" y="0"/>
                    <a:pt x="115" y="2"/>
                    <a:pt x="93" y="7"/>
                  </a:cubicBezTo>
                  <a:cubicBezTo>
                    <a:pt x="93" y="7"/>
                    <a:pt x="62" y="6"/>
                    <a:pt x="55" y="11"/>
                  </a:cubicBezTo>
                  <a:cubicBezTo>
                    <a:pt x="49" y="16"/>
                    <a:pt x="34" y="22"/>
                    <a:pt x="34" y="22"/>
                  </a:cubicBezTo>
                  <a:cubicBezTo>
                    <a:pt x="34" y="22"/>
                    <a:pt x="4" y="32"/>
                    <a:pt x="0" y="71"/>
                  </a:cubicBezTo>
                  <a:cubicBezTo>
                    <a:pt x="0" y="71"/>
                    <a:pt x="0" y="121"/>
                    <a:pt x="3" y="140"/>
                  </a:cubicBezTo>
                  <a:cubicBezTo>
                    <a:pt x="3" y="140"/>
                    <a:pt x="7" y="139"/>
                    <a:pt x="11" y="142"/>
                  </a:cubicBezTo>
                  <a:lnTo>
                    <a:pt x="15" y="169"/>
                  </a:lnTo>
                  <a:lnTo>
                    <a:pt x="20" y="165"/>
                  </a:lnTo>
                  <a:cubicBezTo>
                    <a:pt x="20" y="165"/>
                    <a:pt x="17" y="135"/>
                    <a:pt x="25" y="126"/>
                  </a:cubicBezTo>
                  <a:cubicBezTo>
                    <a:pt x="28" y="122"/>
                    <a:pt x="25" y="96"/>
                    <a:pt x="25" y="96"/>
                  </a:cubicBezTo>
                  <a:cubicBezTo>
                    <a:pt x="25" y="96"/>
                    <a:pt x="42" y="80"/>
                    <a:pt x="44" y="79"/>
                  </a:cubicBezTo>
                  <a:cubicBezTo>
                    <a:pt x="44" y="79"/>
                    <a:pt x="68" y="84"/>
                    <a:pt x="80" y="91"/>
                  </a:cubicBezTo>
                  <a:cubicBezTo>
                    <a:pt x="80" y="91"/>
                    <a:pt x="83" y="101"/>
                    <a:pt x="107" y="105"/>
                  </a:cubicBezTo>
                  <a:cubicBezTo>
                    <a:pt x="108" y="105"/>
                    <a:pt x="109" y="105"/>
                    <a:pt x="110" y="105"/>
                  </a:cubicBezTo>
                  <a:cubicBezTo>
                    <a:pt x="114" y="105"/>
                    <a:pt x="119" y="105"/>
                    <a:pt x="124" y="104"/>
                  </a:cubicBezTo>
                  <a:cubicBezTo>
                    <a:pt x="149" y="96"/>
                    <a:pt x="150" y="116"/>
                    <a:pt x="150" y="116"/>
                  </a:cubicBezTo>
                  <a:cubicBezTo>
                    <a:pt x="153" y="107"/>
                    <a:pt x="149" y="101"/>
                    <a:pt x="144" y="97"/>
                  </a:cubicBezTo>
                  <a:lnTo>
                    <a:pt x="149" y="96"/>
                  </a:lnTo>
                  <a:cubicBezTo>
                    <a:pt x="149" y="96"/>
                    <a:pt x="154" y="100"/>
                    <a:pt x="157" y="108"/>
                  </a:cubicBezTo>
                  <a:cubicBezTo>
                    <a:pt x="159" y="119"/>
                    <a:pt x="155" y="132"/>
                    <a:pt x="160" y="143"/>
                  </a:cubicBezTo>
                  <a:cubicBezTo>
                    <a:pt x="164" y="151"/>
                    <a:pt x="159" y="174"/>
                    <a:pt x="159" y="174"/>
                  </a:cubicBezTo>
                  <a:lnTo>
                    <a:pt x="161" y="178"/>
                  </a:lnTo>
                  <a:lnTo>
                    <a:pt x="169" y="143"/>
                  </a:lnTo>
                  <a:cubicBezTo>
                    <a:pt x="169" y="143"/>
                    <a:pt x="175" y="144"/>
                    <a:pt x="176" y="147"/>
                  </a:cubicBezTo>
                  <a:lnTo>
                    <a:pt x="184" y="115"/>
                  </a:lnTo>
                  <a:cubicBezTo>
                    <a:pt x="184" y="115"/>
                    <a:pt x="186" y="82"/>
                    <a:pt x="185" y="76"/>
                  </a:cubicBezTo>
                  <a:close/>
                </a:path>
              </a:pathLst>
            </a:custGeom>
            <a:solidFill>
              <a:srgbClr val="38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75" name="Freeform 60">
              <a:extLst>
                <a:ext uri="{FF2B5EF4-FFF2-40B4-BE49-F238E27FC236}">
                  <a16:creationId xmlns:a16="http://schemas.microsoft.com/office/drawing/2014/main" id="{F3D13E55-5363-4741-B81E-F1B947B29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1201" y="2224088"/>
              <a:ext cx="50800" cy="280987"/>
            </a:xfrm>
            <a:custGeom>
              <a:avLst/>
              <a:gdLst>
                <a:gd name="T0" fmla="*/ 28 w 36"/>
                <a:gd name="T1" fmla="*/ 109 h 195"/>
                <a:gd name="T2" fmla="*/ 11 w 36"/>
                <a:gd name="T3" fmla="*/ 0 h 195"/>
                <a:gd name="T4" fmla="*/ 0 w 36"/>
                <a:gd name="T5" fmla="*/ 165 h 195"/>
                <a:gd name="T6" fmla="*/ 6 w 36"/>
                <a:gd name="T7" fmla="*/ 195 h 195"/>
                <a:gd name="T8" fmla="*/ 34 w 36"/>
                <a:gd name="T9" fmla="*/ 195 h 195"/>
                <a:gd name="T10" fmla="*/ 28 w 36"/>
                <a:gd name="T11" fmla="*/ 10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95">
                  <a:moveTo>
                    <a:pt x="28" y="109"/>
                  </a:moveTo>
                  <a:cubicBezTo>
                    <a:pt x="36" y="79"/>
                    <a:pt x="20" y="16"/>
                    <a:pt x="11" y="0"/>
                  </a:cubicBezTo>
                  <a:lnTo>
                    <a:pt x="0" y="165"/>
                  </a:lnTo>
                  <a:lnTo>
                    <a:pt x="6" y="195"/>
                  </a:lnTo>
                  <a:cubicBezTo>
                    <a:pt x="6" y="195"/>
                    <a:pt x="18" y="195"/>
                    <a:pt x="34" y="195"/>
                  </a:cubicBezTo>
                  <a:cubicBezTo>
                    <a:pt x="29" y="170"/>
                    <a:pt x="23" y="129"/>
                    <a:pt x="28" y="109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76" name="Freeform 61">
              <a:extLst>
                <a:ext uri="{FF2B5EF4-FFF2-40B4-BE49-F238E27FC236}">
                  <a16:creationId xmlns:a16="http://schemas.microsoft.com/office/drawing/2014/main" id="{3B881515-F078-B343-ADDA-7DE0F74FC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69601" y="1960563"/>
              <a:ext cx="173038" cy="1022350"/>
            </a:xfrm>
            <a:custGeom>
              <a:avLst/>
              <a:gdLst>
                <a:gd name="T0" fmla="*/ 55 w 120"/>
                <a:gd name="T1" fmla="*/ 694 h 711"/>
                <a:gd name="T2" fmla="*/ 108 w 120"/>
                <a:gd name="T3" fmla="*/ 711 h 711"/>
                <a:gd name="T4" fmla="*/ 120 w 120"/>
                <a:gd name="T5" fmla="*/ 703 h 711"/>
                <a:gd name="T6" fmla="*/ 88 w 120"/>
                <a:gd name="T7" fmla="*/ 368 h 711"/>
                <a:gd name="T8" fmla="*/ 88 w 120"/>
                <a:gd name="T9" fmla="*/ 218 h 711"/>
                <a:gd name="T10" fmla="*/ 88 w 120"/>
                <a:gd name="T11" fmla="*/ 126 h 711"/>
                <a:gd name="T12" fmla="*/ 55 w 120"/>
                <a:gd name="T13" fmla="*/ 40 h 711"/>
                <a:gd name="T14" fmla="*/ 1 w 120"/>
                <a:gd name="T15" fmla="*/ 0 h 711"/>
                <a:gd name="T16" fmla="*/ 0 w 120"/>
                <a:gd name="T17" fmla="*/ 40 h 711"/>
                <a:gd name="T18" fmla="*/ 55 w 120"/>
                <a:gd name="T19" fmla="*/ 193 h 711"/>
                <a:gd name="T20" fmla="*/ 44 w 120"/>
                <a:gd name="T21" fmla="*/ 296 h 711"/>
                <a:gd name="T22" fmla="*/ 66 w 120"/>
                <a:gd name="T23" fmla="*/ 509 h 711"/>
                <a:gd name="T24" fmla="*/ 55 w 120"/>
                <a:gd name="T25" fmla="*/ 694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711">
                  <a:moveTo>
                    <a:pt x="55" y="694"/>
                  </a:moveTo>
                  <a:lnTo>
                    <a:pt x="108" y="711"/>
                  </a:lnTo>
                  <a:lnTo>
                    <a:pt x="120" y="703"/>
                  </a:lnTo>
                  <a:cubicBezTo>
                    <a:pt x="120" y="703"/>
                    <a:pt x="111" y="437"/>
                    <a:pt x="88" y="368"/>
                  </a:cubicBezTo>
                  <a:cubicBezTo>
                    <a:pt x="88" y="368"/>
                    <a:pt x="87" y="244"/>
                    <a:pt x="88" y="218"/>
                  </a:cubicBezTo>
                  <a:cubicBezTo>
                    <a:pt x="88" y="193"/>
                    <a:pt x="89" y="140"/>
                    <a:pt x="88" y="126"/>
                  </a:cubicBezTo>
                  <a:cubicBezTo>
                    <a:pt x="87" y="113"/>
                    <a:pt x="67" y="57"/>
                    <a:pt x="55" y="40"/>
                  </a:cubicBezTo>
                  <a:lnTo>
                    <a:pt x="1" y="0"/>
                  </a:lnTo>
                  <a:lnTo>
                    <a:pt x="0" y="40"/>
                  </a:lnTo>
                  <a:cubicBezTo>
                    <a:pt x="0" y="40"/>
                    <a:pt x="57" y="160"/>
                    <a:pt x="55" y="193"/>
                  </a:cubicBezTo>
                  <a:cubicBezTo>
                    <a:pt x="55" y="193"/>
                    <a:pt x="43" y="288"/>
                    <a:pt x="44" y="296"/>
                  </a:cubicBezTo>
                  <a:cubicBezTo>
                    <a:pt x="45" y="304"/>
                    <a:pt x="66" y="492"/>
                    <a:pt x="66" y="509"/>
                  </a:cubicBezTo>
                  <a:cubicBezTo>
                    <a:pt x="66" y="526"/>
                    <a:pt x="55" y="694"/>
                    <a:pt x="55" y="694"/>
                  </a:cubicBezTo>
                  <a:close/>
                </a:path>
              </a:pathLst>
            </a:custGeom>
            <a:solidFill>
              <a:srgbClr val="38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pPr defTabSz="1088266"/>
              <a:endParaRPr lang="zh-CN" altLang="en-US" sz="210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7ED9867-0881-419D-AF0D-74A620664450}"/>
              </a:ext>
            </a:extLst>
          </p:cNvPr>
          <p:cNvSpPr/>
          <p:nvPr/>
        </p:nvSpPr>
        <p:spPr>
          <a:xfrm>
            <a:off x="766293" y="348814"/>
            <a:ext cx="1339599" cy="453757"/>
          </a:xfrm>
          <a:prstGeom prst="rect">
            <a:avLst/>
          </a:prstGeom>
          <a:solidFill>
            <a:srgbClr val="126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2400"/>
          </a:p>
        </p:txBody>
      </p:sp>
    </p:spTree>
    <p:extLst>
      <p:ext uri="{BB962C8B-B14F-4D97-AF65-F5344CB8AC3E}">
        <p14:creationId xmlns:p14="http://schemas.microsoft.com/office/powerpoint/2010/main" val="4269141455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6" grpId="0"/>
      <p:bldP spid="71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781220"/>
            <a:ext cx="11260667" cy="529555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16300" y="2291824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完結</a:t>
            </a:r>
          </a:p>
        </p:txBody>
      </p:sp>
    </p:spTree>
    <p:extLst>
      <p:ext uri="{BB962C8B-B14F-4D97-AF65-F5344CB8AC3E}">
        <p14:creationId xmlns:p14="http://schemas.microsoft.com/office/powerpoint/2010/main" val="69059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Widescreen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Arial Unicode MS</vt:lpstr>
      <vt:lpstr>等线</vt:lpstr>
      <vt:lpstr>等线 Light</vt:lpstr>
      <vt:lpstr>微软雅黑</vt:lpstr>
      <vt:lpstr>新細明體</vt:lpstr>
      <vt:lpstr>宋体</vt:lpstr>
      <vt:lpstr>Yuanti SC</vt:lpstr>
      <vt:lpstr>方正兰亭黑_GBK</vt:lpstr>
      <vt:lpstr>Arial</vt:lpstr>
      <vt:lpstr>Calibri</vt:lpstr>
      <vt:lpstr>Calibri Light</vt:lpstr>
      <vt:lpstr>Eras Bold ITC</vt:lpstr>
      <vt:lpstr>MingLiU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YUEN, Ka-wing Gigi</dc:creator>
  <cp:lastModifiedBy>YUEN, Ka-wing Gigi</cp:lastModifiedBy>
  <cp:revision>1</cp:revision>
  <dcterms:created xsi:type="dcterms:W3CDTF">2021-09-16T02:27:57Z</dcterms:created>
  <dcterms:modified xsi:type="dcterms:W3CDTF">2021-09-16T02:28:28Z</dcterms:modified>
</cp:coreProperties>
</file>