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256" r:id="rId5"/>
    <p:sldId id="1319" r:id="rId6"/>
    <p:sldId id="1235" r:id="rId7"/>
    <p:sldId id="1320" r:id="rId8"/>
    <p:sldId id="260" r:id="rId9"/>
    <p:sldId id="263" r:id="rId10"/>
    <p:sldId id="1232" r:id="rId11"/>
    <p:sldId id="1233" r:id="rId12"/>
    <p:sldId id="1317" r:id="rId13"/>
    <p:sldId id="982" r:id="rId14"/>
    <p:sldId id="269" r:id="rId15"/>
    <p:sldId id="1234" r:id="rId16"/>
    <p:sldId id="1318" r:id="rId17"/>
    <p:sldId id="1280" r:id="rId18"/>
    <p:sldId id="1281" r:id="rId19"/>
    <p:sldId id="1290" r:id="rId20"/>
    <p:sldId id="1293" r:id="rId21"/>
    <p:sldId id="1291" r:id="rId22"/>
    <p:sldId id="1287" r:id="rId23"/>
    <p:sldId id="1296" r:id="rId24"/>
    <p:sldId id="1282" r:id="rId25"/>
    <p:sldId id="1297" r:id="rId26"/>
    <p:sldId id="1356" r:id="rId27"/>
    <p:sldId id="1361" r:id="rId28"/>
    <p:sldId id="1357" r:id="rId29"/>
    <p:sldId id="1237" r:id="rId30"/>
    <p:sldId id="1215" r:id="rId31"/>
    <p:sldId id="1322" r:id="rId32"/>
    <p:sldId id="1359" r:id="rId33"/>
    <p:sldId id="1360" r:id="rId34"/>
    <p:sldId id="1269" r:id="rId35"/>
    <p:sldId id="279" r:id="rId36"/>
    <p:sldId id="1236" r:id="rId37"/>
    <p:sldId id="1354" r:id="rId38"/>
    <p:sldId id="1238" r:id="rId39"/>
    <p:sldId id="1309" r:id="rId40"/>
    <p:sldId id="259" r:id="rId41"/>
    <p:sldId id="1310" r:id="rId42"/>
    <p:sldId id="1311" r:id="rId43"/>
    <p:sldId id="1312" r:id="rId44"/>
    <p:sldId id="1313" r:id="rId45"/>
    <p:sldId id="1314" r:id="rId46"/>
    <p:sldId id="1315" r:id="rId47"/>
    <p:sldId id="988" r:id="rId48"/>
    <p:sldId id="1316" r:id="rId49"/>
    <p:sldId id="268" r:id="rId50"/>
  </p:sldIdLst>
  <p:sldSz cx="18288000" cy="10287000"/>
  <p:notesSz cx="6858000" cy="9144000"/>
  <p:embeddedFontLst>
    <p:embeddedFont>
      <p:font typeface="Avenir Next LT Pro Light" panose="020B0604020202020204" charset="0"/>
      <p:regular r:id="rId52"/>
      <p:italic r:id="rId53"/>
    </p:embeddedFont>
    <p:embeddedFont>
      <p:font typeface="DM Sans" panose="020B0604020202020204" charset="0"/>
      <p:regular r:id="rId54"/>
    </p:embeddedFont>
    <p:embeddedFont>
      <p:font typeface="Yu Gothic UI Semibold" panose="020B0700000000000000" pitchFamily="34" charset="-128"/>
      <p:bold r:id="rId55"/>
    </p:embeddedFont>
    <p:embeddedFont>
      <p:font typeface="Yu Gothic Medium" panose="020B0500000000000000" pitchFamily="34" charset="-128"/>
      <p:regular r:id="rId56"/>
    </p:embeddedFont>
    <p:embeddedFont>
      <p:font typeface="Yu Gothic UI Semilight" panose="020B0400000000000000" pitchFamily="34" charset="-128"/>
      <p:regular r:id="rId57"/>
    </p:embeddedFont>
    <p:embeddedFont>
      <p:font typeface="Bodoni MT Black" panose="02070A03080606020203" pitchFamily="18" charset="0"/>
      <p:bold r:id="rId58"/>
      <p:boldItalic r:id="rId59"/>
    </p:embeddedFont>
    <p:embeddedFont>
      <p:font typeface="Malgun Gothic" panose="020B0503020000020004" pitchFamily="34" charset="-127"/>
      <p:regular r:id="rId60"/>
      <p:bold r:id="rId61"/>
    </p:embeddedFont>
    <p:embeddedFont>
      <p:font typeface="Century Gothic" panose="020B0502020202020204" pitchFamily="34" charset="0"/>
      <p:regular r:id="rId62"/>
      <p:bold r:id="rId63"/>
      <p:italic r:id="rId64"/>
      <p:boldItalic r:id="rId65"/>
    </p:embeddedFont>
    <p:embeddedFont>
      <p:font typeface="Courier Prime" panose="020B0604020202020204" charset="0"/>
      <p:regular r:id="rId66"/>
    </p:embeddedFont>
    <p:embeddedFont>
      <p:font typeface="Calibri" panose="020F0502020204030204" pitchFamily="34" charset="0"/>
      <p:regular r:id="rId67"/>
      <p:bold r:id="rId68"/>
      <p:italic r:id="rId69"/>
      <p:boldItalic r:id="rId70"/>
    </p:embeddedFont>
    <p:embeddedFont>
      <p:font typeface="Cordia New" panose="020B0604020202020204" charset="-34"/>
      <p:regular r:id="rId71"/>
      <p:bold r:id="rId72"/>
      <p:italic r:id="rId73"/>
      <p:boldItalic r:id="rId74"/>
    </p:embeddedFont>
    <p:embeddedFont>
      <p:font typeface="MS Gothic" panose="020B0609070205080204" pitchFamily="49" charset="-128"/>
      <p:regular r:id="rId75"/>
    </p:embeddedFont>
    <p:embeddedFont>
      <p:font typeface="DengXian" panose="02010600030101010101" pitchFamily="2" charset="-122"/>
      <p:regular r:id="rId76"/>
      <p:bold r:id="rId77"/>
    </p:embeddedFont>
    <p:embeddedFont>
      <p:font typeface="Hatton Bold" panose="020B0604020202020204" charset="0"/>
      <p:regular r:id="rId78"/>
    </p:embeddedFont>
    <p:embeddedFont>
      <p:font typeface="ＭＳ Ｐゴシック" panose="020B0600070205080204" pitchFamily="34" charset="-128"/>
      <p:regular r:id="rId79"/>
    </p:embeddedFont>
    <p:embeddedFont>
      <p:font typeface="新細明體" panose="02020500000000000000" pitchFamily="18" charset="-120"/>
      <p:regular r:id="rId80"/>
    </p:embeddedFont>
    <p:embeddedFont>
      <p:font typeface="Gill Sans Ultra Bold" panose="020B0A02020104020203" pitchFamily="34" charset="0"/>
      <p:regular r:id="rId81"/>
    </p:embeddedFont>
    <p:embeddedFont>
      <p:font typeface="宋体" panose="02010600030101010101" pitchFamily="2" charset="-122"/>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Chan" initials="IC" lastIdx="2" clrIdx="0">
    <p:extLst>
      <p:ext uri="{19B8F6BF-5375-455C-9EA6-DF929625EA0E}">
        <p15:presenceInfo xmlns:p15="http://schemas.microsoft.com/office/powerpoint/2012/main" userId="S-1-5-21-986462022-2634285800-2228090701-1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CCFFCC"/>
    <a:srgbClr val="FF9999"/>
    <a:srgbClr val="FFCCCC"/>
    <a:srgbClr val="BFFFFF"/>
    <a:srgbClr val="C0FFFF"/>
    <a:srgbClr val="BBF7E9"/>
    <a:srgbClr val="009999"/>
    <a:srgbClr val="D1D4E9"/>
    <a:srgbClr val="FF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4" autoAdjust="0"/>
    <p:restoredTop sz="96374" autoAdjust="0"/>
  </p:normalViewPr>
  <p:slideViewPr>
    <p:cSldViewPr>
      <p:cViewPr varScale="1">
        <p:scale>
          <a:sx n="75" d="100"/>
          <a:sy n="75" d="100"/>
        </p:scale>
        <p:origin x="14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font" Target="fonts/font28.fntdata"/><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font" Target="fonts/font30.fntdata"/><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1A1D9-BA79-480E-99DC-5CAED283C1BD}" type="doc">
      <dgm:prSet loTypeId="urn:microsoft.com/office/officeart/2011/layout/CircleProcess" loCatId="process" qsTypeId="urn:microsoft.com/office/officeart/2005/8/quickstyle/simple1" qsCatId="simple" csTypeId="urn:microsoft.com/office/officeart/2005/8/colors/accent4_3" csCatId="accent4" phldr="1"/>
      <dgm:spPr/>
      <dgm:t>
        <a:bodyPr/>
        <a:lstStyle/>
        <a:p>
          <a:endParaRPr lang="zh-HK" altLang="en-US"/>
        </a:p>
      </dgm:t>
    </dgm:pt>
    <dgm:pt modelId="{AD483D9B-0D36-45B6-B325-1FBFBFB0E67E}">
      <dgm:prSet phldrT="[Text]"/>
      <dgm:spPr/>
      <dgm:t>
        <a:bodyPr/>
        <a:lstStyle/>
        <a:p>
          <a:r>
            <a:rPr lang="en-US" altLang="zh-HK" b="0" dirty="0">
              <a:solidFill>
                <a:schemeClr val="tx1">
                  <a:lumMod val="75000"/>
                  <a:lumOff val="25000"/>
                </a:schemeClr>
              </a:solidFill>
              <a:latin typeface="Avenir Next LT Pro Light" panose="020B0304020202020204" pitchFamily="34" charset="0"/>
            </a:rPr>
            <a:t>Research</a:t>
          </a:r>
          <a:endParaRPr lang="zh-HK" altLang="en-US" b="0" dirty="0">
            <a:solidFill>
              <a:schemeClr val="tx1">
                <a:lumMod val="75000"/>
                <a:lumOff val="25000"/>
              </a:schemeClr>
            </a:solidFill>
            <a:latin typeface="Avenir Next LT Pro Light" panose="020B0304020202020204" pitchFamily="34" charset="0"/>
          </a:endParaRPr>
        </a:p>
      </dgm:t>
    </dgm:pt>
    <dgm:pt modelId="{2BECE93D-C003-41D2-8D41-896CFE5CC1A7}" type="parTrans" cxnId="{B15ACD6A-ECC2-406E-A020-E20CEE0348E4}">
      <dgm:prSet/>
      <dgm:spPr/>
      <dgm:t>
        <a:bodyPr/>
        <a:lstStyle/>
        <a:p>
          <a:endParaRPr lang="zh-HK" altLang="en-US" b="0">
            <a:solidFill>
              <a:schemeClr val="tx1">
                <a:lumMod val="75000"/>
                <a:lumOff val="25000"/>
              </a:schemeClr>
            </a:solidFill>
            <a:latin typeface="Avenir Next LT Pro Light" panose="020B0304020202020204" pitchFamily="34" charset="0"/>
          </a:endParaRPr>
        </a:p>
      </dgm:t>
    </dgm:pt>
    <dgm:pt modelId="{2C83C8F8-B703-4056-9919-2BED8233EFA1}" type="sibTrans" cxnId="{B15ACD6A-ECC2-406E-A020-E20CEE0348E4}">
      <dgm:prSet/>
      <dgm:spPr/>
      <dgm:t>
        <a:bodyPr/>
        <a:lstStyle/>
        <a:p>
          <a:endParaRPr lang="zh-HK" altLang="en-US" b="0">
            <a:solidFill>
              <a:schemeClr val="tx1">
                <a:lumMod val="75000"/>
                <a:lumOff val="25000"/>
              </a:schemeClr>
            </a:solidFill>
            <a:latin typeface="Avenir Next LT Pro Light" panose="020B0304020202020204" pitchFamily="34" charset="0"/>
          </a:endParaRPr>
        </a:p>
      </dgm:t>
    </dgm:pt>
    <dgm:pt modelId="{D567C6FD-EE0F-47C3-A53A-792FE0F0F03E}">
      <dgm:prSet phldrT="[Text]"/>
      <dgm:spPr/>
      <dgm:t>
        <a:bodyPr/>
        <a:lstStyle/>
        <a:p>
          <a:r>
            <a:rPr lang="en-US" altLang="zh-HK" b="0" dirty="0">
              <a:solidFill>
                <a:schemeClr val="tx1">
                  <a:lumMod val="75000"/>
                  <a:lumOff val="25000"/>
                </a:schemeClr>
              </a:solidFill>
              <a:latin typeface="Avenir Next LT Pro Light" panose="020B0304020202020204" pitchFamily="34" charset="0"/>
            </a:rPr>
            <a:t>Knowledge</a:t>
          </a:r>
          <a:endParaRPr lang="zh-HK" altLang="en-US" b="0" dirty="0">
            <a:solidFill>
              <a:schemeClr val="tx1">
                <a:lumMod val="75000"/>
                <a:lumOff val="25000"/>
              </a:schemeClr>
            </a:solidFill>
            <a:latin typeface="Avenir Next LT Pro Light" panose="020B0304020202020204" pitchFamily="34" charset="0"/>
          </a:endParaRPr>
        </a:p>
      </dgm:t>
    </dgm:pt>
    <dgm:pt modelId="{786E1CE1-59F3-4273-B82F-50EDD5B35ECD}" type="parTrans" cxnId="{F71BA41D-D2C6-483B-829D-CFE526F1F3F6}">
      <dgm:prSet/>
      <dgm:spPr/>
      <dgm:t>
        <a:bodyPr/>
        <a:lstStyle/>
        <a:p>
          <a:endParaRPr lang="zh-HK" altLang="en-US" b="0">
            <a:solidFill>
              <a:schemeClr val="tx1">
                <a:lumMod val="75000"/>
                <a:lumOff val="25000"/>
              </a:schemeClr>
            </a:solidFill>
            <a:latin typeface="Avenir Next LT Pro Light" panose="020B0304020202020204" pitchFamily="34" charset="0"/>
          </a:endParaRPr>
        </a:p>
      </dgm:t>
    </dgm:pt>
    <dgm:pt modelId="{523E6FC5-AF45-4C81-89A1-78EBE65423F0}" type="sibTrans" cxnId="{F71BA41D-D2C6-483B-829D-CFE526F1F3F6}">
      <dgm:prSet/>
      <dgm:spPr/>
      <dgm:t>
        <a:bodyPr/>
        <a:lstStyle/>
        <a:p>
          <a:endParaRPr lang="zh-HK" altLang="en-US" b="0">
            <a:solidFill>
              <a:schemeClr val="tx1">
                <a:lumMod val="75000"/>
                <a:lumOff val="25000"/>
              </a:schemeClr>
            </a:solidFill>
            <a:latin typeface="Avenir Next LT Pro Light" panose="020B0304020202020204" pitchFamily="34" charset="0"/>
          </a:endParaRPr>
        </a:p>
      </dgm:t>
    </dgm:pt>
    <dgm:pt modelId="{D3D9952D-443C-41F1-A32C-0964D20E0D84}">
      <dgm:prSet phldrT="[Text]"/>
      <dgm:spPr/>
      <dgm:t>
        <a:bodyPr/>
        <a:lstStyle/>
        <a:p>
          <a:r>
            <a:rPr lang="en-US" altLang="zh-HK" b="0" dirty="0">
              <a:solidFill>
                <a:schemeClr val="tx1">
                  <a:lumMod val="75000"/>
                  <a:lumOff val="25000"/>
                </a:schemeClr>
              </a:solidFill>
              <a:latin typeface="Avenir Next LT Pro Light" panose="020B0304020202020204" pitchFamily="34" charset="0"/>
            </a:rPr>
            <a:t>Impact</a:t>
          </a:r>
          <a:endParaRPr lang="zh-HK" altLang="en-US" b="0" dirty="0">
            <a:solidFill>
              <a:schemeClr val="tx1">
                <a:lumMod val="75000"/>
                <a:lumOff val="25000"/>
              </a:schemeClr>
            </a:solidFill>
            <a:latin typeface="Avenir Next LT Pro Light" panose="020B0304020202020204" pitchFamily="34" charset="0"/>
          </a:endParaRPr>
        </a:p>
      </dgm:t>
    </dgm:pt>
    <dgm:pt modelId="{74C87D16-3195-4770-9CBC-096D79084C36}" type="parTrans" cxnId="{5EE0E029-55B6-427B-8306-E73B2B5490A0}">
      <dgm:prSet/>
      <dgm:spPr/>
      <dgm:t>
        <a:bodyPr/>
        <a:lstStyle/>
        <a:p>
          <a:endParaRPr lang="en-HK" b="0">
            <a:solidFill>
              <a:schemeClr val="tx1">
                <a:lumMod val="75000"/>
                <a:lumOff val="25000"/>
              </a:schemeClr>
            </a:solidFill>
            <a:latin typeface="Avenir Next LT Pro Light" panose="020B0304020202020204" pitchFamily="34" charset="0"/>
          </a:endParaRPr>
        </a:p>
      </dgm:t>
    </dgm:pt>
    <dgm:pt modelId="{3073F38A-614D-4652-8E28-C4CAED2A4934}" type="sibTrans" cxnId="{5EE0E029-55B6-427B-8306-E73B2B5490A0}">
      <dgm:prSet/>
      <dgm:spPr/>
      <dgm:t>
        <a:bodyPr/>
        <a:lstStyle/>
        <a:p>
          <a:endParaRPr lang="en-HK" b="0">
            <a:solidFill>
              <a:schemeClr val="tx1">
                <a:lumMod val="75000"/>
                <a:lumOff val="25000"/>
              </a:schemeClr>
            </a:solidFill>
            <a:latin typeface="Avenir Next LT Pro Light" panose="020B0304020202020204" pitchFamily="34" charset="0"/>
          </a:endParaRPr>
        </a:p>
      </dgm:t>
    </dgm:pt>
    <dgm:pt modelId="{EB2D9880-C232-44DD-8B6B-C5DAC7EF14C9}" type="pres">
      <dgm:prSet presAssocID="{1E91A1D9-BA79-480E-99DC-5CAED283C1BD}" presName="Name0" presStyleCnt="0">
        <dgm:presLayoutVars>
          <dgm:chMax val="11"/>
          <dgm:chPref val="11"/>
          <dgm:dir/>
          <dgm:resizeHandles/>
        </dgm:presLayoutVars>
      </dgm:prSet>
      <dgm:spPr/>
      <dgm:t>
        <a:bodyPr/>
        <a:lstStyle/>
        <a:p>
          <a:endParaRPr lang="en-US"/>
        </a:p>
      </dgm:t>
    </dgm:pt>
    <dgm:pt modelId="{0C4AFE13-BDD0-4ACB-89F9-CDAFB7E13E7D}" type="pres">
      <dgm:prSet presAssocID="{D3D9952D-443C-41F1-A32C-0964D20E0D84}" presName="Accent3" presStyleCnt="0"/>
      <dgm:spPr/>
    </dgm:pt>
    <dgm:pt modelId="{5AC72E26-426A-4BC2-90F5-5E18F6AF8EE7}" type="pres">
      <dgm:prSet presAssocID="{D3D9952D-443C-41F1-A32C-0964D20E0D84}" presName="Accent" presStyleLbl="node1" presStyleIdx="0" presStyleCnt="3"/>
      <dgm:spPr/>
    </dgm:pt>
    <dgm:pt modelId="{34D2D942-0EB8-4B7F-9FD7-447AF1C3F53F}" type="pres">
      <dgm:prSet presAssocID="{D3D9952D-443C-41F1-A32C-0964D20E0D84}" presName="ParentBackground3" presStyleCnt="0"/>
      <dgm:spPr/>
    </dgm:pt>
    <dgm:pt modelId="{3EA0DD37-71F7-4053-A445-DAF33BC55D99}" type="pres">
      <dgm:prSet presAssocID="{D3D9952D-443C-41F1-A32C-0964D20E0D84}" presName="ParentBackground" presStyleLbl="fgAcc1" presStyleIdx="0" presStyleCnt="3"/>
      <dgm:spPr/>
      <dgm:t>
        <a:bodyPr/>
        <a:lstStyle/>
        <a:p>
          <a:endParaRPr lang="en-US"/>
        </a:p>
      </dgm:t>
    </dgm:pt>
    <dgm:pt modelId="{C8E19AB3-F55B-4D9B-825B-E9C53DBB2BE3}" type="pres">
      <dgm:prSet presAssocID="{D3D9952D-443C-41F1-A32C-0964D20E0D84}" presName="Parent3" presStyleLbl="revTx" presStyleIdx="0" presStyleCnt="0">
        <dgm:presLayoutVars>
          <dgm:chMax val="1"/>
          <dgm:chPref val="1"/>
          <dgm:bulletEnabled val="1"/>
        </dgm:presLayoutVars>
      </dgm:prSet>
      <dgm:spPr/>
      <dgm:t>
        <a:bodyPr/>
        <a:lstStyle/>
        <a:p>
          <a:endParaRPr lang="en-US"/>
        </a:p>
      </dgm:t>
    </dgm:pt>
    <dgm:pt modelId="{2177B0E3-6038-4616-BD25-1F7722193FC6}" type="pres">
      <dgm:prSet presAssocID="{D567C6FD-EE0F-47C3-A53A-792FE0F0F03E}" presName="Accent2" presStyleCnt="0"/>
      <dgm:spPr/>
    </dgm:pt>
    <dgm:pt modelId="{36AB71EF-832B-4DC5-B022-8F0BA4C464CA}" type="pres">
      <dgm:prSet presAssocID="{D567C6FD-EE0F-47C3-A53A-792FE0F0F03E}" presName="Accent" presStyleLbl="node1" presStyleIdx="1" presStyleCnt="3"/>
      <dgm:spPr/>
    </dgm:pt>
    <dgm:pt modelId="{BF870124-5717-44EC-85B9-16215B930B73}" type="pres">
      <dgm:prSet presAssocID="{D567C6FD-EE0F-47C3-A53A-792FE0F0F03E}" presName="ParentBackground2" presStyleCnt="0"/>
      <dgm:spPr/>
    </dgm:pt>
    <dgm:pt modelId="{CD0F0C9E-783B-4FD1-B91E-B836D11BEE88}" type="pres">
      <dgm:prSet presAssocID="{D567C6FD-EE0F-47C3-A53A-792FE0F0F03E}" presName="ParentBackground" presStyleLbl="fgAcc1" presStyleIdx="1" presStyleCnt="3"/>
      <dgm:spPr/>
      <dgm:t>
        <a:bodyPr/>
        <a:lstStyle/>
        <a:p>
          <a:endParaRPr lang="en-US"/>
        </a:p>
      </dgm:t>
    </dgm:pt>
    <dgm:pt modelId="{7C315D06-7CE3-4524-B168-A690BE972527}" type="pres">
      <dgm:prSet presAssocID="{D567C6FD-EE0F-47C3-A53A-792FE0F0F03E}" presName="Parent2" presStyleLbl="revTx" presStyleIdx="0" presStyleCnt="0">
        <dgm:presLayoutVars>
          <dgm:chMax val="1"/>
          <dgm:chPref val="1"/>
          <dgm:bulletEnabled val="1"/>
        </dgm:presLayoutVars>
      </dgm:prSet>
      <dgm:spPr/>
      <dgm:t>
        <a:bodyPr/>
        <a:lstStyle/>
        <a:p>
          <a:endParaRPr lang="en-US"/>
        </a:p>
      </dgm:t>
    </dgm:pt>
    <dgm:pt modelId="{83CB00E9-2982-4C57-A522-043E46451607}" type="pres">
      <dgm:prSet presAssocID="{AD483D9B-0D36-45B6-B325-1FBFBFB0E67E}" presName="Accent1" presStyleCnt="0"/>
      <dgm:spPr/>
    </dgm:pt>
    <dgm:pt modelId="{392D354C-EE70-4D7A-B20D-0778520F3060}" type="pres">
      <dgm:prSet presAssocID="{AD483D9B-0D36-45B6-B325-1FBFBFB0E67E}" presName="Accent" presStyleLbl="node1" presStyleIdx="2" presStyleCnt="3"/>
      <dgm:spPr/>
    </dgm:pt>
    <dgm:pt modelId="{BF0E453F-43B2-4DD9-9C35-EF0D6343916A}" type="pres">
      <dgm:prSet presAssocID="{AD483D9B-0D36-45B6-B325-1FBFBFB0E67E}" presName="ParentBackground1" presStyleCnt="0"/>
      <dgm:spPr/>
    </dgm:pt>
    <dgm:pt modelId="{E8372CEF-E4F2-4AF4-A878-8A8F04F0D336}" type="pres">
      <dgm:prSet presAssocID="{AD483D9B-0D36-45B6-B325-1FBFBFB0E67E}" presName="ParentBackground" presStyleLbl="fgAcc1" presStyleIdx="2" presStyleCnt="3"/>
      <dgm:spPr/>
      <dgm:t>
        <a:bodyPr/>
        <a:lstStyle/>
        <a:p>
          <a:endParaRPr lang="en-US"/>
        </a:p>
      </dgm:t>
    </dgm:pt>
    <dgm:pt modelId="{369BC034-F2A9-4881-B345-ACA46A98A07B}" type="pres">
      <dgm:prSet presAssocID="{AD483D9B-0D36-45B6-B325-1FBFBFB0E67E}" presName="Parent1" presStyleLbl="revTx" presStyleIdx="0" presStyleCnt="0">
        <dgm:presLayoutVars>
          <dgm:chMax val="1"/>
          <dgm:chPref val="1"/>
          <dgm:bulletEnabled val="1"/>
        </dgm:presLayoutVars>
      </dgm:prSet>
      <dgm:spPr/>
      <dgm:t>
        <a:bodyPr/>
        <a:lstStyle/>
        <a:p>
          <a:endParaRPr lang="en-US"/>
        </a:p>
      </dgm:t>
    </dgm:pt>
  </dgm:ptLst>
  <dgm:cxnLst>
    <dgm:cxn modelId="{B15ACD6A-ECC2-406E-A020-E20CEE0348E4}" srcId="{1E91A1D9-BA79-480E-99DC-5CAED283C1BD}" destId="{AD483D9B-0D36-45B6-B325-1FBFBFB0E67E}" srcOrd="0" destOrd="0" parTransId="{2BECE93D-C003-41D2-8D41-896CFE5CC1A7}" sibTransId="{2C83C8F8-B703-4056-9919-2BED8233EFA1}"/>
    <dgm:cxn modelId="{7A6F5B01-0DFC-4A21-AAC9-CD98D4352EAF}" type="presOf" srcId="{D567C6FD-EE0F-47C3-A53A-792FE0F0F03E}" destId="{CD0F0C9E-783B-4FD1-B91E-B836D11BEE88}" srcOrd="0" destOrd="0" presId="urn:microsoft.com/office/officeart/2011/layout/CircleProcess"/>
    <dgm:cxn modelId="{B0B60FFF-485C-460B-9436-13AD6B1613A8}" type="presOf" srcId="{D3D9952D-443C-41F1-A32C-0964D20E0D84}" destId="{3EA0DD37-71F7-4053-A445-DAF33BC55D99}" srcOrd="0" destOrd="0" presId="urn:microsoft.com/office/officeart/2011/layout/CircleProcess"/>
    <dgm:cxn modelId="{80E2698C-C2A2-4A41-B541-E2A8F564D04E}" type="presOf" srcId="{1E91A1D9-BA79-480E-99DC-5CAED283C1BD}" destId="{EB2D9880-C232-44DD-8B6B-C5DAC7EF14C9}" srcOrd="0" destOrd="0" presId="urn:microsoft.com/office/officeart/2011/layout/CircleProcess"/>
    <dgm:cxn modelId="{F71BA41D-D2C6-483B-829D-CFE526F1F3F6}" srcId="{1E91A1D9-BA79-480E-99DC-5CAED283C1BD}" destId="{D567C6FD-EE0F-47C3-A53A-792FE0F0F03E}" srcOrd="1" destOrd="0" parTransId="{786E1CE1-59F3-4273-B82F-50EDD5B35ECD}" sibTransId="{523E6FC5-AF45-4C81-89A1-78EBE65423F0}"/>
    <dgm:cxn modelId="{28C609B2-775A-4AA0-B16D-CDFA28F4AE4F}" type="presOf" srcId="{AD483D9B-0D36-45B6-B325-1FBFBFB0E67E}" destId="{369BC034-F2A9-4881-B345-ACA46A98A07B}" srcOrd="1" destOrd="0" presId="urn:microsoft.com/office/officeart/2011/layout/CircleProcess"/>
    <dgm:cxn modelId="{B54FF9F2-0C06-4AAE-822F-B5777F3A8735}" type="presOf" srcId="{AD483D9B-0D36-45B6-B325-1FBFBFB0E67E}" destId="{E8372CEF-E4F2-4AF4-A878-8A8F04F0D336}" srcOrd="0" destOrd="0" presId="urn:microsoft.com/office/officeart/2011/layout/CircleProcess"/>
    <dgm:cxn modelId="{5EE0E029-55B6-427B-8306-E73B2B5490A0}" srcId="{1E91A1D9-BA79-480E-99DC-5CAED283C1BD}" destId="{D3D9952D-443C-41F1-A32C-0964D20E0D84}" srcOrd="2" destOrd="0" parTransId="{74C87D16-3195-4770-9CBC-096D79084C36}" sibTransId="{3073F38A-614D-4652-8E28-C4CAED2A4934}"/>
    <dgm:cxn modelId="{EF79B498-47B9-4F1D-91E9-9DD5BBFB4D0C}" type="presOf" srcId="{D567C6FD-EE0F-47C3-A53A-792FE0F0F03E}" destId="{7C315D06-7CE3-4524-B168-A690BE972527}" srcOrd="1" destOrd="0" presId="urn:microsoft.com/office/officeart/2011/layout/CircleProcess"/>
    <dgm:cxn modelId="{AF948529-CB92-47D7-9671-4653189FD2C8}" type="presOf" srcId="{D3D9952D-443C-41F1-A32C-0964D20E0D84}" destId="{C8E19AB3-F55B-4D9B-825B-E9C53DBB2BE3}" srcOrd="1" destOrd="0" presId="urn:microsoft.com/office/officeart/2011/layout/CircleProcess"/>
    <dgm:cxn modelId="{AE5088BB-AD4C-44A3-A1A8-A624ECE4EC7E}" type="presParOf" srcId="{EB2D9880-C232-44DD-8B6B-C5DAC7EF14C9}" destId="{0C4AFE13-BDD0-4ACB-89F9-CDAFB7E13E7D}" srcOrd="0" destOrd="0" presId="urn:microsoft.com/office/officeart/2011/layout/CircleProcess"/>
    <dgm:cxn modelId="{6DEAD873-0836-4614-8C0B-C44EEBFFF9F9}" type="presParOf" srcId="{0C4AFE13-BDD0-4ACB-89F9-CDAFB7E13E7D}" destId="{5AC72E26-426A-4BC2-90F5-5E18F6AF8EE7}" srcOrd="0" destOrd="0" presId="urn:microsoft.com/office/officeart/2011/layout/CircleProcess"/>
    <dgm:cxn modelId="{224A4067-2FDF-4DCB-80A2-B01266C26CE4}" type="presParOf" srcId="{EB2D9880-C232-44DD-8B6B-C5DAC7EF14C9}" destId="{34D2D942-0EB8-4B7F-9FD7-447AF1C3F53F}" srcOrd="1" destOrd="0" presId="urn:microsoft.com/office/officeart/2011/layout/CircleProcess"/>
    <dgm:cxn modelId="{292B0B1E-B227-456A-A291-C255F6B20F25}" type="presParOf" srcId="{34D2D942-0EB8-4B7F-9FD7-447AF1C3F53F}" destId="{3EA0DD37-71F7-4053-A445-DAF33BC55D99}" srcOrd="0" destOrd="0" presId="urn:microsoft.com/office/officeart/2011/layout/CircleProcess"/>
    <dgm:cxn modelId="{1D0FAE24-1083-44B2-9E6E-1D8F505BA36B}" type="presParOf" srcId="{EB2D9880-C232-44DD-8B6B-C5DAC7EF14C9}" destId="{C8E19AB3-F55B-4D9B-825B-E9C53DBB2BE3}" srcOrd="2" destOrd="0" presId="urn:microsoft.com/office/officeart/2011/layout/CircleProcess"/>
    <dgm:cxn modelId="{C81E71E6-F588-40F0-A776-79050534BAA8}" type="presParOf" srcId="{EB2D9880-C232-44DD-8B6B-C5DAC7EF14C9}" destId="{2177B0E3-6038-4616-BD25-1F7722193FC6}" srcOrd="3" destOrd="0" presId="urn:microsoft.com/office/officeart/2011/layout/CircleProcess"/>
    <dgm:cxn modelId="{7E58EC35-2AC1-4AB8-9029-B9C3444EEA41}" type="presParOf" srcId="{2177B0E3-6038-4616-BD25-1F7722193FC6}" destId="{36AB71EF-832B-4DC5-B022-8F0BA4C464CA}" srcOrd="0" destOrd="0" presId="urn:microsoft.com/office/officeart/2011/layout/CircleProcess"/>
    <dgm:cxn modelId="{B5344596-1FD9-46E9-AE24-73391D4A26C3}" type="presParOf" srcId="{EB2D9880-C232-44DD-8B6B-C5DAC7EF14C9}" destId="{BF870124-5717-44EC-85B9-16215B930B73}" srcOrd="4" destOrd="0" presId="urn:microsoft.com/office/officeart/2011/layout/CircleProcess"/>
    <dgm:cxn modelId="{48F82515-B86B-4FED-9878-8EDB20BA4A6C}" type="presParOf" srcId="{BF870124-5717-44EC-85B9-16215B930B73}" destId="{CD0F0C9E-783B-4FD1-B91E-B836D11BEE88}" srcOrd="0" destOrd="0" presId="urn:microsoft.com/office/officeart/2011/layout/CircleProcess"/>
    <dgm:cxn modelId="{ABAFE2B2-F11A-4786-B58F-102487D8E5BA}" type="presParOf" srcId="{EB2D9880-C232-44DD-8B6B-C5DAC7EF14C9}" destId="{7C315D06-7CE3-4524-B168-A690BE972527}" srcOrd="5" destOrd="0" presId="urn:microsoft.com/office/officeart/2011/layout/CircleProcess"/>
    <dgm:cxn modelId="{8837DA82-C1C1-4452-86FA-1FA29D3F272F}" type="presParOf" srcId="{EB2D9880-C232-44DD-8B6B-C5DAC7EF14C9}" destId="{83CB00E9-2982-4C57-A522-043E46451607}" srcOrd="6" destOrd="0" presId="urn:microsoft.com/office/officeart/2011/layout/CircleProcess"/>
    <dgm:cxn modelId="{7506E8AB-763F-492E-A8AA-A1472FB49339}" type="presParOf" srcId="{83CB00E9-2982-4C57-A522-043E46451607}" destId="{392D354C-EE70-4D7A-B20D-0778520F3060}" srcOrd="0" destOrd="0" presId="urn:microsoft.com/office/officeart/2011/layout/CircleProcess"/>
    <dgm:cxn modelId="{67BA25FC-6CFD-4786-AF27-B6684289F305}" type="presParOf" srcId="{EB2D9880-C232-44DD-8B6B-C5DAC7EF14C9}" destId="{BF0E453F-43B2-4DD9-9C35-EF0D6343916A}" srcOrd="7" destOrd="0" presId="urn:microsoft.com/office/officeart/2011/layout/CircleProcess"/>
    <dgm:cxn modelId="{4E14D9B1-BD42-4C2E-901A-66BD9913EBC7}" type="presParOf" srcId="{BF0E453F-43B2-4DD9-9C35-EF0D6343916A}" destId="{E8372CEF-E4F2-4AF4-A878-8A8F04F0D336}" srcOrd="0" destOrd="0" presId="urn:microsoft.com/office/officeart/2011/layout/CircleProcess"/>
    <dgm:cxn modelId="{0EB8FE65-3FA2-45A2-9072-F073EC0EA687}" type="presParOf" srcId="{EB2D9880-C232-44DD-8B6B-C5DAC7EF14C9}" destId="{369BC034-F2A9-4881-B345-ACA46A98A07B}" srcOrd="8"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E91A1D9-BA79-480E-99DC-5CAED283C1BD}" type="doc">
      <dgm:prSet loTypeId="urn:microsoft.com/office/officeart/2011/layout/CircleProcess" loCatId="process" qsTypeId="urn:microsoft.com/office/officeart/2005/8/quickstyle/simple1" qsCatId="simple" csTypeId="urn:microsoft.com/office/officeart/2005/8/colors/accent5_3" csCatId="accent5" phldr="1"/>
      <dgm:spPr/>
      <dgm:t>
        <a:bodyPr/>
        <a:lstStyle/>
        <a:p>
          <a:endParaRPr lang="zh-HK" altLang="en-US"/>
        </a:p>
      </dgm:t>
    </dgm:pt>
    <dgm:pt modelId="{AD483D9B-0D36-45B6-B325-1FBFBFB0E67E}">
      <dgm:prSet phldrT="[Text]"/>
      <dgm:spPr/>
      <dgm:t>
        <a:bodyPr/>
        <a:lstStyle/>
        <a:p>
          <a:r>
            <a:rPr lang="en-US" altLang="zh-HK" b="1">
              <a:latin typeface="Avenir Next LT Pro Light" panose="020B0304020202020204" pitchFamily="34" charset="0"/>
            </a:rPr>
            <a:t>Knowledge</a:t>
          </a:r>
          <a:endParaRPr lang="zh-HK" altLang="en-US" b="1" dirty="0">
            <a:latin typeface="Avenir Next LT Pro Light" panose="020B0304020202020204" pitchFamily="34" charset="0"/>
          </a:endParaRPr>
        </a:p>
      </dgm:t>
    </dgm:pt>
    <dgm:pt modelId="{2BECE93D-C003-41D2-8D41-896CFE5CC1A7}" type="parTrans" cxnId="{B15ACD6A-ECC2-406E-A020-E20CEE0348E4}">
      <dgm:prSet/>
      <dgm:spPr/>
      <dgm:t>
        <a:bodyPr/>
        <a:lstStyle/>
        <a:p>
          <a:endParaRPr lang="zh-HK" altLang="en-US" b="1">
            <a:solidFill>
              <a:schemeClr val="tx1">
                <a:lumMod val="75000"/>
                <a:lumOff val="25000"/>
              </a:schemeClr>
            </a:solidFill>
            <a:latin typeface="Avenir Next LT Pro Light" panose="020B0304020202020204" pitchFamily="34" charset="0"/>
          </a:endParaRPr>
        </a:p>
      </dgm:t>
    </dgm:pt>
    <dgm:pt modelId="{2C83C8F8-B703-4056-9919-2BED8233EFA1}" type="sibTrans" cxnId="{B15ACD6A-ECC2-406E-A020-E20CEE0348E4}">
      <dgm:prSet/>
      <dgm:spPr/>
      <dgm:t>
        <a:bodyPr/>
        <a:lstStyle/>
        <a:p>
          <a:endParaRPr lang="zh-HK" altLang="en-US" b="1">
            <a:solidFill>
              <a:schemeClr val="tx1">
                <a:lumMod val="75000"/>
                <a:lumOff val="25000"/>
              </a:schemeClr>
            </a:solidFill>
            <a:latin typeface="Avenir Next LT Pro Light" panose="020B0304020202020204" pitchFamily="34" charset="0"/>
          </a:endParaRPr>
        </a:p>
      </dgm:t>
    </dgm:pt>
    <dgm:pt modelId="{D567C6FD-EE0F-47C3-A53A-792FE0F0F03E}">
      <dgm:prSet phldrT="[Text]"/>
      <dgm:spPr/>
      <dgm:t>
        <a:bodyPr/>
        <a:lstStyle/>
        <a:p>
          <a:r>
            <a:rPr lang="en-US" altLang="zh-HK" b="1">
              <a:latin typeface="Avenir Next LT Pro Light" panose="020B0304020202020204" pitchFamily="34" charset="0"/>
            </a:rPr>
            <a:t>Attitude</a:t>
          </a:r>
          <a:endParaRPr lang="zh-HK" altLang="en-US" b="1" dirty="0">
            <a:latin typeface="Avenir Next LT Pro Light" panose="020B0304020202020204" pitchFamily="34" charset="0"/>
          </a:endParaRPr>
        </a:p>
      </dgm:t>
    </dgm:pt>
    <dgm:pt modelId="{786E1CE1-59F3-4273-B82F-50EDD5B35ECD}" type="parTrans" cxnId="{F71BA41D-D2C6-483B-829D-CFE526F1F3F6}">
      <dgm:prSet/>
      <dgm:spPr/>
      <dgm:t>
        <a:bodyPr/>
        <a:lstStyle/>
        <a:p>
          <a:endParaRPr lang="zh-HK" altLang="en-US" b="1">
            <a:solidFill>
              <a:schemeClr val="tx1">
                <a:lumMod val="75000"/>
                <a:lumOff val="25000"/>
              </a:schemeClr>
            </a:solidFill>
            <a:latin typeface="Avenir Next LT Pro Light" panose="020B0304020202020204" pitchFamily="34" charset="0"/>
          </a:endParaRPr>
        </a:p>
      </dgm:t>
    </dgm:pt>
    <dgm:pt modelId="{523E6FC5-AF45-4C81-89A1-78EBE65423F0}" type="sibTrans" cxnId="{F71BA41D-D2C6-483B-829D-CFE526F1F3F6}">
      <dgm:prSet/>
      <dgm:spPr/>
      <dgm:t>
        <a:bodyPr/>
        <a:lstStyle/>
        <a:p>
          <a:endParaRPr lang="zh-HK" altLang="en-US" b="1">
            <a:solidFill>
              <a:schemeClr val="tx1">
                <a:lumMod val="75000"/>
                <a:lumOff val="25000"/>
              </a:schemeClr>
            </a:solidFill>
            <a:latin typeface="Avenir Next LT Pro Light" panose="020B0304020202020204" pitchFamily="34" charset="0"/>
          </a:endParaRPr>
        </a:p>
      </dgm:t>
    </dgm:pt>
    <dgm:pt modelId="{D3D9952D-443C-41F1-A32C-0964D20E0D84}">
      <dgm:prSet phldrT="[Text]"/>
      <dgm:spPr/>
      <dgm:t>
        <a:bodyPr/>
        <a:lstStyle/>
        <a:p>
          <a:r>
            <a:rPr lang="en-US" altLang="zh-HK" b="1">
              <a:latin typeface="Avenir Next LT Pro Light" panose="020B0304020202020204" pitchFamily="34" charset="0"/>
            </a:rPr>
            <a:t>Behaviour</a:t>
          </a:r>
          <a:endParaRPr lang="zh-HK" altLang="en-US" b="1" dirty="0">
            <a:latin typeface="Avenir Next LT Pro Light" panose="020B0304020202020204" pitchFamily="34" charset="0"/>
          </a:endParaRPr>
        </a:p>
      </dgm:t>
    </dgm:pt>
    <dgm:pt modelId="{74C87D16-3195-4770-9CBC-096D79084C36}" type="parTrans" cxnId="{5EE0E029-55B6-427B-8306-E73B2B5490A0}">
      <dgm:prSet/>
      <dgm:spPr/>
      <dgm:t>
        <a:bodyPr/>
        <a:lstStyle/>
        <a:p>
          <a:endParaRPr lang="en-HK" b="1">
            <a:solidFill>
              <a:schemeClr val="tx1">
                <a:lumMod val="75000"/>
                <a:lumOff val="25000"/>
              </a:schemeClr>
            </a:solidFill>
            <a:latin typeface="Avenir Next LT Pro Light" panose="020B0304020202020204" pitchFamily="34" charset="0"/>
          </a:endParaRPr>
        </a:p>
      </dgm:t>
    </dgm:pt>
    <dgm:pt modelId="{3073F38A-614D-4652-8E28-C4CAED2A4934}" type="sibTrans" cxnId="{5EE0E029-55B6-427B-8306-E73B2B5490A0}">
      <dgm:prSet/>
      <dgm:spPr/>
      <dgm:t>
        <a:bodyPr/>
        <a:lstStyle/>
        <a:p>
          <a:endParaRPr lang="en-HK" b="1">
            <a:solidFill>
              <a:schemeClr val="tx1">
                <a:lumMod val="75000"/>
                <a:lumOff val="25000"/>
              </a:schemeClr>
            </a:solidFill>
            <a:latin typeface="Avenir Next LT Pro Light" panose="020B0304020202020204" pitchFamily="34" charset="0"/>
          </a:endParaRPr>
        </a:p>
      </dgm:t>
    </dgm:pt>
    <dgm:pt modelId="{EB2D9880-C232-44DD-8B6B-C5DAC7EF14C9}" type="pres">
      <dgm:prSet presAssocID="{1E91A1D9-BA79-480E-99DC-5CAED283C1BD}" presName="Name0" presStyleCnt="0">
        <dgm:presLayoutVars>
          <dgm:chMax val="11"/>
          <dgm:chPref val="11"/>
          <dgm:dir/>
          <dgm:resizeHandles/>
        </dgm:presLayoutVars>
      </dgm:prSet>
      <dgm:spPr/>
      <dgm:t>
        <a:bodyPr/>
        <a:lstStyle/>
        <a:p>
          <a:endParaRPr lang="en-US"/>
        </a:p>
      </dgm:t>
    </dgm:pt>
    <dgm:pt modelId="{0C4AFE13-BDD0-4ACB-89F9-CDAFB7E13E7D}" type="pres">
      <dgm:prSet presAssocID="{D3D9952D-443C-41F1-A32C-0964D20E0D84}" presName="Accent3" presStyleCnt="0"/>
      <dgm:spPr/>
    </dgm:pt>
    <dgm:pt modelId="{5AC72E26-426A-4BC2-90F5-5E18F6AF8EE7}" type="pres">
      <dgm:prSet presAssocID="{D3D9952D-443C-41F1-A32C-0964D20E0D84}" presName="Accent" presStyleLbl="node1" presStyleIdx="0" presStyleCnt="3"/>
      <dgm:spPr/>
    </dgm:pt>
    <dgm:pt modelId="{34D2D942-0EB8-4B7F-9FD7-447AF1C3F53F}" type="pres">
      <dgm:prSet presAssocID="{D3D9952D-443C-41F1-A32C-0964D20E0D84}" presName="ParentBackground3" presStyleCnt="0"/>
      <dgm:spPr/>
    </dgm:pt>
    <dgm:pt modelId="{3EA0DD37-71F7-4053-A445-DAF33BC55D99}" type="pres">
      <dgm:prSet presAssocID="{D3D9952D-443C-41F1-A32C-0964D20E0D84}" presName="ParentBackground" presStyleLbl="fgAcc1" presStyleIdx="0" presStyleCnt="3"/>
      <dgm:spPr/>
      <dgm:t>
        <a:bodyPr/>
        <a:lstStyle/>
        <a:p>
          <a:endParaRPr lang="en-US"/>
        </a:p>
      </dgm:t>
    </dgm:pt>
    <dgm:pt modelId="{C8E19AB3-F55B-4D9B-825B-E9C53DBB2BE3}" type="pres">
      <dgm:prSet presAssocID="{D3D9952D-443C-41F1-A32C-0964D20E0D84}" presName="Parent3" presStyleLbl="revTx" presStyleIdx="0" presStyleCnt="0">
        <dgm:presLayoutVars>
          <dgm:chMax val="1"/>
          <dgm:chPref val="1"/>
          <dgm:bulletEnabled val="1"/>
        </dgm:presLayoutVars>
      </dgm:prSet>
      <dgm:spPr/>
      <dgm:t>
        <a:bodyPr/>
        <a:lstStyle/>
        <a:p>
          <a:endParaRPr lang="en-US"/>
        </a:p>
      </dgm:t>
    </dgm:pt>
    <dgm:pt modelId="{2177B0E3-6038-4616-BD25-1F7722193FC6}" type="pres">
      <dgm:prSet presAssocID="{D567C6FD-EE0F-47C3-A53A-792FE0F0F03E}" presName="Accent2" presStyleCnt="0"/>
      <dgm:spPr/>
    </dgm:pt>
    <dgm:pt modelId="{36AB71EF-832B-4DC5-B022-8F0BA4C464CA}" type="pres">
      <dgm:prSet presAssocID="{D567C6FD-EE0F-47C3-A53A-792FE0F0F03E}" presName="Accent" presStyleLbl="node1" presStyleIdx="1" presStyleCnt="3"/>
      <dgm:spPr/>
    </dgm:pt>
    <dgm:pt modelId="{BF870124-5717-44EC-85B9-16215B930B73}" type="pres">
      <dgm:prSet presAssocID="{D567C6FD-EE0F-47C3-A53A-792FE0F0F03E}" presName="ParentBackground2" presStyleCnt="0"/>
      <dgm:spPr/>
    </dgm:pt>
    <dgm:pt modelId="{CD0F0C9E-783B-4FD1-B91E-B836D11BEE88}" type="pres">
      <dgm:prSet presAssocID="{D567C6FD-EE0F-47C3-A53A-792FE0F0F03E}" presName="ParentBackground" presStyleLbl="fgAcc1" presStyleIdx="1" presStyleCnt="3"/>
      <dgm:spPr/>
      <dgm:t>
        <a:bodyPr/>
        <a:lstStyle/>
        <a:p>
          <a:endParaRPr lang="en-US"/>
        </a:p>
      </dgm:t>
    </dgm:pt>
    <dgm:pt modelId="{7C315D06-7CE3-4524-B168-A690BE972527}" type="pres">
      <dgm:prSet presAssocID="{D567C6FD-EE0F-47C3-A53A-792FE0F0F03E}" presName="Parent2" presStyleLbl="revTx" presStyleIdx="0" presStyleCnt="0">
        <dgm:presLayoutVars>
          <dgm:chMax val="1"/>
          <dgm:chPref val="1"/>
          <dgm:bulletEnabled val="1"/>
        </dgm:presLayoutVars>
      </dgm:prSet>
      <dgm:spPr/>
      <dgm:t>
        <a:bodyPr/>
        <a:lstStyle/>
        <a:p>
          <a:endParaRPr lang="en-US"/>
        </a:p>
      </dgm:t>
    </dgm:pt>
    <dgm:pt modelId="{83CB00E9-2982-4C57-A522-043E46451607}" type="pres">
      <dgm:prSet presAssocID="{AD483D9B-0D36-45B6-B325-1FBFBFB0E67E}" presName="Accent1" presStyleCnt="0"/>
      <dgm:spPr/>
    </dgm:pt>
    <dgm:pt modelId="{392D354C-EE70-4D7A-B20D-0778520F3060}" type="pres">
      <dgm:prSet presAssocID="{AD483D9B-0D36-45B6-B325-1FBFBFB0E67E}" presName="Accent" presStyleLbl="node1" presStyleIdx="2" presStyleCnt="3"/>
      <dgm:spPr/>
    </dgm:pt>
    <dgm:pt modelId="{BF0E453F-43B2-4DD9-9C35-EF0D6343916A}" type="pres">
      <dgm:prSet presAssocID="{AD483D9B-0D36-45B6-B325-1FBFBFB0E67E}" presName="ParentBackground1" presStyleCnt="0"/>
      <dgm:spPr/>
    </dgm:pt>
    <dgm:pt modelId="{E8372CEF-E4F2-4AF4-A878-8A8F04F0D336}" type="pres">
      <dgm:prSet presAssocID="{AD483D9B-0D36-45B6-B325-1FBFBFB0E67E}" presName="ParentBackground" presStyleLbl="fgAcc1" presStyleIdx="2" presStyleCnt="3"/>
      <dgm:spPr/>
      <dgm:t>
        <a:bodyPr/>
        <a:lstStyle/>
        <a:p>
          <a:endParaRPr lang="en-US"/>
        </a:p>
      </dgm:t>
    </dgm:pt>
    <dgm:pt modelId="{369BC034-F2A9-4881-B345-ACA46A98A07B}" type="pres">
      <dgm:prSet presAssocID="{AD483D9B-0D36-45B6-B325-1FBFBFB0E67E}" presName="Parent1" presStyleLbl="revTx" presStyleIdx="0" presStyleCnt="0">
        <dgm:presLayoutVars>
          <dgm:chMax val="1"/>
          <dgm:chPref val="1"/>
          <dgm:bulletEnabled val="1"/>
        </dgm:presLayoutVars>
      </dgm:prSet>
      <dgm:spPr/>
      <dgm:t>
        <a:bodyPr/>
        <a:lstStyle/>
        <a:p>
          <a:endParaRPr lang="en-US"/>
        </a:p>
      </dgm:t>
    </dgm:pt>
  </dgm:ptLst>
  <dgm:cxnLst>
    <dgm:cxn modelId="{B15ACD6A-ECC2-406E-A020-E20CEE0348E4}" srcId="{1E91A1D9-BA79-480E-99DC-5CAED283C1BD}" destId="{AD483D9B-0D36-45B6-B325-1FBFBFB0E67E}" srcOrd="0" destOrd="0" parTransId="{2BECE93D-C003-41D2-8D41-896CFE5CC1A7}" sibTransId="{2C83C8F8-B703-4056-9919-2BED8233EFA1}"/>
    <dgm:cxn modelId="{7A6F5B01-0DFC-4A21-AAC9-CD98D4352EAF}" type="presOf" srcId="{D567C6FD-EE0F-47C3-A53A-792FE0F0F03E}" destId="{CD0F0C9E-783B-4FD1-B91E-B836D11BEE88}" srcOrd="0" destOrd="0" presId="urn:microsoft.com/office/officeart/2011/layout/CircleProcess"/>
    <dgm:cxn modelId="{B0B60FFF-485C-460B-9436-13AD6B1613A8}" type="presOf" srcId="{D3D9952D-443C-41F1-A32C-0964D20E0D84}" destId="{3EA0DD37-71F7-4053-A445-DAF33BC55D99}" srcOrd="0" destOrd="0" presId="urn:microsoft.com/office/officeart/2011/layout/CircleProcess"/>
    <dgm:cxn modelId="{80E2698C-C2A2-4A41-B541-E2A8F564D04E}" type="presOf" srcId="{1E91A1D9-BA79-480E-99DC-5CAED283C1BD}" destId="{EB2D9880-C232-44DD-8B6B-C5DAC7EF14C9}" srcOrd="0" destOrd="0" presId="urn:microsoft.com/office/officeart/2011/layout/CircleProcess"/>
    <dgm:cxn modelId="{F71BA41D-D2C6-483B-829D-CFE526F1F3F6}" srcId="{1E91A1D9-BA79-480E-99DC-5CAED283C1BD}" destId="{D567C6FD-EE0F-47C3-A53A-792FE0F0F03E}" srcOrd="1" destOrd="0" parTransId="{786E1CE1-59F3-4273-B82F-50EDD5B35ECD}" sibTransId="{523E6FC5-AF45-4C81-89A1-78EBE65423F0}"/>
    <dgm:cxn modelId="{28C609B2-775A-4AA0-B16D-CDFA28F4AE4F}" type="presOf" srcId="{AD483D9B-0D36-45B6-B325-1FBFBFB0E67E}" destId="{369BC034-F2A9-4881-B345-ACA46A98A07B}" srcOrd="1" destOrd="0" presId="urn:microsoft.com/office/officeart/2011/layout/CircleProcess"/>
    <dgm:cxn modelId="{B54FF9F2-0C06-4AAE-822F-B5777F3A8735}" type="presOf" srcId="{AD483D9B-0D36-45B6-B325-1FBFBFB0E67E}" destId="{E8372CEF-E4F2-4AF4-A878-8A8F04F0D336}" srcOrd="0" destOrd="0" presId="urn:microsoft.com/office/officeart/2011/layout/CircleProcess"/>
    <dgm:cxn modelId="{5EE0E029-55B6-427B-8306-E73B2B5490A0}" srcId="{1E91A1D9-BA79-480E-99DC-5CAED283C1BD}" destId="{D3D9952D-443C-41F1-A32C-0964D20E0D84}" srcOrd="2" destOrd="0" parTransId="{74C87D16-3195-4770-9CBC-096D79084C36}" sibTransId="{3073F38A-614D-4652-8E28-C4CAED2A4934}"/>
    <dgm:cxn modelId="{EF79B498-47B9-4F1D-91E9-9DD5BBFB4D0C}" type="presOf" srcId="{D567C6FD-EE0F-47C3-A53A-792FE0F0F03E}" destId="{7C315D06-7CE3-4524-B168-A690BE972527}" srcOrd="1" destOrd="0" presId="urn:microsoft.com/office/officeart/2011/layout/CircleProcess"/>
    <dgm:cxn modelId="{AF948529-CB92-47D7-9671-4653189FD2C8}" type="presOf" srcId="{D3D9952D-443C-41F1-A32C-0964D20E0D84}" destId="{C8E19AB3-F55B-4D9B-825B-E9C53DBB2BE3}" srcOrd="1" destOrd="0" presId="urn:microsoft.com/office/officeart/2011/layout/CircleProcess"/>
    <dgm:cxn modelId="{AE5088BB-AD4C-44A3-A1A8-A624ECE4EC7E}" type="presParOf" srcId="{EB2D9880-C232-44DD-8B6B-C5DAC7EF14C9}" destId="{0C4AFE13-BDD0-4ACB-89F9-CDAFB7E13E7D}" srcOrd="0" destOrd="0" presId="urn:microsoft.com/office/officeart/2011/layout/CircleProcess"/>
    <dgm:cxn modelId="{6DEAD873-0836-4614-8C0B-C44EEBFFF9F9}" type="presParOf" srcId="{0C4AFE13-BDD0-4ACB-89F9-CDAFB7E13E7D}" destId="{5AC72E26-426A-4BC2-90F5-5E18F6AF8EE7}" srcOrd="0" destOrd="0" presId="urn:microsoft.com/office/officeart/2011/layout/CircleProcess"/>
    <dgm:cxn modelId="{224A4067-2FDF-4DCB-80A2-B01266C26CE4}" type="presParOf" srcId="{EB2D9880-C232-44DD-8B6B-C5DAC7EF14C9}" destId="{34D2D942-0EB8-4B7F-9FD7-447AF1C3F53F}" srcOrd="1" destOrd="0" presId="urn:microsoft.com/office/officeart/2011/layout/CircleProcess"/>
    <dgm:cxn modelId="{292B0B1E-B227-456A-A291-C255F6B20F25}" type="presParOf" srcId="{34D2D942-0EB8-4B7F-9FD7-447AF1C3F53F}" destId="{3EA0DD37-71F7-4053-A445-DAF33BC55D99}" srcOrd="0" destOrd="0" presId="urn:microsoft.com/office/officeart/2011/layout/CircleProcess"/>
    <dgm:cxn modelId="{1D0FAE24-1083-44B2-9E6E-1D8F505BA36B}" type="presParOf" srcId="{EB2D9880-C232-44DD-8B6B-C5DAC7EF14C9}" destId="{C8E19AB3-F55B-4D9B-825B-E9C53DBB2BE3}" srcOrd="2" destOrd="0" presId="urn:microsoft.com/office/officeart/2011/layout/CircleProcess"/>
    <dgm:cxn modelId="{C81E71E6-F588-40F0-A776-79050534BAA8}" type="presParOf" srcId="{EB2D9880-C232-44DD-8B6B-C5DAC7EF14C9}" destId="{2177B0E3-6038-4616-BD25-1F7722193FC6}" srcOrd="3" destOrd="0" presId="urn:microsoft.com/office/officeart/2011/layout/CircleProcess"/>
    <dgm:cxn modelId="{7E58EC35-2AC1-4AB8-9029-B9C3444EEA41}" type="presParOf" srcId="{2177B0E3-6038-4616-BD25-1F7722193FC6}" destId="{36AB71EF-832B-4DC5-B022-8F0BA4C464CA}" srcOrd="0" destOrd="0" presId="urn:microsoft.com/office/officeart/2011/layout/CircleProcess"/>
    <dgm:cxn modelId="{B5344596-1FD9-46E9-AE24-73391D4A26C3}" type="presParOf" srcId="{EB2D9880-C232-44DD-8B6B-C5DAC7EF14C9}" destId="{BF870124-5717-44EC-85B9-16215B930B73}" srcOrd="4" destOrd="0" presId="urn:microsoft.com/office/officeart/2011/layout/CircleProcess"/>
    <dgm:cxn modelId="{48F82515-B86B-4FED-9878-8EDB20BA4A6C}" type="presParOf" srcId="{BF870124-5717-44EC-85B9-16215B930B73}" destId="{CD0F0C9E-783B-4FD1-B91E-B836D11BEE88}" srcOrd="0" destOrd="0" presId="urn:microsoft.com/office/officeart/2011/layout/CircleProcess"/>
    <dgm:cxn modelId="{ABAFE2B2-F11A-4786-B58F-102487D8E5BA}" type="presParOf" srcId="{EB2D9880-C232-44DD-8B6B-C5DAC7EF14C9}" destId="{7C315D06-7CE3-4524-B168-A690BE972527}" srcOrd="5" destOrd="0" presId="urn:microsoft.com/office/officeart/2011/layout/CircleProcess"/>
    <dgm:cxn modelId="{8837DA82-C1C1-4452-86FA-1FA29D3F272F}" type="presParOf" srcId="{EB2D9880-C232-44DD-8B6B-C5DAC7EF14C9}" destId="{83CB00E9-2982-4C57-A522-043E46451607}" srcOrd="6" destOrd="0" presId="urn:microsoft.com/office/officeart/2011/layout/CircleProcess"/>
    <dgm:cxn modelId="{7506E8AB-763F-492E-A8AA-A1472FB49339}" type="presParOf" srcId="{83CB00E9-2982-4C57-A522-043E46451607}" destId="{392D354C-EE70-4D7A-B20D-0778520F3060}" srcOrd="0" destOrd="0" presId="urn:microsoft.com/office/officeart/2011/layout/CircleProcess"/>
    <dgm:cxn modelId="{67BA25FC-6CFD-4786-AF27-B6684289F305}" type="presParOf" srcId="{EB2D9880-C232-44DD-8B6B-C5DAC7EF14C9}" destId="{BF0E453F-43B2-4DD9-9C35-EF0D6343916A}" srcOrd="7" destOrd="0" presId="urn:microsoft.com/office/officeart/2011/layout/CircleProcess"/>
    <dgm:cxn modelId="{4E14D9B1-BD42-4C2E-901A-66BD9913EBC7}" type="presParOf" srcId="{BF0E453F-43B2-4DD9-9C35-EF0D6343916A}" destId="{E8372CEF-E4F2-4AF4-A878-8A8F04F0D336}" srcOrd="0" destOrd="0" presId="urn:microsoft.com/office/officeart/2011/layout/CircleProcess"/>
    <dgm:cxn modelId="{0EB8FE65-3FA2-45A2-9072-F073EC0EA687}" type="presParOf" srcId="{EB2D9880-C232-44DD-8B6B-C5DAC7EF14C9}" destId="{369BC034-F2A9-4881-B345-ACA46A98A07B}"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C22BC14-5651-4C77-B731-16E60949002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ED07D00E-688A-4D75-B9A0-9C9FB9737D62}">
      <dgm:prSet phldrT="[Text]" custT="1"/>
      <dgm:spPr/>
      <dgm:t>
        <a:bodyPr/>
        <a:lstStyle/>
        <a:p>
          <a:r>
            <a:rPr lang="en-GB" sz="1800" b="1" dirty="0"/>
            <a:t>CSRP (HKU)</a:t>
          </a:r>
        </a:p>
      </dgm:t>
    </dgm:pt>
    <dgm:pt modelId="{7BEB615B-F9A9-46E1-9A8E-EE7F0BD52086}" type="parTrans" cxnId="{6D04ED53-436D-41A9-82FB-B53C542E0061}">
      <dgm:prSet/>
      <dgm:spPr/>
      <dgm:t>
        <a:bodyPr/>
        <a:lstStyle/>
        <a:p>
          <a:endParaRPr lang="en-GB" b="1"/>
        </a:p>
      </dgm:t>
    </dgm:pt>
    <dgm:pt modelId="{F9427AB2-2781-45CC-B34B-91685300E1F2}" type="sibTrans" cxnId="{6D04ED53-436D-41A9-82FB-B53C542E0061}">
      <dgm:prSet/>
      <dgm:spPr/>
      <dgm:t>
        <a:bodyPr/>
        <a:lstStyle/>
        <a:p>
          <a:endParaRPr lang="en-GB" b="1"/>
        </a:p>
      </dgm:t>
    </dgm:pt>
    <dgm:pt modelId="{8A203103-3D08-41F2-8443-9F32E05CA190}">
      <dgm:prSet phldrT="[Text]" custT="1"/>
      <dgm:spPr/>
      <dgm:t>
        <a:bodyPr/>
        <a:lstStyle/>
        <a:p>
          <a:r>
            <a:rPr lang="en-GB" sz="1800" b="1" dirty="0"/>
            <a:t>Secondary</a:t>
          </a:r>
          <a:br>
            <a:rPr lang="en-GB" sz="1800" b="1" dirty="0"/>
          </a:br>
          <a:r>
            <a:rPr lang="en-GB" sz="1800" b="1" dirty="0"/>
            <a:t> (57 </a:t>
          </a:r>
          <a:r>
            <a:rPr lang="en-GB" sz="1800" b="1" dirty="0" err="1"/>
            <a:t>sch</a:t>
          </a:r>
          <a:r>
            <a:rPr lang="en-GB" sz="1800" b="1" dirty="0"/>
            <a:t>)</a:t>
          </a:r>
        </a:p>
      </dgm:t>
    </dgm:pt>
    <dgm:pt modelId="{72A4592A-06C6-477C-96E7-6824C3B05253}" type="parTrans" cxnId="{52C1EEAD-F650-48A9-9C9F-D3DA08DE2ED6}">
      <dgm:prSet/>
      <dgm:spPr/>
      <dgm:t>
        <a:bodyPr/>
        <a:lstStyle/>
        <a:p>
          <a:endParaRPr lang="en-GB" b="1"/>
        </a:p>
      </dgm:t>
    </dgm:pt>
    <dgm:pt modelId="{E3AFEBFF-D088-4CB1-9584-BEF4C81029F4}" type="sibTrans" cxnId="{52C1EEAD-F650-48A9-9C9F-D3DA08DE2ED6}">
      <dgm:prSet/>
      <dgm:spPr/>
      <dgm:t>
        <a:bodyPr/>
        <a:lstStyle/>
        <a:p>
          <a:endParaRPr lang="en-GB" b="1"/>
        </a:p>
      </dgm:t>
    </dgm:pt>
    <dgm:pt modelId="{43CF4860-E999-429B-9B01-91EA11C6B6F7}">
      <dgm:prSet phldrT="[Text]" custT="1"/>
      <dgm:spPr/>
      <dgm:t>
        <a:bodyPr/>
        <a:lstStyle/>
        <a:p>
          <a:r>
            <a:rPr lang="en-GB" sz="1800" b="1" dirty="0"/>
            <a:t>Core* (3)</a:t>
          </a:r>
        </a:p>
      </dgm:t>
    </dgm:pt>
    <dgm:pt modelId="{CA3F12CE-BAF6-4ACE-A552-FA1C0A56D925}" type="parTrans" cxnId="{610D98D6-A151-42BA-AF0C-099416BE8CE9}">
      <dgm:prSet/>
      <dgm:spPr/>
      <dgm:t>
        <a:bodyPr/>
        <a:lstStyle/>
        <a:p>
          <a:endParaRPr lang="en-GB" b="1"/>
        </a:p>
      </dgm:t>
    </dgm:pt>
    <dgm:pt modelId="{A66E3FBD-58C1-4481-808F-005788EDBBF4}" type="sibTrans" cxnId="{610D98D6-A151-42BA-AF0C-099416BE8CE9}">
      <dgm:prSet/>
      <dgm:spPr/>
      <dgm:t>
        <a:bodyPr/>
        <a:lstStyle/>
        <a:p>
          <a:endParaRPr lang="en-GB" b="1"/>
        </a:p>
      </dgm:t>
    </dgm:pt>
    <dgm:pt modelId="{23AA7D5B-A007-48C6-BC94-568FC6B68579}">
      <dgm:prSet phldrT="[Text]" custT="1"/>
      <dgm:spPr/>
      <dgm:t>
        <a:bodyPr/>
        <a:lstStyle/>
        <a:p>
          <a:r>
            <a:rPr lang="en-GB" sz="1800" b="1" dirty="0"/>
            <a:t>Partner  (</a:t>
          </a:r>
          <a:r>
            <a:rPr lang="en-US" altLang="zh-CN" sz="1800" b="1" dirty="0"/>
            <a:t>9</a:t>
          </a:r>
          <a:r>
            <a:rPr lang="en-GB" sz="1800" b="1" dirty="0"/>
            <a:t>)</a:t>
          </a:r>
        </a:p>
      </dgm:t>
    </dgm:pt>
    <dgm:pt modelId="{A66AAE22-1BBC-46FC-919A-DED079EF79C3}" type="parTrans" cxnId="{5EAA0A58-CF77-4813-9D80-B44FCFD6D4FA}">
      <dgm:prSet/>
      <dgm:spPr/>
      <dgm:t>
        <a:bodyPr/>
        <a:lstStyle/>
        <a:p>
          <a:endParaRPr lang="en-GB" b="1"/>
        </a:p>
      </dgm:t>
    </dgm:pt>
    <dgm:pt modelId="{1EDD92C0-C9AA-4CA1-9760-4A69F354F1EC}" type="sibTrans" cxnId="{5EAA0A58-CF77-4813-9D80-B44FCFD6D4FA}">
      <dgm:prSet/>
      <dgm:spPr/>
      <dgm:t>
        <a:bodyPr/>
        <a:lstStyle/>
        <a:p>
          <a:endParaRPr lang="en-GB" b="1"/>
        </a:p>
      </dgm:t>
    </dgm:pt>
    <dgm:pt modelId="{BD8CF144-AC36-482A-8365-715746F6136C}">
      <dgm:prSet phldrT="[Text]" custT="1"/>
      <dgm:spPr/>
      <dgm:t>
        <a:bodyPr/>
        <a:lstStyle/>
        <a:p>
          <a:r>
            <a:rPr lang="en-GB" sz="1800" b="1" dirty="0"/>
            <a:t>Primary</a:t>
          </a:r>
          <a:br>
            <a:rPr lang="en-GB" sz="1800" b="1" dirty="0"/>
          </a:br>
          <a:r>
            <a:rPr lang="en-GB" sz="1800" b="1" dirty="0"/>
            <a:t>(63 </a:t>
          </a:r>
          <a:r>
            <a:rPr lang="en-GB" sz="1800" b="1" dirty="0" err="1"/>
            <a:t>Sch</a:t>
          </a:r>
          <a:r>
            <a:rPr lang="en-GB" sz="1800" b="1" dirty="0"/>
            <a:t>)</a:t>
          </a:r>
        </a:p>
      </dgm:t>
    </dgm:pt>
    <dgm:pt modelId="{A79B595A-3A55-46B5-92B4-1F206BA81F59}" type="parTrans" cxnId="{7E6312C4-8EF9-47BD-B998-9EA4CC7C53C0}">
      <dgm:prSet/>
      <dgm:spPr/>
      <dgm:t>
        <a:bodyPr/>
        <a:lstStyle/>
        <a:p>
          <a:endParaRPr lang="en-GB" b="1"/>
        </a:p>
      </dgm:t>
    </dgm:pt>
    <dgm:pt modelId="{2CE77AA9-7920-442C-99DD-76BFB5252375}" type="sibTrans" cxnId="{7E6312C4-8EF9-47BD-B998-9EA4CC7C53C0}">
      <dgm:prSet/>
      <dgm:spPr/>
      <dgm:t>
        <a:bodyPr/>
        <a:lstStyle/>
        <a:p>
          <a:endParaRPr lang="en-GB" b="1"/>
        </a:p>
      </dgm:t>
    </dgm:pt>
    <dgm:pt modelId="{C256C160-5DE6-43FF-855F-DA170FA7E71B}">
      <dgm:prSet phldrT="[Text]" custT="1"/>
      <dgm:spPr/>
      <dgm:t>
        <a:bodyPr/>
        <a:lstStyle/>
        <a:p>
          <a:r>
            <a:rPr lang="en-GB" sz="1800" b="1" dirty="0"/>
            <a:t>Core* (3)</a:t>
          </a:r>
        </a:p>
      </dgm:t>
    </dgm:pt>
    <dgm:pt modelId="{288E7361-6045-4F41-B186-CC5C7F58E41D}" type="parTrans" cxnId="{6A89DA11-68DB-4630-91E7-B347D25D30D8}">
      <dgm:prSet/>
      <dgm:spPr/>
      <dgm:t>
        <a:bodyPr/>
        <a:lstStyle/>
        <a:p>
          <a:endParaRPr lang="en-GB" b="1"/>
        </a:p>
      </dgm:t>
    </dgm:pt>
    <dgm:pt modelId="{E974763D-8B58-407F-91FB-BF74291E9961}" type="sibTrans" cxnId="{6A89DA11-68DB-4630-91E7-B347D25D30D8}">
      <dgm:prSet/>
      <dgm:spPr/>
      <dgm:t>
        <a:bodyPr/>
        <a:lstStyle/>
        <a:p>
          <a:endParaRPr lang="en-GB" b="1"/>
        </a:p>
      </dgm:t>
    </dgm:pt>
    <dgm:pt modelId="{F6EA0A92-B601-4CA3-894A-D968BE049DE7}">
      <dgm:prSet phldrT="[Text]" custT="1"/>
      <dgm:spPr/>
      <dgm:t>
        <a:bodyPr/>
        <a:lstStyle/>
        <a:p>
          <a:pPr algn="l"/>
          <a:r>
            <a:rPr lang="en-GB" sz="3200" b="1" dirty="0">
              <a:latin typeface="Avenir Next LT Pro Light" panose="020B0304020202020204" pitchFamily="34" charset="0"/>
            </a:rPr>
            <a:t>Level 1: CSRP</a:t>
          </a:r>
        </a:p>
      </dgm:t>
    </dgm:pt>
    <dgm:pt modelId="{76228678-6695-456A-903F-5436A7EAD758}" type="parTrans" cxnId="{99BEEB38-3EEF-40B5-A108-8565F476159E}">
      <dgm:prSet/>
      <dgm:spPr/>
      <dgm:t>
        <a:bodyPr/>
        <a:lstStyle/>
        <a:p>
          <a:endParaRPr lang="en-GB" b="1"/>
        </a:p>
      </dgm:t>
    </dgm:pt>
    <dgm:pt modelId="{36229EB7-FD89-43E4-8B3D-CE7DD8323A32}" type="sibTrans" cxnId="{99BEEB38-3EEF-40B5-A108-8565F476159E}">
      <dgm:prSet/>
      <dgm:spPr/>
      <dgm:t>
        <a:bodyPr/>
        <a:lstStyle/>
        <a:p>
          <a:endParaRPr lang="en-GB" b="1"/>
        </a:p>
      </dgm:t>
    </dgm:pt>
    <dgm:pt modelId="{5F29D96B-4939-4D67-8EE4-EE9EE783C8E7}">
      <dgm:prSet phldrT="[Text]" custT="1">
        <dgm:style>
          <a:lnRef idx="0">
            <a:scrgbClr r="0" g="0" b="0"/>
          </a:lnRef>
          <a:fillRef idx="0">
            <a:scrgbClr r="0" g="0" b="0"/>
          </a:fillRef>
          <a:effectRef idx="0">
            <a:scrgbClr r="0" g="0" b="0"/>
          </a:effectRef>
          <a:fontRef idx="minor">
            <a:schemeClr val="accent1"/>
          </a:fontRef>
        </dgm:style>
      </dgm:prSet>
      <dgm:spPr>
        <a:noFill/>
        <a:ln>
          <a:noFill/>
        </a:ln>
      </dgm:spPr>
      <dgm:t>
        <a:bodyPr/>
        <a:lstStyle/>
        <a:p>
          <a:pPr algn="l"/>
          <a:r>
            <a:rPr lang="en-GB" sz="2800" b="1" dirty="0">
              <a:latin typeface="Avenir Next LT Pro Light" panose="020B0304020202020204" pitchFamily="34" charset="0"/>
            </a:rPr>
            <a:t>Secondary/ Primary/ KG Section</a:t>
          </a:r>
        </a:p>
      </dgm:t>
    </dgm:pt>
    <dgm:pt modelId="{0C16CBFC-7763-4729-9F7F-92CCB4606A1D}" type="parTrans" cxnId="{0A574FA1-BD8F-47B0-9BEE-07B9D7C09A45}">
      <dgm:prSet/>
      <dgm:spPr/>
      <dgm:t>
        <a:bodyPr/>
        <a:lstStyle/>
        <a:p>
          <a:endParaRPr lang="en-GB" b="1"/>
        </a:p>
      </dgm:t>
    </dgm:pt>
    <dgm:pt modelId="{E92A1562-A8E2-4812-9D52-127FCC921033}" type="sibTrans" cxnId="{0A574FA1-BD8F-47B0-9BEE-07B9D7C09A45}">
      <dgm:prSet/>
      <dgm:spPr/>
      <dgm:t>
        <a:bodyPr/>
        <a:lstStyle/>
        <a:p>
          <a:endParaRPr lang="en-GB" b="1"/>
        </a:p>
      </dgm:t>
    </dgm:pt>
    <dgm:pt modelId="{757BE5A6-3EF5-4571-83FD-E67A12579B91}">
      <dgm:prSet phldrT="[Text]" custT="1"/>
      <dgm:spPr/>
      <dgm:t>
        <a:bodyPr/>
        <a:lstStyle/>
        <a:p>
          <a:pPr algn="l"/>
          <a:r>
            <a:rPr lang="en-GB" sz="3200" b="1" dirty="0">
              <a:latin typeface="Avenir Next LT Pro Light" panose="020B0304020202020204" pitchFamily="34" charset="0"/>
            </a:rPr>
            <a:t>Level 3: School</a:t>
          </a:r>
        </a:p>
      </dgm:t>
    </dgm:pt>
    <dgm:pt modelId="{C94ADFAA-9F09-4111-80B1-DD128B6B0637}" type="parTrans" cxnId="{035A6465-A17B-43C1-A305-EEA4BE8CBCAF}">
      <dgm:prSet/>
      <dgm:spPr/>
      <dgm:t>
        <a:bodyPr/>
        <a:lstStyle/>
        <a:p>
          <a:endParaRPr lang="en-GB" b="1"/>
        </a:p>
      </dgm:t>
    </dgm:pt>
    <dgm:pt modelId="{8E9AA413-BFDC-4538-9769-2897D9ACA1A1}" type="sibTrans" cxnId="{035A6465-A17B-43C1-A305-EEA4BE8CBCAF}">
      <dgm:prSet/>
      <dgm:spPr/>
      <dgm:t>
        <a:bodyPr/>
        <a:lstStyle/>
        <a:p>
          <a:endParaRPr lang="en-GB" b="1"/>
        </a:p>
      </dgm:t>
    </dgm:pt>
    <dgm:pt modelId="{81D62522-E6EA-467A-8315-0D33DEC25164}">
      <dgm:prSet phldrT="[Text]" custT="1"/>
      <dgm:spPr/>
      <dgm:t>
        <a:bodyPr/>
        <a:lstStyle/>
        <a:p>
          <a:pPr algn="l"/>
          <a:r>
            <a:rPr lang="en-GB" sz="3200" b="1" dirty="0">
              <a:latin typeface="Avenir Next LT Pro Light" panose="020B0304020202020204" pitchFamily="34" charset="0"/>
            </a:rPr>
            <a:t>Level 2: School Network</a:t>
          </a:r>
        </a:p>
      </dgm:t>
    </dgm:pt>
    <dgm:pt modelId="{F3B6892D-8329-4169-ABCF-9C5E84229A27}" type="parTrans" cxnId="{E945295B-2D87-40CC-846E-1205E76174A2}">
      <dgm:prSet/>
      <dgm:spPr/>
      <dgm:t>
        <a:bodyPr/>
        <a:lstStyle/>
        <a:p>
          <a:endParaRPr lang="en-GB" b="1"/>
        </a:p>
      </dgm:t>
    </dgm:pt>
    <dgm:pt modelId="{A6EC6B7B-2A41-4A7B-83B8-6A0F7006F312}" type="sibTrans" cxnId="{E945295B-2D87-40CC-846E-1205E76174A2}">
      <dgm:prSet/>
      <dgm:spPr/>
      <dgm:t>
        <a:bodyPr/>
        <a:lstStyle/>
        <a:p>
          <a:endParaRPr lang="en-GB" b="1"/>
        </a:p>
      </dgm:t>
    </dgm:pt>
    <dgm:pt modelId="{71615E30-47C4-42EF-A3A0-3C70022EC6B5}">
      <dgm:prSet phldrT="[Text]" custT="1"/>
      <dgm:spPr/>
      <dgm:t>
        <a:bodyPr/>
        <a:lstStyle/>
        <a:p>
          <a:r>
            <a:rPr lang="en-GB" sz="1800" b="1" dirty="0"/>
            <a:t>KG</a:t>
          </a:r>
          <a:br>
            <a:rPr lang="en-GB" sz="1800" b="1" dirty="0"/>
          </a:br>
          <a:r>
            <a:rPr lang="en-GB" sz="1800" b="1" dirty="0"/>
            <a:t>(5 KG)</a:t>
          </a:r>
        </a:p>
      </dgm:t>
    </dgm:pt>
    <dgm:pt modelId="{18860B62-7D37-4C8F-9A2E-DDA107F50929}" type="parTrans" cxnId="{2CFD134D-FD40-4BEC-856B-44A0E9FFF932}">
      <dgm:prSet/>
      <dgm:spPr/>
      <dgm:t>
        <a:bodyPr/>
        <a:lstStyle/>
        <a:p>
          <a:endParaRPr lang="en-GB" b="1"/>
        </a:p>
      </dgm:t>
    </dgm:pt>
    <dgm:pt modelId="{E9D8D961-BC80-4C06-9681-F1FC691FF32E}" type="sibTrans" cxnId="{2CFD134D-FD40-4BEC-856B-44A0E9FFF932}">
      <dgm:prSet/>
      <dgm:spPr/>
      <dgm:t>
        <a:bodyPr/>
        <a:lstStyle/>
        <a:p>
          <a:endParaRPr lang="en-GB" b="1"/>
        </a:p>
      </dgm:t>
    </dgm:pt>
    <dgm:pt modelId="{D25E0135-2BBA-4850-B5FA-8BC31E60496F}">
      <dgm:prSet phldrT="[Text]" custT="1"/>
      <dgm:spPr/>
      <dgm:t>
        <a:bodyPr/>
        <a:lstStyle/>
        <a:p>
          <a:r>
            <a:rPr lang="en-GB" sz="1800" b="1" dirty="0"/>
            <a:t>Core </a:t>
          </a:r>
          <a:br>
            <a:rPr lang="en-GB" sz="1800" b="1" dirty="0"/>
          </a:br>
          <a:r>
            <a:rPr lang="en-GB" sz="1800" b="1" dirty="0"/>
            <a:t>(2)</a:t>
          </a:r>
        </a:p>
      </dgm:t>
    </dgm:pt>
    <dgm:pt modelId="{757377D4-C897-4067-824B-27FE3906BE29}" type="parTrans" cxnId="{35A50CA2-B7AD-4918-9602-B033BAD0D959}">
      <dgm:prSet/>
      <dgm:spPr/>
      <dgm:t>
        <a:bodyPr/>
        <a:lstStyle/>
        <a:p>
          <a:endParaRPr lang="en-GB" b="1"/>
        </a:p>
      </dgm:t>
    </dgm:pt>
    <dgm:pt modelId="{B5F73C77-A92E-42CC-A7BE-5A7172B80125}" type="sibTrans" cxnId="{35A50CA2-B7AD-4918-9602-B033BAD0D959}">
      <dgm:prSet/>
      <dgm:spPr/>
      <dgm:t>
        <a:bodyPr/>
        <a:lstStyle/>
        <a:p>
          <a:endParaRPr lang="en-GB" b="1"/>
        </a:p>
      </dgm:t>
    </dgm:pt>
    <dgm:pt modelId="{8715AD3C-1D9A-497F-8D2E-38E2F1658293}">
      <dgm:prSet phldrT="[Text]" custT="1"/>
      <dgm:spPr/>
      <dgm:t>
        <a:bodyPr/>
        <a:lstStyle/>
        <a:p>
          <a:r>
            <a:rPr lang="en-GB" sz="1800" b="1" dirty="0"/>
            <a:t>Partner (14)</a:t>
          </a:r>
        </a:p>
      </dgm:t>
    </dgm:pt>
    <dgm:pt modelId="{B91D832E-518C-43FF-B4B0-4E8C3C6CD40A}" type="parTrans" cxnId="{C476B0C1-CE2A-4C5F-AFB3-BF49BCA1E37D}">
      <dgm:prSet/>
      <dgm:spPr/>
      <dgm:t>
        <a:bodyPr/>
        <a:lstStyle/>
        <a:p>
          <a:endParaRPr lang="en-GB" b="1"/>
        </a:p>
      </dgm:t>
    </dgm:pt>
    <dgm:pt modelId="{97BF2CC3-83A5-4366-8783-D4D23BC059E5}" type="sibTrans" cxnId="{C476B0C1-CE2A-4C5F-AFB3-BF49BCA1E37D}">
      <dgm:prSet/>
      <dgm:spPr/>
      <dgm:t>
        <a:bodyPr/>
        <a:lstStyle/>
        <a:p>
          <a:endParaRPr lang="en-GB" b="1"/>
        </a:p>
      </dgm:t>
    </dgm:pt>
    <dgm:pt modelId="{D25EEF65-B73B-43DE-80AC-CD3A6FF1F8E6}">
      <dgm:prSet phldrT="[Text]" custT="1"/>
      <dgm:spPr/>
      <dgm:t>
        <a:bodyPr/>
        <a:lstStyle/>
        <a:p>
          <a:r>
            <a:rPr lang="en-GB" sz="1800" b="1" dirty="0"/>
            <a:t>Network  (46)</a:t>
          </a:r>
        </a:p>
      </dgm:t>
    </dgm:pt>
    <dgm:pt modelId="{4129D5BB-A1DE-4F1A-A487-1331FBE1EA9C}" type="parTrans" cxnId="{BFFC96D7-6408-4B8F-9837-9E92E2FC26DD}">
      <dgm:prSet/>
      <dgm:spPr/>
      <dgm:t>
        <a:bodyPr/>
        <a:lstStyle/>
        <a:p>
          <a:endParaRPr lang="en-GB" b="1"/>
        </a:p>
      </dgm:t>
    </dgm:pt>
    <dgm:pt modelId="{19DEB106-DED4-439A-8B36-11AD766A12E6}" type="sibTrans" cxnId="{BFFC96D7-6408-4B8F-9837-9E92E2FC26DD}">
      <dgm:prSet/>
      <dgm:spPr/>
      <dgm:t>
        <a:bodyPr/>
        <a:lstStyle/>
        <a:p>
          <a:endParaRPr lang="en-GB" b="1"/>
        </a:p>
      </dgm:t>
    </dgm:pt>
    <dgm:pt modelId="{F92205C2-C053-40EA-B2F7-988AB6565C71}">
      <dgm:prSet phldrT="[Text]" custT="1"/>
      <dgm:spPr/>
      <dgm:t>
        <a:bodyPr/>
        <a:lstStyle/>
        <a:p>
          <a:r>
            <a:rPr lang="en-GB" sz="1800" b="1" dirty="0"/>
            <a:t>Network  (45)</a:t>
          </a:r>
        </a:p>
      </dgm:t>
    </dgm:pt>
    <dgm:pt modelId="{F5391F85-3CCB-4D34-9E63-E00CE2A73BA8}" type="parTrans" cxnId="{1308BA0E-FD4A-4349-A644-3F0DFF3DD0DB}">
      <dgm:prSet/>
      <dgm:spPr/>
      <dgm:t>
        <a:bodyPr/>
        <a:lstStyle/>
        <a:p>
          <a:endParaRPr lang="en-GB" b="1"/>
        </a:p>
      </dgm:t>
    </dgm:pt>
    <dgm:pt modelId="{4469AE33-D385-49B5-B9EC-3DAF00B416D3}" type="sibTrans" cxnId="{1308BA0E-FD4A-4349-A644-3F0DFF3DD0DB}">
      <dgm:prSet/>
      <dgm:spPr/>
      <dgm:t>
        <a:bodyPr/>
        <a:lstStyle/>
        <a:p>
          <a:endParaRPr lang="en-GB" b="1"/>
        </a:p>
      </dgm:t>
    </dgm:pt>
    <dgm:pt modelId="{8B6AAC99-8166-4D49-895D-EE0468897EB4}">
      <dgm:prSet phldrT="[Text]" custT="1"/>
      <dgm:spPr/>
      <dgm:t>
        <a:bodyPr/>
        <a:lstStyle/>
        <a:p>
          <a:pPr algn="l"/>
          <a:r>
            <a:rPr lang="en-GB" sz="3200" b="1" dirty="0">
              <a:latin typeface="Avenir Next LT Pro Light" panose="020B0304020202020204" pitchFamily="34" charset="0"/>
            </a:rPr>
            <a:t>Level 4: Student</a:t>
          </a:r>
        </a:p>
      </dgm:t>
    </dgm:pt>
    <dgm:pt modelId="{86E0C8B6-4ED9-41DE-A42E-5E56F9ECDA24}" type="parTrans" cxnId="{4E1EBF60-DA2B-4DAF-A037-DAABAD8B7BF0}">
      <dgm:prSet/>
      <dgm:spPr/>
      <dgm:t>
        <a:bodyPr/>
        <a:lstStyle/>
        <a:p>
          <a:endParaRPr lang="en-GB" b="1"/>
        </a:p>
      </dgm:t>
    </dgm:pt>
    <dgm:pt modelId="{43B3C1D6-EC97-41D0-9684-92AB11A5F4CE}" type="sibTrans" cxnId="{4E1EBF60-DA2B-4DAF-A037-DAABAD8B7BF0}">
      <dgm:prSet/>
      <dgm:spPr/>
      <dgm:t>
        <a:bodyPr/>
        <a:lstStyle/>
        <a:p>
          <a:endParaRPr lang="en-GB" b="1"/>
        </a:p>
      </dgm:t>
    </dgm:pt>
    <dgm:pt modelId="{E27DE436-C9A8-4086-A5A1-1EE86AAD620C}">
      <dgm:prSet phldrT="[Text]" custT="1"/>
      <dgm:spPr/>
      <dgm:t>
        <a:bodyPr/>
        <a:lstStyle/>
        <a:p>
          <a:r>
            <a:rPr lang="en-GB" sz="1200" b="1" dirty="0"/>
            <a:t>C1</a:t>
          </a:r>
        </a:p>
      </dgm:t>
    </dgm:pt>
    <dgm:pt modelId="{01DCB304-8362-4093-8E1B-BC23D51E7429}" type="parTrans" cxnId="{E6AE9CB0-A8B1-4CC0-997C-1BC51985DE88}">
      <dgm:prSet/>
      <dgm:spPr/>
      <dgm:t>
        <a:bodyPr/>
        <a:lstStyle/>
        <a:p>
          <a:endParaRPr lang="en-GB" b="1"/>
        </a:p>
      </dgm:t>
    </dgm:pt>
    <dgm:pt modelId="{25087390-7A78-40A5-B7B4-88BBEEB22E82}" type="sibTrans" cxnId="{E6AE9CB0-A8B1-4CC0-997C-1BC51985DE88}">
      <dgm:prSet/>
      <dgm:spPr/>
      <dgm:t>
        <a:bodyPr/>
        <a:lstStyle/>
        <a:p>
          <a:endParaRPr lang="en-GB" b="1"/>
        </a:p>
      </dgm:t>
    </dgm:pt>
    <dgm:pt modelId="{17D7B316-902B-41E8-8855-0C9AA3C073AA}">
      <dgm:prSet phldrT="[Text]" custT="1"/>
      <dgm:spPr/>
      <dgm:t>
        <a:bodyPr/>
        <a:lstStyle/>
        <a:p>
          <a:r>
            <a:rPr lang="en-GB" sz="1200" b="1" dirty="0"/>
            <a:t>C2</a:t>
          </a:r>
        </a:p>
      </dgm:t>
    </dgm:pt>
    <dgm:pt modelId="{02BF1A99-6614-4310-A2E2-BE2E779A8051}" type="sibTrans" cxnId="{9A4D63E8-3F68-4689-9D2E-50E24C31DE39}">
      <dgm:prSet/>
      <dgm:spPr/>
      <dgm:t>
        <a:bodyPr/>
        <a:lstStyle/>
        <a:p>
          <a:endParaRPr lang="en-GB" b="1"/>
        </a:p>
      </dgm:t>
    </dgm:pt>
    <dgm:pt modelId="{B20BB466-6C6A-49FB-A68C-9D7932F88293}" type="parTrans" cxnId="{9A4D63E8-3F68-4689-9D2E-50E24C31DE39}">
      <dgm:prSet/>
      <dgm:spPr/>
      <dgm:t>
        <a:bodyPr/>
        <a:lstStyle/>
        <a:p>
          <a:endParaRPr lang="en-GB" b="1"/>
        </a:p>
      </dgm:t>
    </dgm:pt>
    <dgm:pt modelId="{08985A56-103D-4144-8A2D-C3CCDDAA23C7}">
      <dgm:prSet phldrT="[Text]" custT="1"/>
      <dgm:spPr/>
      <dgm:t>
        <a:bodyPr/>
        <a:lstStyle/>
        <a:p>
          <a:r>
            <a:rPr lang="en-GB" sz="1200" b="1" dirty="0"/>
            <a:t>[P1-9]</a:t>
          </a:r>
        </a:p>
      </dgm:t>
    </dgm:pt>
    <dgm:pt modelId="{44A9A801-5559-4E16-821A-FDF6094FE08B}" type="parTrans" cxnId="{6FCADFC8-B5BF-4DFF-B557-3F35D0DE4E38}">
      <dgm:prSet/>
      <dgm:spPr/>
      <dgm:t>
        <a:bodyPr/>
        <a:lstStyle/>
        <a:p>
          <a:endParaRPr lang="en-GB" b="1"/>
        </a:p>
      </dgm:t>
    </dgm:pt>
    <dgm:pt modelId="{0C3BF10A-2CED-4079-8F10-4FEDBA3FB28D}" type="sibTrans" cxnId="{6FCADFC8-B5BF-4DFF-B557-3F35D0DE4E38}">
      <dgm:prSet/>
      <dgm:spPr/>
      <dgm:t>
        <a:bodyPr/>
        <a:lstStyle/>
        <a:p>
          <a:endParaRPr lang="en-GB" b="1"/>
        </a:p>
      </dgm:t>
    </dgm:pt>
    <dgm:pt modelId="{317F226F-080F-4906-BF50-C9ECFABC51DA}">
      <dgm:prSet phldrT="[Text]" custT="1"/>
      <dgm:spPr/>
      <dgm:t>
        <a:bodyPr/>
        <a:lstStyle/>
        <a:p>
          <a:r>
            <a:rPr lang="en-GB" sz="1200" b="1" dirty="0"/>
            <a:t>[N1-45]</a:t>
          </a:r>
        </a:p>
      </dgm:t>
    </dgm:pt>
    <dgm:pt modelId="{7DCEC8A2-F54E-42F7-94E3-3FEF39D0E477}" type="parTrans" cxnId="{41C01F7E-EFE5-4483-A8C4-4E0A6453869D}">
      <dgm:prSet/>
      <dgm:spPr/>
      <dgm:t>
        <a:bodyPr/>
        <a:lstStyle/>
        <a:p>
          <a:endParaRPr lang="en-GB" b="1"/>
        </a:p>
      </dgm:t>
    </dgm:pt>
    <dgm:pt modelId="{B56E4290-474F-4F8C-97CE-2D74B3C501C6}" type="sibTrans" cxnId="{41C01F7E-EFE5-4483-A8C4-4E0A6453869D}">
      <dgm:prSet/>
      <dgm:spPr/>
      <dgm:t>
        <a:bodyPr/>
        <a:lstStyle/>
        <a:p>
          <a:endParaRPr lang="en-GB" b="1"/>
        </a:p>
      </dgm:t>
    </dgm:pt>
    <dgm:pt modelId="{4EE499D0-B315-467D-87CA-13D52714F462}">
      <dgm:prSet phldrT="[Text]" custT="1"/>
      <dgm:spPr/>
      <dgm:t>
        <a:bodyPr/>
        <a:lstStyle/>
        <a:p>
          <a:r>
            <a:rPr lang="en-GB" sz="1200" b="1" dirty="0"/>
            <a:t>C1</a:t>
          </a:r>
        </a:p>
      </dgm:t>
    </dgm:pt>
    <dgm:pt modelId="{2A5543B3-5525-48D7-9064-A943766D86BA}" type="parTrans" cxnId="{F930AE7E-925F-48E1-AF8B-8D5A85C3FA15}">
      <dgm:prSet/>
      <dgm:spPr/>
      <dgm:t>
        <a:bodyPr/>
        <a:lstStyle/>
        <a:p>
          <a:endParaRPr lang="en-GB" b="1"/>
        </a:p>
      </dgm:t>
    </dgm:pt>
    <dgm:pt modelId="{D321B619-E412-4889-B913-8DFEF2C8083C}" type="sibTrans" cxnId="{F930AE7E-925F-48E1-AF8B-8D5A85C3FA15}">
      <dgm:prSet/>
      <dgm:spPr/>
      <dgm:t>
        <a:bodyPr/>
        <a:lstStyle/>
        <a:p>
          <a:endParaRPr lang="en-GB" b="1"/>
        </a:p>
      </dgm:t>
    </dgm:pt>
    <dgm:pt modelId="{DE275B7C-C9C8-4C6F-B535-09DA826613FF}">
      <dgm:prSet phldrT="[Text]" custT="1"/>
      <dgm:spPr/>
      <dgm:t>
        <a:bodyPr/>
        <a:lstStyle/>
        <a:p>
          <a:r>
            <a:rPr lang="en-GB" sz="1200" b="1" dirty="0"/>
            <a:t>C2</a:t>
          </a:r>
        </a:p>
      </dgm:t>
    </dgm:pt>
    <dgm:pt modelId="{80DFFB3F-6A0F-4B8D-837D-5805CF8A3AD9}" type="parTrans" cxnId="{514A3AC6-9242-499D-BA6D-BC85BF3A8ED0}">
      <dgm:prSet/>
      <dgm:spPr/>
      <dgm:t>
        <a:bodyPr/>
        <a:lstStyle/>
        <a:p>
          <a:endParaRPr lang="en-GB" b="1"/>
        </a:p>
      </dgm:t>
    </dgm:pt>
    <dgm:pt modelId="{6321B144-CE9D-4C39-BC3F-9476208641E2}" type="sibTrans" cxnId="{514A3AC6-9242-499D-BA6D-BC85BF3A8ED0}">
      <dgm:prSet/>
      <dgm:spPr/>
      <dgm:t>
        <a:bodyPr/>
        <a:lstStyle/>
        <a:p>
          <a:endParaRPr lang="en-GB" b="1"/>
        </a:p>
      </dgm:t>
    </dgm:pt>
    <dgm:pt modelId="{58EC03C0-CF67-4721-8DDA-357F8E5408D7}">
      <dgm:prSet phldrT="[Text]" custT="1"/>
      <dgm:spPr/>
      <dgm:t>
        <a:bodyPr/>
        <a:lstStyle/>
        <a:p>
          <a:r>
            <a:rPr lang="en-GB" sz="1200" b="1" dirty="0"/>
            <a:t>[P1-14]</a:t>
          </a:r>
        </a:p>
      </dgm:t>
    </dgm:pt>
    <dgm:pt modelId="{86E109B8-1306-4323-AFE0-052B84A9EA6D}" type="parTrans" cxnId="{A115CB06-17F2-4BF6-9792-8340E9CC4AB1}">
      <dgm:prSet/>
      <dgm:spPr/>
      <dgm:t>
        <a:bodyPr/>
        <a:lstStyle/>
        <a:p>
          <a:endParaRPr lang="en-GB" b="1"/>
        </a:p>
      </dgm:t>
    </dgm:pt>
    <dgm:pt modelId="{A47C726D-2C7C-4750-A1F7-A5D4A152B4F2}" type="sibTrans" cxnId="{A115CB06-17F2-4BF6-9792-8340E9CC4AB1}">
      <dgm:prSet/>
      <dgm:spPr/>
      <dgm:t>
        <a:bodyPr/>
        <a:lstStyle/>
        <a:p>
          <a:endParaRPr lang="en-GB" b="1"/>
        </a:p>
      </dgm:t>
    </dgm:pt>
    <dgm:pt modelId="{C8D3551D-02A3-4D30-B927-DA476451C244}">
      <dgm:prSet phldrT="[Text]" custT="1"/>
      <dgm:spPr/>
      <dgm:t>
        <a:bodyPr/>
        <a:lstStyle/>
        <a:p>
          <a:r>
            <a:rPr lang="en-GB" sz="1200" b="1" dirty="0"/>
            <a:t>[N1-46]</a:t>
          </a:r>
        </a:p>
      </dgm:t>
    </dgm:pt>
    <dgm:pt modelId="{8B5A4608-5F6A-4F8D-A99C-570FF6C35635}" type="parTrans" cxnId="{69A93303-773C-49A2-9ECF-BF1E8C90E17B}">
      <dgm:prSet/>
      <dgm:spPr/>
      <dgm:t>
        <a:bodyPr/>
        <a:lstStyle/>
        <a:p>
          <a:endParaRPr lang="en-GB" b="1"/>
        </a:p>
      </dgm:t>
    </dgm:pt>
    <dgm:pt modelId="{0D8B4FDF-5FE8-4020-BBD1-CFBD7D7824AB}" type="sibTrans" cxnId="{69A93303-773C-49A2-9ECF-BF1E8C90E17B}">
      <dgm:prSet/>
      <dgm:spPr/>
      <dgm:t>
        <a:bodyPr/>
        <a:lstStyle/>
        <a:p>
          <a:endParaRPr lang="en-GB" b="1"/>
        </a:p>
      </dgm:t>
    </dgm:pt>
    <dgm:pt modelId="{C89E1E71-F80E-4F9E-B551-295963B4056A}">
      <dgm:prSet phldrT="[Text]" custT="1"/>
      <dgm:spPr/>
      <dgm:t>
        <a:bodyPr/>
        <a:lstStyle/>
        <a:p>
          <a:r>
            <a:rPr lang="en-GB" sz="1200" b="1" dirty="0"/>
            <a:t>C1</a:t>
          </a:r>
        </a:p>
      </dgm:t>
    </dgm:pt>
    <dgm:pt modelId="{A21F550E-536F-46B4-87E4-CA49CDAD6FAE}" type="parTrans" cxnId="{B6280C9D-634B-423F-AC74-46B57B311A4D}">
      <dgm:prSet/>
      <dgm:spPr/>
      <dgm:t>
        <a:bodyPr/>
        <a:lstStyle/>
        <a:p>
          <a:endParaRPr lang="en-GB" b="1"/>
        </a:p>
      </dgm:t>
    </dgm:pt>
    <dgm:pt modelId="{9EA1FC53-B185-4B1D-9A17-000BEFD86FEC}" type="sibTrans" cxnId="{B6280C9D-634B-423F-AC74-46B57B311A4D}">
      <dgm:prSet/>
      <dgm:spPr/>
      <dgm:t>
        <a:bodyPr/>
        <a:lstStyle/>
        <a:p>
          <a:endParaRPr lang="en-GB" b="1"/>
        </a:p>
      </dgm:t>
    </dgm:pt>
    <dgm:pt modelId="{2A25C0AD-5A7D-488E-8346-F7AEC9F5CFB1}">
      <dgm:prSet phldrT="[Text]" custT="1"/>
      <dgm:spPr/>
      <dgm:t>
        <a:bodyPr/>
        <a:lstStyle/>
        <a:p>
          <a:r>
            <a:rPr lang="en-GB" sz="1200" b="1" dirty="0"/>
            <a:t>C2</a:t>
          </a:r>
        </a:p>
      </dgm:t>
    </dgm:pt>
    <dgm:pt modelId="{A71DC91E-BE39-4F46-9AAE-6696AC852D74}" type="parTrans" cxnId="{EBA53108-6DC8-4723-9220-0E93CED9EE88}">
      <dgm:prSet/>
      <dgm:spPr/>
      <dgm:t>
        <a:bodyPr/>
        <a:lstStyle/>
        <a:p>
          <a:endParaRPr lang="en-GB" b="1"/>
        </a:p>
      </dgm:t>
    </dgm:pt>
    <dgm:pt modelId="{75C0A5A9-E9FD-404B-AC29-57840502BC1E}" type="sibTrans" cxnId="{EBA53108-6DC8-4723-9220-0E93CED9EE88}">
      <dgm:prSet/>
      <dgm:spPr/>
      <dgm:t>
        <a:bodyPr/>
        <a:lstStyle/>
        <a:p>
          <a:endParaRPr lang="en-GB" b="1"/>
        </a:p>
      </dgm:t>
    </dgm:pt>
    <dgm:pt modelId="{66B34481-F44B-4F65-94F3-008B9EAD9E93}">
      <dgm:prSet phldrT="[Text]" custT="1"/>
      <dgm:spPr/>
      <dgm:t>
        <a:bodyPr/>
        <a:lstStyle/>
        <a:p>
          <a:r>
            <a:rPr lang="en-GB" sz="1200" b="1" dirty="0"/>
            <a:t>C3</a:t>
          </a:r>
        </a:p>
      </dgm:t>
    </dgm:pt>
    <dgm:pt modelId="{B3BB52BB-FB3B-4575-906C-9969739AC993}" type="parTrans" cxnId="{0B318989-155D-49A9-B0C5-AFDEC5BFBAB7}">
      <dgm:prSet/>
      <dgm:spPr/>
      <dgm:t>
        <a:bodyPr/>
        <a:lstStyle/>
        <a:p>
          <a:endParaRPr lang="en-HK" b="1"/>
        </a:p>
      </dgm:t>
    </dgm:pt>
    <dgm:pt modelId="{C97BFDDC-4F38-40C6-A72C-232821EE6640}" type="sibTrans" cxnId="{0B318989-155D-49A9-B0C5-AFDEC5BFBAB7}">
      <dgm:prSet/>
      <dgm:spPr/>
      <dgm:t>
        <a:bodyPr/>
        <a:lstStyle/>
        <a:p>
          <a:endParaRPr lang="en-HK" b="1"/>
        </a:p>
      </dgm:t>
    </dgm:pt>
    <dgm:pt modelId="{0DD0F162-8458-40AE-A242-2B451CBC2A00}">
      <dgm:prSet phldrT="[Text]" custT="1"/>
      <dgm:spPr/>
      <dgm:t>
        <a:bodyPr/>
        <a:lstStyle/>
        <a:p>
          <a:r>
            <a:rPr lang="en-GB" sz="1200" b="1" dirty="0"/>
            <a:t>C3</a:t>
          </a:r>
        </a:p>
      </dgm:t>
    </dgm:pt>
    <dgm:pt modelId="{08AF5470-2DA4-4A4A-9E24-62F14DCD4C14}" type="parTrans" cxnId="{BB3B627D-8B9A-4F4A-BF49-C12D7C256657}">
      <dgm:prSet/>
      <dgm:spPr/>
      <dgm:t>
        <a:bodyPr/>
        <a:lstStyle/>
        <a:p>
          <a:endParaRPr lang="en-HK" b="1"/>
        </a:p>
      </dgm:t>
    </dgm:pt>
    <dgm:pt modelId="{7AEBCB26-7DB8-4627-ADBB-861F07F97455}" type="sibTrans" cxnId="{BB3B627D-8B9A-4F4A-BF49-C12D7C256657}">
      <dgm:prSet/>
      <dgm:spPr/>
      <dgm:t>
        <a:bodyPr/>
        <a:lstStyle/>
        <a:p>
          <a:endParaRPr lang="en-HK" b="1"/>
        </a:p>
      </dgm:t>
    </dgm:pt>
    <dgm:pt modelId="{C940FCF1-58A3-41EF-A37C-376B1861A6F7}">
      <dgm:prSet phldrT="[Text]" custT="1"/>
      <dgm:spPr/>
      <dgm:t>
        <a:bodyPr/>
        <a:lstStyle/>
        <a:p>
          <a:r>
            <a:rPr lang="en-GB" sz="1800" b="1" dirty="0"/>
            <a:t>Partner (1)</a:t>
          </a:r>
        </a:p>
      </dgm:t>
    </dgm:pt>
    <dgm:pt modelId="{3935C3BB-A0DB-487F-9D29-C65984D93ACE}" type="parTrans" cxnId="{B7AF5B57-88A7-4469-9D0F-5E0A8404AA81}">
      <dgm:prSet/>
      <dgm:spPr/>
      <dgm:t>
        <a:bodyPr/>
        <a:lstStyle/>
        <a:p>
          <a:endParaRPr lang="en-HK" b="1"/>
        </a:p>
      </dgm:t>
    </dgm:pt>
    <dgm:pt modelId="{80E82EC5-7D8A-43BD-A4F3-E877B8CF7286}" type="sibTrans" cxnId="{B7AF5B57-88A7-4469-9D0F-5E0A8404AA81}">
      <dgm:prSet/>
      <dgm:spPr/>
      <dgm:t>
        <a:bodyPr/>
        <a:lstStyle/>
        <a:p>
          <a:endParaRPr lang="en-HK" b="1"/>
        </a:p>
      </dgm:t>
    </dgm:pt>
    <dgm:pt modelId="{BF50DCAE-E622-4383-80DC-30AD98036C20}">
      <dgm:prSet phldrT="[Text]" custT="1"/>
      <dgm:spPr/>
      <dgm:t>
        <a:bodyPr/>
        <a:lstStyle/>
        <a:p>
          <a:r>
            <a:rPr lang="en-GB" sz="1200" b="1" dirty="0"/>
            <a:t>P1</a:t>
          </a:r>
        </a:p>
      </dgm:t>
    </dgm:pt>
    <dgm:pt modelId="{F96AD36A-19DE-400B-8EF7-E4526DFA5992}" type="parTrans" cxnId="{4C670E41-3003-4EF4-92E7-D67510972702}">
      <dgm:prSet/>
      <dgm:spPr/>
      <dgm:t>
        <a:bodyPr/>
        <a:lstStyle/>
        <a:p>
          <a:endParaRPr lang="en-HK" b="1"/>
        </a:p>
      </dgm:t>
    </dgm:pt>
    <dgm:pt modelId="{6B78D354-8213-4FCA-A4D0-77A419361BB4}" type="sibTrans" cxnId="{4C670E41-3003-4EF4-92E7-D67510972702}">
      <dgm:prSet/>
      <dgm:spPr/>
      <dgm:t>
        <a:bodyPr/>
        <a:lstStyle/>
        <a:p>
          <a:endParaRPr lang="en-HK" b="1"/>
        </a:p>
      </dgm:t>
    </dgm:pt>
    <dgm:pt modelId="{FA49577F-5CC6-4725-B894-C31498A3A8CC}">
      <dgm:prSet phldrT="[Text]" custT="1"/>
      <dgm:spPr/>
      <dgm:t>
        <a:bodyPr/>
        <a:lstStyle/>
        <a:p>
          <a:r>
            <a:rPr lang="en-GB" sz="1700" b="1" dirty="0"/>
            <a:t>Network</a:t>
          </a:r>
          <a:r>
            <a:rPr lang="en-GB" sz="1800" b="1" dirty="0"/>
            <a:t>  (2)</a:t>
          </a:r>
        </a:p>
      </dgm:t>
    </dgm:pt>
    <dgm:pt modelId="{FB14C54D-7AFA-4871-A61E-FCAA977AA987}" type="parTrans" cxnId="{E484DDE9-F731-4880-BAF5-833CE168CC44}">
      <dgm:prSet/>
      <dgm:spPr/>
      <dgm:t>
        <a:bodyPr/>
        <a:lstStyle/>
        <a:p>
          <a:endParaRPr lang="en-HK" b="1"/>
        </a:p>
      </dgm:t>
    </dgm:pt>
    <dgm:pt modelId="{E95AF2B8-FED9-46B2-936A-DBA630CE1A08}" type="sibTrans" cxnId="{E484DDE9-F731-4880-BAF5-833CE168CC44}">
      <dgm:prSet/>
      <dgm:spPr/>
      <dgm:t>
        <a:bodyPr/>
        <a:lstStyle/>
        <a:p>
          <a:endParaRPr lang="en-HK" b="1"/>
        </a:p>
      </dgm:t>
    </dgm:pt>
    <dgm:pt modelId="{71399896-8475-491F-95C4-079197B68150}">
      <dgm:prSet phldrT="[Text]" custT="1"/>
      <dgm:spPr/>
      <dgm:t>
        <a:bodyPr/>
        <a:lstStyle/>
        <a:p>
          <a:r>
            <a:rPr lang="en-GB" sz="1200" b="1" dirty="0"/>
            <a:t>[N1,2]</a:t>
          </a:r>
          <a:endParaRPr lang="en-GB" sz="1600" b="1" dirty="0"/>
        </a:p>
      </dgm:t>
    </dgm:pt>
    <dgm:pt modelId="{F9906A53-FD8B-4D0A-AC91-45169466A280}" type="parTrans" cxnId="{3989FF20-2BD3-4CC2-8B14-25A127726BAC}">
      <dgm:prSet/>
      <dgm:spPr/>
      <dgm:t>
        <a:bodyPr/>
        <a:lstStyle/>
        <a:p>
          <a:endParaRPr lang="en-HK" b="1"/>
        </a:p>
      </dgm:t>
    </dgm:pt>
    <dgm:pt modelId="{58DA87EC-4550-4E73-A3EA-A385171DEC05}" type="sibTrans" cxnId="{3989FF20-2BD3-4CC2-8B14-25A127726BAC}">
      <dgm:prSet/>
      <dgm:spPr/>
      <dgm:t>
        <a:bodyPr/>
        <a:lstStyle/>
        <a:p>
          <a:endParaRPr lang="en-HK" b="1"/>
        </a:p>
      </dgm:t>
    </dgm:pt>
    <dgm:pt modelId="{2A871861-EAC2-4DA1-90EB-EB067ECF76CD}" type="pres">
      <dgm:prSet presAssocID="{3C22BC14-5651-4C77-B731-16E609490021}" presName="mainComposite" presStyleCnt="0">
        <dgm:presLayoutVars>
          <dgm:chPref val="1"/>
          <dgm:dir/>
          <dgm:animOne val="branch"/>
          <dgm:animLvl val="lvl"/>
          <dgm:resizeHandles val="exact"/>
        </dgm:presLayoutVars>
      </dgm:prSet>
      <dgm:spPr/>
      <dgm:t>
        <a:bodyPr/>
        <a:lstStyle/>
        <a:p>
          <a:endParaRPr lang="en-US"/>
        </a:p>
      </dgm:t>
    </dgm:pt>
    <dgm:pt modelId="{86304D82-6AAC-471F-86DD-C0A34F6502EA}" type="pres">
      <dgm:prSet presAssocID="{3C22BC14-5651-4C77-B731-16E609490021}" presName="hierFlow" presStyleCnt="0"/>
      <dgm:spPr/>
    </dgm:pt>
    <dgm:pt modelId="{5D2CFAD8-0ADB-402E-AC27-01D22CA33725}" type="pres">
      <dgm:prSet presAssocID="{3C22BC14-5651-4C77-B731-16E609490021}" presName="firstBuf" presStyleCnt="0"/>
      <dgm:spPr/>
    </dgm:pt>
    <dgm:pt modelId="{DD9CF536-DD91-4A4C-AF49-D2386E568D1A}" type="pres">
      <dgm:prSet presAssocID="{3C22BC14-5651-4C77-B731-16E609490021}" presName="hierChild1" presStyleCnt="0">
        <dgm:presLayoutVars>
          <dgm:chPref val="1"/>
          <dgm:animOne val="branch"/>
          <dgm:animLvl val="lvl"/>
        </dgm:presLayoutVars>
      </dgm:prSet>
      <dgm:spPr/>
    </dgm:pt>
    <dgm:pt modelId="{87936DC5-BB3C-4C19-B340-5DD93AC0E2AF}" type="pres">
      <dgm:prSet presAssocID="{ED07D00E-688A-4D75-B9A0-9C9FB9737D62}" presName="Name14" presStyleCnt="0"/>
      <dgm:spPr/>
    </dgm:pt>
    <dgm:pt modelId="{3269C58D-E0A8-4BDB-A119-40DC2A213CC7}" type="pres">
      <dgm:prSet presAssocID="{ED07D00E-688A-4D75-B9A0-9C9FB9737D62}" presName="level1Shape" presStyleLbl="node0" presStyleIdx="0" presStyleCnt="1" custScaleX="202341" custScaleY="202341" custLinFactNeighborY="35800">
        <dgm:presLayoutVars>
          <dgm:chPref val="3"/>
        </dgm:presLayoutVars>
      </dgm:prSet>
      <dgm:spPr/>
      <dgm:t>
        <a:bodyPr/>
        <a:lstStyle/>
        <a:p>
          <a:endParaRPr lang="en-US"/>
        </a:p>
      </dgm:t>
    </dgm:pt>
    <dgm:pt modelId="{AC1131A7-B277-4F1B-8163-DEE131F6CCF7}" type="pres">
      <dgm:prSet presAssocID="{ED07D00E-688A-4D75-B9A0-9C9FB9737D62}" presName="hierChild2" presStyleCnt="0"/>
      <dgm:spPr/>
    </dgm:pt>
    <dgm:pt modelId="{DBFA014F-1E27-467F-966A-442EDDEAD03D}" type="pres">
      <dgm:prSet presAssocID="{72A4592A-06C6-477C-96E7-6824C3B05253}" presName="Name19" presStyleLbl="parChTrans1D2" presStyleIdx="0" presStyleCnt="3"/>
      <dgm:spPr/>
      <dgm:t>
        <a:bodyPr/>
        <a:lstStyle/>
        <a:p>
          <a:endParaRPr lang="en-US"/>
        </a:p>
      </dgm:t>
    </dgm:pt>
    <dgm:pt modelId="{52952EE4-FB18-467D-8E23-1C1F6E67391A}" type="pres">
      <dgm:prSet presAssocID="{8A203103-3D08-41F2-8443-9F32E05CA190}" presName="Name21" presStyleCnt="0"/>
      <dgm:spPr/>
    </dgm:pt>
    <dgm:pt modelId="{36E03E29-9C2C-4B15-9367-90DB50A69384}" type="pres">
      <dgm:prSet presAssocID="{8A203103-3D08-41F2-8443-9F32E05CA190}" presName="level2Shape" presStyleLbl="node2" presStyleIdx="0" presStyleCnt="3" custScaleX="230747" custScaleY="196624" custLinFactY="17743" custLinFactNeighborX="-8281" custLinFactNeighborY="100000"/>
      <dgm:spPr/>
      <dgm:t>
        <a:bodyPr/>
        <a:lstStyle/>
        <a:p>
          <a:endParaRPr lang="en-US"/>
        </a:p>
      </dgm:t>
    </dgm:pt>
    <dgm:pt modelId="{92223260-2457-436F-A054-9C67223E501D}" type="pres">
      <dgm:prSet presAssocID="{8A203103-3D08-41F2-8443-9F32E05CA190}" presName="hierChild3" presStyleCnt="0"/>
      <dgm:spPr/>
    </dgm:pt>
    <dgm:pt modelId="{9700C6BC-6E58-46B9-8CBC-2AC068022C15}" type="pres">
      <dgm:prSet presAssocID="{CA3F12CE-BAF6-4ACE-A552-FA1C0A56D925}" presName="Name19" presStyleLbl="parChTrans1D3" presStyleIdx="0" presStyleCnt="9"/>
      <dgm:spPr/>
      <dgm:t>
        <a:bodyPr/>
        <a:lstStyle/>
        <a:p>
          <a:endParaRPr lang="en-US"/>
        </a:p>
      </dgm:t>
    </dgm:pt>
    <dgm:pt modelId="{FE4614A0-E0D1-4131-BA19-48C60499C1E9}" type="pres">
      <dgm:prSet presAssocID="{43CF4860-E999-429B-9B01-91EA11C6B6F7}" presName="Name21" presStyleCnt="0"/>
      <dgm:spPr/>
    </dgm:pt>
    <dgm:pt modelId="{7B9C574B-07B2-4967-953E-9B5F4445644C}" type="pres">
      <dgm:prSet presAssocID="{43CF4860-E999-429B-9B01-91EA11C6B6F7}" presName="level2Shape" presStyleLbl="node3" presStyleIdx="0" presStyleCnt="9" custScaleX="179690" custScaleY="179689" custLinFactY="104352" custLinFactNeighborX="-30963" custLinFactNeighborY="200000"/>
      <dgm:spPr/>
      <dgm:t>
        <a:bodyPr/>
        <a:lstStyle/>
        <a:p>
          <a:endParaRPr lang="en-US"/>
        </a:p>
      </dgm:t>
    </dgm:pt>
    <dgm:pt modelId="{47E1AFF2-1948-4C24-AFFE-A6FC8EE8B213}" type="pres">
      <dgm:prSet presAssocID="{43CF4860-E999-429B-9B01-91EA11C6B6F7}" presName="hierChild3" presStyleCnt="0"/>
      <dgm:spPr/>
    </dgm:pt>
    <dgm:pt modelId="{E9F2D6B5-89C8-4059-BCFB-3239C15D8FBC}" type="pres">
      <dgm:prSet presAssocID="{01DCB304-8362-4093-8E1B-BC23D51E7429}" presName="Name19" presStyleLbl="parChTrans1D4" presStyleIdx="0" presStyleCnt="14"/>
      <dgm:spPr/>
      <dgm:t>
        <a:bodyPr/>
        <a:lstStyle/>
        <a:p>
          <a:endParaRPr lang="en-US"/>
        </a:p>
      </dgm:t>
    </dgm:pt>
    <dgm:pt modelId="{9B2EB4DF-2637-4C65-8C01-ECE321E69193}" type="pres">
      <dgm:prSet presAssocID="{E27DE436-C9A8-4086-A5A1-1EE86AAD620C}" presName="Name21" presStyleCnt="0"/>
      <dgm:spPr/>
    </dgm:pt>
    <dgm:pt modelId="{6ABBE09A-5570-4AC2-8618-FD5BD502529F}" type="pres">
      <dgm:prSet presAssocID="{E27DE436-C9A8-4086-A5A1-1EE86AAD620C}" presName="level2Shape" presStyleLbl="node4" presStyleIdx="0" presStyleCnt="14" custLinFactY="219816" custLinFactNeighborX="-32320" custLinFactNeighborY="300000"/>
      <dgm:spPr/>
      <dgm:t>
        <a:bodyPr/>
        <a:lstStyle/>
        <a:p>
          <a:endParaRPr lang="en-US"/>
        </a:p>
      </dgm:t>
    </dgm:pt>
    <dgm:pt modelId="{F41E6BFE-B5A1-48D0-B9BA-47218C477C04}" type="pres">
      <dgm:prSet presAssocID="{E27DE436-C9A8-4086-A5A1-1EE86AAD620C}" presName="hierChild3" presStyleCnt="0"/>
      <dgm:spPr/>
    </dgm:pt>
    <dgm:pt modelId="{AE036588-A5C4-4005-9160-D5527D19BDCB}" type="pres">
      <dgm:prSet presAssocID="{B20BB466-6C6A-49FB-A68C-9D7932F88293}" presName="Name19" presStyleLbl="parChTrans1D4" presStyleIdx="1" presStyleCnt="14"/>
      <dgm:spPr/>
      <dgm:t>
        <a:bodyPr/>
        <a:lstStyle/>
        <a:p>
          <a:endParaRPr lang="en-US"/>
        </a:p>
      </dgm:t>
    </dgm:pt>
    <dgm:pt modelId="{A2879636-245C-4E40-BBC5-6ABEB8F1EA2F}" type="pres">
      <dgm:prSet presAssocID="{17D7B316-902B-41E8-8855-0C9AA3C073AA}" presName="Name21" presStyleCnt="0"/>
      <dgm:spPr/>
    </dgm:pt>
    <dgm:pt modelId="{4D7C5C3B-5424-4767-B9DB-D73A3C0CD7F4}" type="pres">
      <dgm:prSet presAssocID="{17D7B316-902B-41E8-8855-0C9AA3C073AA}" presName="level2Shape" presStyleLbl="node4" presStyleIdx="1" presStyleCnt="14" custLinFactY="219816" custLinFactNeighborX="-32320" custLinFactNeighborY="300000"/>
      <dgm:spPr/>
      <dgm:t>
        <a:bodyPr/>
        <a:lstStyle/>
        <a:p>
          <a:endParaRPr lang="en-US"/>
        </a:p>
      </dgm:t>
    </dgm:pt>
    <dgm:pt modelId="{E51558DD-4BAC-4412-A174-858A16C78A65}" type="pres">
      <dgm:prSet presAssocID="{17D7B316-902B-41E8-8855-0C9AA3C073AA}" presName="hierChild3" presStyleCnt="0"/>
      <dgm:spPr/>
    </dgm:pt>
    <dgm:pt modelId="{03B002C0-59E7-4C02-9E43-A6DEB7681A66}" type="pres">
      <dgm:prSet presAssocID="{B3BB52BB-FB3B-4575-906C-9969739AC993}" presName="Name19" presStyleLbl="parChTrans1D4" presStyleIdx="2" presStyleCnt="14"/>
      <dgm:spPr/>
      <dgm:t>
        <a:bodyPr/>
        <a:lstStyle/>
        <a:p>
          <a:endParaRPr lang="en-US"/>
        </a:p>
      </dgm:t>
    </dgm:pt>
    <dgm:pt modelId="{FA9C0C6E-8330-4730-B27D-7B712F8E27B5}" type="pres">
      <dgm:prSet presAssocID="{66B34481-F44B-4F65-94F3-008B9EAD9E93}" presName="Name21" presStyleCnt="0"/>
      <dgm:spPr/>
    </dgm:pt>
    <dgm:pt modelId="{6A20A61F-2D37-424E-9C7C-DDA6CC7B3286}" type="pres">
      <dgm:prSet presAssocID="{66B34481-F44B-4F65-94F3-008B9EAD9E93}" presName="level2Shape" presStyleLbl="node4" presStyleIdx="2" presStyleCnt="14" custLinFactY="219816" custLinFactNeighborX="-32320" custLinFactNeighborY="300000"/>
      <dgm:spPr/>
      <dgm:t>
        <a:bodyPr/>
        <a:lstStyle/>
        <a:p>
          <a:endParaRPr lang="en-US"/>
        </a:p>
      </dgm:t>
    </dgm:pt>
    <dgm:pt modelId="{68AC8A82-5DC9-4653-A9A9-047770450DD6}" type="pres">
      <dgm:prSet presAssocID="{66B34481-F44B-4F65-94F3-008B9EAD9E93}" presName="hierChild3" presStyleCnt="0"/>
      <dgm:spPr/>
    </dgm:pt>
    <dgm:pt modelId="{7DEC9E31-2C46-456D-BB87-D8199DB7B4B3}" type="pres">
      <dgm:prSet presAssocID="{A66AAE22-1BBC-46FC-919A-DED079EF79C3}" presName="Name19" presStyleLbl="parChTrans1D3" presStyleIdx="1" presStyleCnt="9"/>
      <dgm:spPr/>
      <dgm:t>
        <a:bodyPr/>
        <a:lstStyle/>
        <a:p>
          <a:endParaRPr lang="en-US"/>
        </a:p>
      </dgm:t>
    </dgm:pt>
    <dgm:pt modelId="{B37086A8-76E7-454D-A212-3A7E4B58D8BB}" type="pres">
      <dgm:prSet presAssocID="{23AA7D5B-A007-48C6-BC94-568FC6B68579}" presName="Name21" presStyleCnt="0"/>
      <dgm:spPr/>
    </dgm:pt>
    <dgm:pt modelId="{6E76002A-8336-4D43-8365-45833E139B95}" type="pres">
      <dgm:prSet presAssocID="{23AA7D5B-A007-48C6-BC94-568FC6B68579}" presName="level2Shape" presStyleLbl="node3" presStyleIdx="1" presStyleCnt="9" custScaleX="179690" custScaleY="179689" custLinFactY="104352" custLinFactNeighborX="-30963" custLinFactNeighborY="200000"/>
      <dgm:spPr/>
      <dgm:t>
        <a:bodyPr/>
        <a:lstStyle/>
        <a:p>
          <a:endParaRPr lang="en-US"/>
        </a:p>
      </dgm:t>
    </dgm:pt>
    <dgm:pt modelId="{B719621F-4B86-490F-995C-05BEEE4B3B06}" type="pres">
      <dgm:prSet presAssocID="{23AA7D5B-A007-48C6-BC94-568FC6B68579}" presName="hierChild3" presStyleCnt="0"/>
      <dgm:spPr/>
    </dgm:pt>
    <dgm:pt modelId="{095B6E5B-7F94-4E7C-B437-137F80BC6EB7}" type="pres">
      <dgm:prSet presAssocID="{44A9A801-5559-4E16-821A-FDF6094FE08B}" presName="Name19" presStyleLbl="parChTrans1D4" presStyleIdx="3" presStyleCnt="14"/>
      <dgm:spPr/>
      <dgm:t>
        <a:bodyPr/>
        <a:lstStyle/>
        <a:p>
          <a:endParaRPr lang="en-US"/>
        </a:p>
      </dgm:t>
    </dgm:pt>
    <dgm:pt modelId="{7145351E-0CB3-4E3A-A1E4-323E99DF60C4}" type="pres">
      <dgm:prSet presAssocID="{08985A56-103D-4144-8A2D-C3CCDDAA23C7}" presName="Name21" presStyleCnt="0"/>
      <dgm:spPr/>
    </dgm:pt>
    <dgm:pt modelId="{66C84E3B-A4E9-41D3-BF8A-E721EB0E4F9D}" type="pres">
      <dgm:prSet presAssocID="{08985A56-103D-4144-8A2D-C3CCDDAA23C7}" presName="level2Shape" presStyleLbl="node4" presStyleIdx="3" presStyleCnt="14" custScaleX="148945" custLinFactY="219816" custLinFactNeighborX="-29334" custLinFactNeighborY="300000"/>
      <dgm:spPr/>
      <dgm:t>
        <a:bodyPr/>
        <a:lstStyle/>
        <a:p>
          <a:endParaRPr lang="en-US"/>
        </a:p>
      </dgm:t>
    </dgm:pt>
    <dgm:pt modelId="{C54EC1B6-0FF8-4AC0-B9ED-12868C397B47}" type="pres">
      <dgm:prSet presAssocID="{08985A56-103D-4144-8A2D-C3CCDDAA23C7}" presName="hierChild3" presStyleCnt="0"/>
      <dgm:spPr/>
    </dgm:pt>
    <dgm:pt modelId="{0452FC4F-BD9C-4504-8316-91C2A9636648}" type="pres">
      <dgm:prSet presAssocID="{F5391F85-3CCB-4D34-9E63-E00CE2A73BA8}" presName="Name19" presStyleLbl="parChTrans1D3" presStyleIdx="2" presStyleCnt="9"/>
      <dgm:spPr/>
      <dgm:t>
        <a:bodyPr/>
        <a:lstStyle/>
        <a:p>
          <a:endParaRPr lang="en-US"/>
        </a:p>
      </dgm:t>
    </dgm:pt>
    <dgm:pt modelId="{2822726D-4A7E-4D2F-9F69-405BA17569E2}" type="pres">
      <dgm:prSet presAssocID="{F92205C2-C053-40EA-B2F7-988AB6565C71}" presName="Name21" presStyleCnt="0"/>
      <dgm:spPr/>
    </dgm:pt>
    <dgm:pt modelId="{AE58E7DD-A76C-4E0D-8138-AD7982C17444}" type="pres">
      <dgm:prSet presAssocID="{F92205C2-C053-40EA-B2F7-988AB6565C71}" presName="level2Shape" presStyleLbl="node3" presStyleIdx="2" presStyleCnt="9" custScaleX="196982" custScaleY="179689" custLinFactY="104352" custLinFactNeighborX="-35523" custLinFactNeighborY="200000"/>
      <dgm:spPr/>
      <dgm:t>
        <a:bodyPr/>
        <a:lstStyle/>
        <a:p>
          <a:endParaRPr lang="en-US"/>
        </a:p>
      </dgm:t>
    </dgm:pt>
    <dgm:pt modelId="{87D68FD1-AED0-41A2-A019-E6E3958970A6}" type="pres">
      <dgm:prSet presAssocID="{F92205C2-C053-40EA-B2F7-988AB6565C71}" presName="hierChild3" presStyleCnt="0"/>
      <dgm:spPr/>
    </dgm:pt>
    <dgm:pt modelId="{0DF527E3-6D0C-4976-9F96-16F5D0111FC9}" type="pres">
      <dgm:prSet presAssocID="{7DCEC8A2-F54E-42F7-94E3-3FEF39D0E477}" presName="Name19" presStyleLbl="parChTrans1D4" presStyleIdx="4" presStyleCnt="14"/>
      <dgm:spPr/>
      <dgm:t>
        <a:bodyPr/>
        <a:lstStyle/>
        <a:p>
          <a:endParaRPr lang="en-US"/>
        </a:p>
      </dgm:t>
    </dgm:pt>
    <dgm:pt modelId="{D98C9F3D-AFBA-4E9B-AED8-5AE66A3E96EF}" type="pres">
      <dgm:prSet presAssocID="{317F226F-080F-4906-BF50-C9ECFABC51DA}" presName="Name21" presStyleCnt="0"/>
      <dgm:spPr/>
    </dgm:pt>
    <dgm:pt modelId="{9A2DFE8D-6AFE-4C98-8666-AAF02644C264}" type="pres">
      <dgm:prSet presAssocID="{317F226F-080F-4906-BF50-C9ECFABC51DA}" presName="level2Shape" presStyleLbl="node4" presStyleIdx="4" presStyleCnt="14" custScaleX="154936" custLinFactY="219816" custLinFactNeighborX="-33016" custLinFactNeighborY="300000"/>
      <dgm:spPr/>
      <dgm:t>
        <a:bodyPr/>
        <a:lstStyle/>
        <a:p>
          <a:endParaRPr lang="en-US"/>
        </a:p>
      </dgm:t>
    </dgm:pt>
    <dgm:pt modelId="{76B7E704-9023-462E-83AE-6DA2ED08B167}" type="pres">
      <dgm:prSet presAssocID="{317F226F-080F-4906-BF50-C9ECFABC51DA}" presName="hierChild3" presStyleCnt="0"/>
      <dgm:spPr/>
    </dgm:pt>
    <dgm:pt modelId="{D27DEB34-2718-4673-B211-AA47A199A3B9}" type="pres">
      <dgm:prSet presAssocID="{A79B595A-3A55-46B5-92B4-1F206BA81F59}" presName="Name19" presStyleLbl="parChTrans1D2" presStyleIdx="1" presStyleCnt="3"/>
      <dgm:spPr/>
      <dgm:t>
        <a:bodyPr/>
        <a:lstStyle/>
        <a:p>
          <a:endParaRPr lang="en-US"/>
        </a:p>
      </dgm:t>
    </dgm:pt>
    <dgm:pt modelId="{EF070A87-7BEB-4EAA-A756-F078FF1DD722}" type="pres">
      <dgm:prSet presAssocID="{BD8CF144-AC36-482A-8365-715746F6136C}" presName="Name21" presStyleCnt="0"/>
      <dgm:spPr/>
    </dgm:pt>
    <dgm:pt modelId="{18EC3EDA-0AB6-4F24-87FD-7CAD8B4A6A39}" type="pres">
      <dgm:prSet presAssocID="{BD8CF144-AC36-482A-8365-715746F6136C}" presName="level2Shape" presStyleLbl="node2" presStyleIdx="1" presStyleCnt="3" custScaleX="196625" custScaleY="196624" custLinFactY="17743" custLinFactNeighborX="-8281" custLinFactNeighborY="100000"/>
      <dgm:spPr/>
      <dgm:t>
        <a:bodyPr/>
        <a:lstStyle/>
        <a:p>
          <a:endParaRPr lang="en-US"/>
        </a:p>
      </dgm:t>
    </dgm:pt>
    <dgm:pt modelId="{CE7BB700-846A-4DAC-95CA-E03200F4CDD9}" type="pres">
      <dgm:prSet presAssocID="{BD8CF144-AC36-482A-8365-715746F6136C}" presName="hierChild3" presStyleCnt="0"/>
      <dgm:spPr/>
    </dgm:pt>
    <dgm:pt modelId="{BE72C0D1-C058-46AC-B86B-A663070A3758}" type="pres">
      <dgm:prSet presAssocID="{288E7361-6045-4F41-B186-CC5C7F58E41D}" presName="Name19" presStyleLbl="parChTrans1D3" presStyleIdx="3" presStyleCnt="9"/>
      <dgm:spPr/>
      <dgm:t>
        <a:bodyPr/>
        <a:lstStyle/>
        <a:p>
          <a:endParaRPr lang="en-US"/>
        </a:p>
      </dgm:t>
    </dgm:pt>
    <dgm:pt modelId="{788F7E1E-ADF8-40ED-9E17-CD5050AE5A88}" type="pres">
      <dgm:prSet presAssocID="{C256C160-5DE6-43FF-855F-DA170FA7E71B}" presName="Name21" presStyleCnt="0"/>
      <dgm:spPr/>
    </dgm:pt>
    <dgm:pt modelId="{F661D074-B7E8-47C6-B9C3-DD46DF17EBB7}" type="pres">
      <dgm:prSet presAssocID="{C256C160-5DE6-43FF-855F-DA170FA7E71B}" presName="level2Shape" presStyleLbl="node3" presStyleIdx="3" presStyleCnt="9" custScaleX="179690" custScaleY="179689" custLinFactY="104352" custLinFactNeighborX="-30963" custLinFactNeighborY="200000"/>
      <dgm:spPr/>
      <dgm:t>
        <a:bodyPr/>
        <a:lstStyle/>
        <a:p>
          <a:endParaRPr lang="en-US"/>
        </a:p>
      </dgm:t>
    </dgm:pt>
    <dgm:pt modelId="{3F84584F-03F5-471C-AC39-8A653E5B055F}" type="pres">
      <dgm:prSet presAssocID="{C256C160-5DE6-43FF-855F-DA170FA7E71B}" presName="hierChild3" presStyleCnt="0"/>
      <dgm:spPr/>
    </dgm:pt>
    <dgm:pt modelId="{8F0ABB6C-8B21-44DA-BBD9-65D90A000CF2}" type="pres">
      <dgm:prSet presAssocID="{2A5543B3-5525-48D7-9064-A943766D86BA}" presName="Name19" presStyleLbl="parChTrans1D4" presStyleIdx="5" presStyleCnt="14"/>
      <dgm:spPr/>
      <dgm:t>
        <a:bodyPr/>
        <a:lstStyle/>
        <a:p>
          <a:endParaRPr lang="en-US"/>
        </a:p>
      </dgm:t>
    </dgm:pt>
    <dgm:pt modelId="{4AFFB019-FEC8-4851-B2D9-0203E7536ED6}" type="pres">
      <dgm:prSet presAssocID="{4EE499D0-B315-467D-87CA-13D52714F462}" presName="Name21" presStyleCnt="0"/>
      <dgm:spPr/>
    </dgm:pt>
    <dgm:pt modelId="{5FC9DE3E-6D22-41E3-9715-985BB581378E}" type="pres">
      <dgm:prSet presAssocID="{4EE499D0-B315-467D-87CA-13D52714F462}" presName="level2Shape" presStyleLbl="node4" presStyleIdx="5" presStyleCnt="14" custLinFactY="219816" custLinFactNeighborX="-32320" custLinFactNeighborY="300000"/>
      <dgm:spPr/>
      <dgm:t>
        <a:bodyPr/>
        <a:lstStyle/>
        <a:p>
          <a:endParaRPr lang="en-US"/>
        </a:p>
      </dgm:t>
    </dgm:pt>
    <dgm:pt modelId="{BC9B6509-83DB-4648-8F2D-6A71AF8E15F4}" type="pres">
      <dgm:prSet presAssocID="{4EE499D0-B315-467D-87CA-13D52714F462}" presName="hierChild3" presStyleCnt="0"/>
      <dgm:spPr/>
    </dgm:pt>
    <dgm:pt modelId="{341B8B89-4A0E-4669-9345-186522DEE293}" type="pres">
      <dgm:prSet presAssocID="{80DFFB3F-6A0F-4B8D-837D-5805CF8A3AD9}" presName="Name19" presStyleLbl="parChTrans1D4" presStyleIdx="6" presStyleCnt="14"/>
      <dgm:spPr/>
      <dgm:t>
        <a:bodyPr/>
        <a:lstStyle/>
        <a:p>
          <a:endParaRPr lang="en-US"/>
        </a:p>
      </dgm:t>
    </dgm:pt>
    <dgm:pt modelId="{6CCCCE50-5C49-48C1-807D-EF24A9C0B018}" type="pres">
      <dgm:prSet presAssocID="{DE275B7C-C9C8-4C6F-B535-09DA826613FF}" presName="Name21" presStyleCnt="0"/>
      <dgm:spPr/>
    </dgm:pt>
    <dgm:pt modelId="{B89DA57D-4DAC-46C2-AE4C-402C82EDE4D6}" type="pres">
      <dgm:prSet presAssocID="{DE275B7C-C9C8-4C6F-B535-09DA826613FF}" presName="level2Shape" presStyleLbl="node4" presStyleIdx="6" presStyleCnt="14" custLinFactY="219816" custLinFactNeighborX="-32320" custLinFactNeighborY="300000"/>
      <dgm:spPr/>
      <dgm:t>
        <a:bodyPr/>
        <a:lstStyle/>
        <a:p>
          <a:endParaRPr lang="en-US"/>
        </a:p>
      </dgm:t>
    </dgm:pt>
    <dgm:pt modelId="{AA623317-3990-4AA4-AA07-B979F5DBB976}" type="pres">
      <dgm:prSet presAssocID="{DE275B7C-C9C8-4C6F-B535-09DA826613FF}" presName="hierChild3" presStyleCnt="0"/>
      <dgm:spPr/>
    </dgm:pt>
    <dgm:pt modelId="{3A6678E4-1CFE-4D95-BF1E-2939DD6B0C16}" type="pres">
      <dgm:prSet presAssocID="{08AF5470-2DA4-4A4A-9E24-62F14DCD4C14}" presName="Name19" presStyleLbl="parChTrans1D4" presStyleIdx="7" presStyleCnt="14"/>
      <dgm:spPr/>
      <dgm:t>
        <a:bodyPr/>
        <a:lstStyle/>
        <a:p>
          <a:endParaRPr lang="en-US"/>
        </a:p>
      </dgm:t>
    </dgm:pt>
    <dgm:pt modelId="{82503335-7866-479F-9D98-D5AAA0398222}" type="pres">
      <dgm:prSet presAssocID="{0DD0F162-8458-40AE-A242-2B451CBC2A00}" presName="Name21" presStyleCnt="0"/>
      <dgm:spPr/>
    </dgm:pt>
    <dgm:pt modelId="{F1084AEF-66C5-4EF7-B5E6-CB4B2DCE16B9}" type="pres">
      <dgm:prSet presAssocID="{0DD0F162-8458-40AE-A242-2B451CBC2A00}" presName="level2Shape" presStyleLbl="node4" presStyleIdx="7" presStyleCnt="14" custLinFactY="219816" custLinFactNeighborX="-32320" custLinFactNeighborY="300000"/>
      <dgm:spPr/>
      <dgm:t>
        <a:bodyPr/>
        <a:lstStyle/>
        <a:p>
          <a:endParaRPr lang="en-US"/>
        </a:p>
      </dgm:t>
    </dgm:pt>
    <dgm:pt modelId="{FFBFD0BE-811C-4E30-900C-FA93E61761CD}" type="pres">
      <dgm:prSet presAssocID="{0DD0F162-8458-40AE-A242-2B451CBC2A00}" presName="hierChild3" presStyleCnt="0"/>
      <dgm:spPr/>
    </dgm:pt>
    <dgm:pt modelId="{B3A4BC44-BFCF-48CE-9069-129BAEB7DEC1}" type="pres">
      <dgm:prSet presAssocID="{B91D832E-518C-43FF-B4B0-4E8C3C6CD40A}" presName="Name19" presStyleLbl="parChTrans1D3" presStyleIdx="4" presStyleCnt="9"/>
      <dgm:spPr/>
      <dgm:t>
        <a:bodyPr/>
        <a:lstStyle/>
        <a:p>
          <a:endParaRPr lang="en-US"/>
        </a:p>
      </dgm:t>
    </dgm:pt>
    <dgm:pt modelId="{73CF05E8-215A-4090-9BB8-CDAF3D40C181}" type="pres">
      <dgm:prSet presAssocID="{8715AD3C-1D9A-497F-8D2E-38E2F1658293}" presName="Name21" presStyleCnt="0"/>
      <dgm:spPr/>
    </dgm:pt>
    <dgm:pt modelId="{9C7070C2-C06C-48C3-BBFF-D1E8B54172B4}" type="pres">
      <dgm:prSet presAssocID="{8715AD3C-1D9A-497F-8D2E-38E2F1658293}" presName="level2Shape" presStyleLbl="node3" presStyleIdx="4" presStyleCnt="9" custScaleX="179690" custScaleY="179689" custLinFactY="104352" custLinFactNeighborX="-30963" custLinFactNeighborY="200000"/>
      <dgm:spPr/>
      <dgm:t>
        <a:bodyPr/>
        <a:lstStyle/>
        <a:p>
          <a:endParaRPr lang="en-US"/>
        </a:p>
      </dgm:t>
    </dgm:pt>
    <dgm:pt modelId="{3CCCE217-F115-4CBE-ABF7-587B2660A738}" type="pres">
      <dgm:prSet presAssocID="{8715AD3C-1D9A-497F-8D2E-38E2F1658293}" presName="hierChild3" presStyleCnt="0"/>
      <dgm:spPr/>
    </dgm:pt>
    <dgm:pt modelId="{639E8802-8299-410E-ACB0-D6D0E73C9E1F}" type="pres">
      <dgm:prSet presAssocID="{86E109B8-1306-4323-AFE0-052B84A9EA6D}" presName="Name19" presStyleLbl="parChTrans1D4" presStyleIdx="8" presStyleCnt="14"/>
      <dgm:spPr/>
      <dgm:t>
        <a:bodyPr/>
        <a:lstStyle/>
        <a:p>
          <a:endParaRPr lang="en-US"/>
        </a:p>
      </dgm:t>
    </dgm:pt>
    <dgm:pt modelId="{E67A9E29-D042-4065-8CCC-F461F935BA6F}" type="pres">
      <dgm:prSet presAssocID="{58EC03C0-CF67-4721-8DDA-357F8E5408D7}" presName="Name21" presStyleCnt="0"/>
      <dgm:spPr/>
    </dgm:pt>
    <dgm:pt modelId="{F79F8039-5F87-4254-844F-379D727BC018}" type="pres">
      <dgm:prSet presAssocID="{58EC03C0-CF67-4721-8DDA-357F8E5408D7}" presName="level2Shape" presStyleLbl="node4" presStyleIdx="8" presStyleCnt="14" custScaleX="163150" custLinFactY="219816" custLinFactNeighborX="-32320" custLinFactNeighborY="300000"/>
      <dgm:spPr/>
      <dgm:t>
        <a:bodyPr/>
        <a:lstStyle/>
        <a:p>
          <a:endParaRPr lang="en-US"/>
        </a:p>
      </dgm:t>
    </dgm:pt>
    <dgm:pt modelId="{B4CFCB95-EF74-41EE-AF20-127B1A52E6C9}" type="pres">
      <dgm:prSet presAssocID="{58EC03C0-CF67-4721-8DDA-357F8E5408D7}" presName="hierChild3" presStyleCnt="0"/>
      <dgm:spPr/>
    </dgm:pt>
    <dgm:pt modelId="{AD15D63B-2B78-4A41-A6C2-C18B53BA5189}" type="pres">
      <dgm:prSet presAssocID="{4129D5BB-A1DE-4F1A-A487-1331FBE1EA9C}" presName="Name19" presStyleLbl="parChTrans1D3" presStyleIdx="5" presStyleCnt="9"/>
      <dgm:spPr/>
      <dgm:t>
        <a:bodyPr/>
        <a:lstStyle/>
        <a:p>
          <a:endParaRPr lang="en-US"/>
        </a:p>
      </dgm:t>
    </dgm:pt>
    <dgm:pt modelId="{8E7D73E4-613B-48CE-B5A6-AF1B41F12BA5}" type="pres">
      <dgm:prSet presAssocID="{D25EEF65-B73B-43DE-80AC-CD3A6FF1F8E6}" presName="Name21" presStyleCnt="0"/>
      <dgm:spPr/>
    </dgm:pt>
    <dgm:pt modelId="{EB4AE73F-857A-4830-876E-4DE40FBD40E2}" type="pres">
      <dgm:prSet presAssocID="{D25EEF65-B73B-43DE-80AC-CD3A6FF1F8E6}" presName="level2Shape" presStyleLbl="node3" presStyleIdx="5" presStyleCnt="9" custScaleX="188871" custScaleY="179689" custLinFactY="104352" custLinFactNeighborX="-30963" custLinFactNeighborY="200000"/>
      <dgm:spPr/>
      <dgm:t>
        <a:bodyPr/>
        <a:lstStyle/>
        <a:p>
          <a:endParaRPr lang="en-US"/>
        </a:p>
      </dgm:t>
    </dgm:pt>
    <dgm:pt modelId="{ED3A5A52-D8E7-4CAF-B93D-4F8ABC60C84E}" type="pres">
      <dgm:prSet presAssocID="{D25EEF65-B73B-43DE-80AC-CD3A6FF1F8E6}" presName="hierChild3" presStyleCnt="0"/>
      <dgm:spPr/>
    </dgm:pt>
    <dgm:pt modelId="{0D313C07-68A3-4108-A98D-2E1DD58B7B08}" type="pres">
      <dgm:prSet presAssocID="{8B5A4608-5F6A-4F8D-A99C-570FF6C35635}" presName="Name19" presStyleLbl="parChTrans1D4" presStyleIdx="9" presStyleCnt="14"/>
      <dgm:spPr/>
      <dgm:t>
        <a:bodyPr/>
        <a:lstStyle/>
        <a:p>
          <a:endParaRPr lang="en-US"/>
        </a:p>
      </dgm:t>
    </dgm:pt>
    <dgm:pt modelId="{9BD962F4-8383-4856-B868-62CDA09DABFC}" type="pres">
      <dgm:prSet presAssocID="{C8D3551D-02A3-4D30-B927-DA476451C244}" presName="Name21" presStyleCnt="0"/>
      <dgm:spPr/>
    </dgm:pt>
    <dgm:pt modelId="{6B3D330B-43E0-44A7-A729-0BCF93380612}" type="pres">
      <dgm:prSet presAssocID="{C8D3551D-02A3-4D30-B927-DA476451C244}" presName="level2Shape" presStyleLbl="node4" presStyleIdx="9" presStyleCnt="14" custScaleX="168253" custLinFactY="219816" custLinFactNeighborX="-32320" custLinFactNeighborY="300000"/>
      <dgm:spPr/>
      <dgm:t>
        <a:bodyPr/>
        <a:lstStyle/>
        <a:p>
          <a:endParaRPr lang="en-US"/>
        </a:p>
      </dgm:t>
    </dgm:pt>
    <dgm:pt modelId="{0FA1F52C-7B63-45BB-8344-7035FEBE1886}" type="pres">
      <dgm:prSet presAssocID="{C8D3551D-02A3-4D30-B927-DA476451C244}" presName="hierChild3" presStyleCnt="0"/>
      <dgm:spPr/>
    </dgm:pt>
    <dgm:pt modelId="{FA6C779D-53F5-4B55-AA62-5656E47E5286}" type="pres">
      <dgm:prSet presAssocID="{18860B62-7D37-4C8F-9A2E-DDA107F50929}" presName="Name19" presStyleLbl="parChTrans1D2" presStyleIdx="2" presStyleCnt="3"/>
      <dgm:spPr/>
      <dgm:t>
        <a:bodyPr/>
        <a:lstStyle/>
        <a:p>
          <a:endParaRPr lang="en-US"/>
        </a:p>
      </dgm:t>
    </dgm:pt>
    <dgm:pt modelId="{AF41DCEF-2FE4-4FC0-BE08-50A7A1901B61}" type="pres">
      <dgm:prSet presAssocID="{71615E30-47C4-42EF-A3A0-3C70022EC6B5}" presName="Name21" presStyleCnt="0"/>
      <dgm:spPr/>
    </dgm:pt>
    <dgm:pt modelId="{9A46305E-5702-4009-9863-29210C58EDCA}" type="pres">
      <dgm:prSet presAssocID="{71615E30-47C4-42EF-A3A0-3C70022EC6B5}" presName="level2Shape" presStyleLbl="node2" presStyleIdx="2" presStyleCnt="3" custScaleX="196625" custScaleY="196624" custLinFactY="17743" custLinFactNeighborX="-31397" custLinFactNeighborY="100000"/>
      <dgm:spPr/>
      <dgm:t>
        <a:bodyPr/>
        <a:lstStyle/>
        <a:p>
          <a:endParaRPr lang="en-US"/>
        </a:p>
      </dgm:t>
    </dgm:pt>
    <dgm:pt modelId="{5D672714-09BE-4BE3-9AD1-A15D0279A77B}" type="pres">
      <dgm:prSet presAssocID="{71615E30-47C4-42EF-A3A0-3C70022EC6B5}" presName="hierChild3" presStyleCnt="0"/>
      <dgm:spPr/>
    </dgm:pt>
    <dgm:pt modelId="{0D20967B-5DC6-4035-89EE-50C3E5A98556}" type="pres">
      <dgm:prSet presAssocID="{757377D4-C897-4067-824B-27FE3906BE29}" presName="Name19" presStyleLbl="parChTrans1D3" presStyleIdx="6" presStyleCnt="9"/>
      <dgm:spPr/>
      <dgm:t>
        <a:bodyPr/>
        <a:lstStyle/>
        <a:p>
          <a:endParaRPr lang="en-US"/>
        </a:p>
      </dgm:t>
    </dgm:pt>
    <dgm:pt modelId="{21BF79DA-17F2-443A-ACEF-20E0D292BF2C}" type="pres">
      <dgm:prSet presAssocID="{D25E0135-2BBA-4850-B5FA-8BC31E60496F}" presName="Name21" presStyleCnt="0"/>
      <dgm:spPr/>
    </dgm:pt>
    <dgm:pt modelId="{1D19300D-5776-4284-96F7-D1235632782E}" type="pres">
      <dgm:prSet presAssocID="{D25E0135-2BBA-4850-B5FA-8BC31E60496F}" presName="level2Shape" presStyleLbl="node3" presStyleIdx="6" presStyleCnt="9" custScaleX="179690" custScaleY="179689" custLinFactY="104352" custLinFactNeighborX="-30963" custLinFactNeighborY="200000"/>
      <dgm:spPr/>
      <dgm:t>
        <a:bodyPr/>
        <a:lstStyle/>
        <a:p>
          <a:endParaRPr lang="en-US"/>
        </a:p>
      </dgm:t>
    </dgm:pt>
    <dgm:pt modelId="{FA08D560-44AA-4860-B9D6-EC46AAD20AAA}" type="pres">
      <dgm:prSet presAssocID="{D25E0135-2BBA-4850-B5FA-8BC31E60496F}" presName="hierChild3" presStyleCnt="0"/>
      <dgm:spPr/>
    </dgm:pt>
    <dgm:pt modelId="{8DC219AD-5EB2-4984-B6CE-C297D2B38FBC}" type="pres">
      <dgm:prSet presAssocID="{A21F550E-536F-46B4-87E4-CA49CDAD6FAE}" presName="Name19" presStyleLbl="parChTrans1D4" presStyleIdx="10" presStyleCnt="14"/>
      <dgm:spPr/>
      <dgm:t>
        <a:bodyPr/>
        <a:lstStyle/>
        <a:p>
          <a:endParaRPr lang="en-US"/>
        </a:p>
      </dgm:t>
    </dgm:pt>
    <dgm:pt modelId="{7153A028-54D2-470E-A95C-02FA2D367127}" type="pres">
      <dgm:prSet presAssocID="{C89E1E71-F80E-4F9E-B551-295963B4056A}" presName="Name21" presStyleCnt="0"/>
      <dgm:spPr/>
    </dgm:pt>
    <dgm:pt modelId="{BC19F8DC-8116-48F1-8078-A807242EC628}" type="pres">
      <dgm:prSet presAssocID="{C89E1E71-F80E-4F9E-B551-295963B4056A}" presName="level2Shape" presStyleLbl="node4" presStyleIdx="10" presStyleCnt="14" custLinFactY="219816" custLinFactNeighborX="-32320" custLinFactNeighborY="300000"/>
      <dgm:spPr/>
      <dgm:t>
        <a:bodyPr/>
        <a:lstStyle/>
        <a:p>
          <a:endParaRPr lang="en-US"/>
        </a:p>
      </dgm:t>
    </dgm:pt>
    <dgm:pt modelId="{203822A0-D4BF-43C4-98D5-A76792B6B79D}" type="pres">
      <dgm:prSet presAssocID="{C89E1E71-F80E-4F9E-B551-295963B4056A}" presName="hierChild3" presStyleCnt="0"/>
      <dgm:spPr/>
    </dgm:pt>
    <dgm:pt modelId="{AADE9070-499E-4F58-B224-0DD1E91D25C3}" type="pres">
      <dgm:prSet presAssocID="{A71DC91E-BE39-4F46-9AAE-6696AC852D74}" presName="Name19" presStyleLbl="parChTrans1D4" presStyleIdx="11" presStyleCnt="14"/>
      <dgm:spPr/>
      <dgm:t>
        <a:bodyPr/>
        <a:lstStyle/>
        <a:p>
          <a:endParaRPr lang="en-US"/>
        </a:p>
      </dgm:t>
    </dgm:pt>
    <dgm:pt modelId="{B925341A-B839-4707-A916-E95DB69C1B40}" type="pres">
      <dgm:prSet presAssocID="{2A25C0AD-5A7D-488E-8346-F7AEC9F5CFB1}" presName="Name21" presStyleCnt="0"/>
      <dgm:spPr/>
    </dgm:pt>
    <dgm:pt modelId="{D3E71DB2-B7F3-438D-95F5-103928AC7E69}" type="pres">
      <dgm:prSet presAssocID="{2A25C0AD-5A7D-488E-8346-F7AEC9F5CFB1}" presName="level2Shape" presStyleLbl="node4" presStyleIdx="11" presStyleCnt="14" custLinFactY="219816" custLinFactNeighborX="-32320" custLinFactNeighborY="300000"/>
      <dgm:spPr/>
      <dgm:t>
        <a:bodyPr/>
        <a:lstStyle/>
        <a:p>
          <a:endParaRPr lang="en-US"/>
        </a:p>
      </dgm:t>
    </dgm:pt>
    <dgm:pt modelId="{6C29FA4D-7931-4862-8E8C-8CE32293133B}" type="pres">
      <dgm:prSet presAssocID="{2A25C0AD-5A7D-488E-8346-F7AEC9F5CFB1}" presName="hierChild3" presStyleCnt="0"/>
      <dgm:spPr/>
    </dgm:pt>
    <dgm:pt modelId="{13A521BA-E60C-46B6-97C8-12A95B4AB404}" type="pres">
      <dgm:prSet presAssocID="{3935C3BB-A0DB-487F-9D29-C65984D93ACE}" presName="Name19" presStyleLbl="parChTrans1D3" presStyleIdx="7" presStyleCnt="9"/>
      <dgm:spPr/>
      <dgm:t>
        <a:bodyPr/>
        <a:lstStyle/>
        <a:p>
          <a:endParaRPr lang="en-US"/>
        </a:p>
      </dgm:t>
    </dgm:pt>
    <dgm:pt modelId="{8E94523C-9443-4C5E-922D-690D3C0E30F1}" type="pres">
      <dgm:prSet presAssocID="{C940FCF1-58A3-41EF-A37C-376B1861A6F7}" presName="Name21" presStyleCnt="0"/>
      <dgm:spPr/>
    </dgm:pt>
    <dgm:pt modelId="{DE17BFA1-791B-4EDA-84FE-6DEA39691E1F}" type="pres">
      <dgm:prSet presAssocID="{C940FCF1-58A3-41EF-A37C-376B1861A6F7}" presName="level2Shape" presStyleLbl="node3" presStyleIdx="7" presStyleCnt="9" custScaleX="179690" custScaleY="179689" custLinFactY="104352" custLinFactNeighborX="-30963" custLinFactNeighborY="200000"/>
      <dgm:spPr/>
      <dgm:t>
        <a:bodyPr/>
        <a:lstStyle/>
        <a:p>
          <a:endParaRPr lang="en-US"/>
        </a:p>
      </dgm:t>
    </dgm:pt>
    <dgm:pt modelId="{66BF6AED-3EFC-4D68-9540-9CAC3DA4724B}" type="pres">
      <dgm:prSet presAssocID="{C940FCF1-58A3-41EF-A37C-376B1861A6F7}" presName="hierChild3" presStyleCnt="0"/>
      <dgm:spPr/>
    </dgm:pt>
    <dgm:pt modelId="{0C244F43-22F7-465A-B51C-639489D87E1A}" type="pres">
      <dgm:prSet presAssocID="{F96AD36A-19DE-400B-8EF7-E4526DFA5992}" presName="Name19" presStyleLbl="parChTrans1D4" presStyleIdx="12" presStyleCnt="14"/>
      <dgm:spPr/>
      <dgm:t>
        <a:bodyPr/>
        <a:lstStyle/>
        <a:p>
          <a:endParaRPr lang="en-US"/>
        </a:p>
      </dgm:t>
    </dgm:pt>
    <dgm:pt modelId="{4EBDF18C-702F-456F-A6E2-A0FAF7911DFC}" type="pres">
      <dgm:prSet presAssocID="{BF50DCAE-E622-4383-80DC-30AD98036C20}" presName="Name21" presStyleCnt="0"/>
      <dgm:spPr/>
    </dgm:pt>
    <dgm:pt modelId="{2E51D744-CCFD-4C64-802E-B897597BDB2B}" type="pres">
      <dgm:prSet presAssocID="{BF50DCAE-E622-4383-80DC-30AD98036C20}" presName="level2Shape" presStyleLbl="node4" presStyleIdx="12" presStyleCnt="14" custLinFactY="219816" custLinFactNeighborX="-32320" custLinFactNeighborY="300000"/>
      <dgm:spPr/>
      <dgm:t>
        <a:bodyPr/>
        <a:lstStyle/>
        <a:p>
          <a:endParaRPr lang="en-US"/>
        </a:p>
      </dgm:t>
    </dgm:pt>
    <dgm:pt modelId="{157A56EA-40B6-49F0-87E4-B60674B1316B}" type="pres">
      <dgm:prSet presAssocID="{BF50DCAE-E622-4383-80DC-30AD98036C20}" presName="hierChild3" presStyleCnt="0"/>
      <dgm:spPr/>
    </dgm:pt>
    <dgm:pt modelId="{C5F55751-BE2A-440D-9672-2E51CA2E52BC}" type="pres">
      <dgm:prSet presAssocID="{FB14C54D-7AFA-4871-A61E-FCAA977AA987}" presName="Name19" presStyleLbl="parChTrans1D3" presStyleIdx="8" presStyleCnt="9"/>
      <dgm:spPr/>
      <dgm:t>
        <a:bodyPr/>
        <a:lstStyle/>
        <a:p>
          <a:endParaRPr lang="en-US"/>
        </a:p>
      </dgm:t>
    </dgm:pt>
    <dgm:pt modelId="{59E43F5C-EFBA-4CA1-BC45-5D8F7ECD527F}" type="pres">
      <dgm:prSet presAssocID="{FA49577F-5CC6-4725-B894-C31498A3A8CC}" presName="Name21" presStyleCnt="0"/>
      <dgm:spPr/>
    </dgm:pt>
    <dgm:pt modelId="{4B7D157E-121B-4EE5-9631-475BAAAB6DB9}" type="pres">
      <dgm:prSet presAssocID="{FA49577F-5CC6-4725-B894-C31498A3A8CC}" presName="level2Shape" presStyleLbl="node3" presStyleIdx="8" presStyleCnt="9" custScaleX="184269" custScaleY="179689" custLinFactY="104352" custLinFactNeighborX="-30963" custLinFactNeighborY="200000"/>
      <dgm:spPr/>
      <dgm:t>
        <a:bodyPr/>
        <a:lstStyle/>
        <a:p>
          <a:endParaRPr lang="en-US"/>
        </a:p>
      </dgm:t>
    </dgm:pt>
    <dgm:pt modelId="{E74A63FB-438B-46EB-86DF-FC0F77C116AB}" type="pres">
      <dgm:prSet presAssocID="{FA49577F-5CC6-4725-B894-C31498A3A8CC}" presName="hierChild3" presStyleCnt="0"/>
      <dgm:spPr/>
    </dgm:pt>
    <dgm:pt modelId="{F4B3F8C0-A941-4D44-B31D-0B24F5F2DCE6}" type="pres">
      <dgm:prSet presAssocID="{F9906A53-FD8B-4D0A-AC91-45169466A280}" presName="Name19" presStyleLbl="parChTrans1D4" presStyleIdx="13" presStyleCnt="14"/>
      <dgm:spPr/>
      <dgm:t>
        <a:bodyPr/>
        <a:lstStyle/>
        <a:p>
          <a:endParaRPr lang="en-US"/>
        </a:p>
      </dgm:t>
    </dgm:pt>
    <dgm:pt modelId="{C1655D18-2D2D-44F1-A351-C005C9CF4C01}" type="pres">
      <dgm:prSet presAssocID="{71399896-8475-491F-95C4-079197B68150}" presName="Name21" presStyleCnt="0"/>
      <dgm:spPr/>
    </dgm:pt>
    <dgm:pt modelId="{167C7D92-C250-40B3-AE66-159D3BCFE15F}" type="pres">
      <dgm:prSet presAssocID="{71399896-8475-491F-95C4-079197B68150}" presName="level2Shape" presStyleLbl="node4" presStyleIdx="13" presStyleCnt="14" custLinFactY="219816" custLinFactNeighborX="-32320" custLinFactNeighborY="300000"/>
      <dgm:spPr/>
      <dgm:t>
        <a:bodyPr/>
        <a:lstStyle/>
        <a:p>
          <a:endParaRPr lang="en-US"/>
        </a:p>
      </dgm:t>
    </dgm:pt>
    <dgm:pt modelId="{0F87BEE4-4E10-45A9-A758-9BC6BF2FF14A}" type="pres">
      <dgm:prSet presAssocID="{71399896-8475-491F-95C4-079197B68150}" presName="hierChild3" presStyleCnt="0"/>
      <dgm:spPr/>
    </dgm:pt>
    <dgm:pt modelId="{5D36A75D-FC0A-42EF-9876-1B2A82B06E8B}" type="pres">
      <dgm:prSet presAssocID="{3C22BC14-5651-4C77-B731-16E609490021}" presName="bgShapesFlow" presStyleCnt="0"/>
      <dgm:spPr/>
    </dgm:pt>
    <dgm:pt modelId="{94DCB351-AFAE-47E2-9509-5B0B93342E28}" type="pres">
      <dgm:prSet presAssocID="{F6EA0A92-B601-4CA3-894A-D968BE049DE7}" presName="rectComp" presStyleCnt="0"/>
      <dgm:spPr/>
    </dgm:pt>
    <dgm:pt modelId="{55291699-7FEE-4A3F-B9C8-77A82BBB39F3}" type="pres">
      <dgm:prSet presAssocID="{F6EA0A92-B601-4CA3-894A-D968BE049DE7}" presName="bgRect" presStyleLbl="bgShp" presStyleIdx="0" presStyleCnt="5" custScaleY="2000000" custLinFactNeighborX="27" custLinFactNeighborY="14011"/>
      <dgm:spPr/>
      <dgm:t>
        <a:bodyPr/>
        <a:lstStyle/>
        <a:p>
          <a:endParaRPr lang="en-US"/>
        </a:p>
      </dgm:t>
    </dgm:pt>
    <dgm:pt modelId="{42D0B9C6-4D3B-4387-9A1E-1E3829701C59}" type="pres">
      <dgm:prSet presAssocID="{F6EA0A92-B601-4CA3-894A-D968BE049DE7}" presName="bgRectTx" presStyleLbl="bgShp" presStyleIdx="0" presStyleCnt="5">
        <dgm:presLayoutVars>
          <dgm:bulletEnabled val="1"/>
        </dgm:presLayoutVars>
      </dgm:prSet>
      <dgm:spPr/>
      <dgm:t>
        <a:bodyPr/>
        <a:lstStyle/>
        <a:p>
          <a:endParaRPr lang="en-US"/>
        </a:p>
      </dgm:t>
    </dgm:pt>
    <dgm:pt modelId="{6DC2C1A0-1074-478D-BC07-ACDF4632DCF0}" type="pres">
      <dgm:prSet presAssocID="{F6EA0A92-B601-4CA3-894A-D968BE049DE7}" presName="spComp" presStyleCnt="0"/>
      <dgm:spPr/>
    </dgm:pt>
    <dgm:pt modelId="{870DAFF1-1F55-4437-9C25-B2184FC7456C}" type="pres">
      <dgm:prSet presAssocID="{F6EA0A92-B601-4CA3-894A-D968BE049DE7}" presName="vSp" presStyleCnt="0"/>
      <dgm:spPr/>
    </dgm:pt>
    <dgm:pt modelId="{535AE172-BAC6-4C5C-A45C-521FBA1ACDCA}" type="pres">
      <dgm:prSet presAssocID="{5F29D96B-4939-4D67-8EE4-EE9EE783C8E7}" presName="rectComp" presStyleCnt="0"/>
      <dgm:spPr/>
    </dgm:pt>
    <dgm:pt modelId="{DE7B6C4F-4A61-4216-9D7D-3F586C41175A}" type="pres">
      <dgm:prSet presAssocID="{5F29D96B-4939-4D67-8EE4-EE9EE783C8E7}" presName="bgRect" presStyleLbl="bgShp" presStyleIdx="1" presStyleCnt="5" custScaleY="2000000" custLinFactNeighborX="59" custLinFactNeighborY="4653"/>
      <dgm:spPr/>
      <dgm:t>
        <a:bodyPr/>
        <a:lstStyle/>
        <a:p>
          <a:endParaRPr lang="en-US"/>
        </a:p>
      </dgm:t>
    </dgm:pt>
    <dgm:pt modelId="{550C750D-EF7D-4D9E-B4F4-4D8943B03B7B}" type="pres">
      <dgm:prSet presAssocID="{5F29D96B-4939-4D67-8EE4-EE9EE783C8E7}" presName="bgRectTx" presStyleLbl="bgShp" presStyleIdx="1" presStyleCnt="5">
        <dgm:presLayoutVars>
          <dgm:bulletEnabled val="1"/>
        </dgm:presLayoutVars>
      </dgm:prSet>
      <dgm:spPr/>
      <dgm:t>
        <a:bodyPr/>
        <a:lstStyle/>
        <a:p>
          <a:endParaRPr lang="en-US"/>
        </a:p>
      </dgm:t>
    </dgm:pt>
    <dgm:pt modelId="{31D005A5-A611-49F9-964B-44BA9088D59E}" type="pres">
      <dgm:prSet presAssocID="{5F29D96B-4939-4D67-8EE4-EE9EE783C8E7}" presName="spComp" presStyleCnt="0"/>
      <dgm:spPr/>
    </dgm:pt>
    <dgm:pt modelId="{6E5FAC4B-326D-4E0A-8928-B5BB88344B44}" type="pres">
      <dgm:prSet presAssocID="{5F29D96B-4939-4D67-8EE4-EE9EE783C8E7}" presName="vSp" presStyleCnt="0"/>
      <dgm:spPr/>
    </dgm:pt>
    <dgm:pt modelId="{764174AA-DE0D-468B-AC56-3F3AB2369C3B}" type="pres">
      <dgm:prSet presAssocID="{81D62522-E6EA-467A-8315-0D33DEC25164}" presName="rectComp" presStyleCnt="0"/>
      <dgm:spPr/>
    </dgm:pt>
    <dgm:pt modelId="{DCCC16C8-A891-4B1C-ADBE-1BB98C67B8D8}" type="pres">
      <dgm:prSet presAssocID="{81D62522-E6EA-467A-8315-0D33DEC25164}" presName="bgRect" presStyleLbl="bgShp" presStyleIdx="2" presStyleCnt="5" custScaleY="2000000"/>
      <dgm:spPr/>
      <dgm:t>
        <a:bodyPr/>
        <a:lstStyle/>
        <a:p>
          <a:endParaRPr lang="en-US"/>
        </a:p>
      </dgm:t>
    </dgm:pt>
    <dgm:pt modelId="{30FCF4C2-983F-4406-A57D-E4B9A13DB244}" type="pres">
      <dgm:prSet presAssocID="{81D62522-E6EA-467A-8315-0D33DEC25164}" presName="bgRectTx" presStyleLbl="bgShp" presStyleIdx="2" presStyleCnt="5">
        <dgm:presLayoutVars>
          <dgm:bulletEnabled val="1"/>
        </dgm:presLayoutVars>
      </dgm:prSet>
      <dgm:spPr/>
      <dgm:t>
        <a:bodyPr/>
        <a:lstStyle/>
        <a:p>
          <a:endParaRPr lang="en-US"/>
        </a:p>
      </dgm:t>
    </dgm:pt>
    <dgm:pt modelId="{856F2A32-76DA-403A-865D-C4A5C66578AB}" type="pres">
      <dgm:prSet presAssocID="{81D62522-E6EA-467A-8315-0D33DEC25164}" presName="spComp" presStyleCnt="0"/>
      <dgm:spPr/>
    </dgm:pt>
    <dgm:pt modelId="{73FA5ECD-91CA-4C31-9F32-CB8344C2A3CF}" type="pres">
      <dgm:prSet presAssocID="{81D62522-E6EA-467A-8315-0D33DEC25164}" presName="vSp" presStyleCnt="0"/>
      <dgm:spPr/>
    </dgm:pt>
    <dgm:pt modelId="{AAFFB6EB-816B-4BB3-964D-03603732D550}" type="pres">
      <dgm:prSet presAssocID="{757BE5A6-3EF5-4571-83FD-E67A12579B91}" presName="rectComp" presStyleCnt="0"/>
      <dgm:spPr/>
    </dgm:pt>
    <dgm:pt modelId="{A4778F67-4415-4658-B01D-832B7A1068D2}" type="pres">
      <dgm:prSet presAssocID="{757BE5A6-3EF5-4571-83FD-E67A12579B91}" presName="bgRect" presStyleLbl="bgShp" presStyleIdx="3" presStyleCnt="5" custScaleY="2000000"/>
      <dgm:spPr/>
      <dgm:t>
        <a:bodyPr/>
        <a:lstStyle/>
        <a:p>
          <a:endParaRPr lang="en-US"/>
        </a:p>
      </dgm:t>
    </dgm:pt>
    <dgm:pt modelId="{BE256DB2-5E91-4DC1-A691-13CBC13BC6A9}" type="pres">
      <dgm:prSet presAssocID="{757BE5A6-3EF5-4571-83FD-E67A12579B91}" presName="bgRectTx" presStyleLbl="bgShp" presStyleIdx="3" presStyleCnt="5">
        <dgm:presLayoutVars>
          <dgm:bulletEnabled val="1"/>
        </dgm:presLayoutVars>
      </dgm:prSet>
      <dgm:spPr/>
      <dgm:t>
        <a:bodyPr/>
        <a:lstStyle/>
        <a:p>
          <a:endParaRPr lang="en-US"/>
        </a:p>
      </dgm:t>
    </dgm:pt>
    <dgm:pt modelId="{8297925B-038B-492E-9B07-B024E5E3B35C}" type="pres">
      <dgm:prSet presAssocID="{757BE5A6-3EF5-4571-83FD-E67A12579B91}" presName="spComp" presStyleCnt="0"/>
      <dgm:spPr/>
    </dgm:pt>
    <dgm:pt modelId="{13835D97-957F-46EE-8309-2ADBAA368610}" type="pres">
      <dgm:prSet presAssocID="{757BE5A6-3EF5-4571-83FD-E67A12579B91}" presName="vSp" presStyleCnt="0"/>
      <dgm:spPr/>
    </dgm:pt>
    <dgm:pt modelId="{C435F2AA-DF77-4639-BCBE-EAC6D128F003}" type="pres">
      <dgm:prSet presAssocID="{8B6AAC99-8166-4D49-895D-EE0468897EB4}" presName="rectComp" presStyleCnt="0"/>
      <dgm:spPr/>
    </dgm:pt>
    <dgm:pt modelId="{460F8E9C-66EE-4BF9-A5BC-346E46841686}" type="pres">
      <dgm:prSet presAssocID="{8B6AAC99-8166-4D49-895D-EE0468897EB4}" presName="bgRect" presStyleLbl="bgShp" presStyleIdx="4" presStyleCnt="5" custScaleY="2000000"/>
      <dgm:spPr/>
      <dgm:t>
        <a:bodyPr/>
        <a:lstStyle/>
        <a:p>
          <a:endParaRPr lang="en-US"/>
        </a:p>
      </dgm:t>
    </dgm:pt>
    <dgm:pt modelId="{04690D13-1EEB-4B0E-9951-2143E028E57D}" type="pres">
      <dgm:prSet presAssocID="{8B6AAC99-8166-4D49-895D-EE0468897EB4}" presName="bgRectTx" presStyleLbl="bgShp" presStyleIdx="4" presStyleCnt="5">
        <dgm:presLayoutVars>
          <dgm:bulletEnabled val="1"/>
        </dgm:presLayoutVars>
      </dgm:prSet>
      <dgm:spPr/>
      <dgm:t>
        <a:bodyPr/>
        <a:lstStyle/>
        <a:p>
          <a:endParaRPr lang="en-US"/>
        </a:p>
      </dgm:t>
    </dgm:pt>
  </dgm:ptLst>
  <dgm:cxnLst>
    <dgm:cxn modelId="{75E28F04-389D-46C5-AEDB-90B3B552B842}" type="presOf" srcId="{CA3F12CE-BAF6-4ACE-A552-FA1C0A56D925}" destId="{9700C6BC-6E58-46B9-8CBC-2AC068022C15}" srcOrd="0" destOrd="0" presId="urn:microsoft.com/office/officeart/2005/8/layout/hierarchy6"/>
    <dgm:cxn modelId="{D7D6EF2A-DB21-400D-AB70-5DBFA50F1D6E}" type="presOf" srcId="{0DD0F162-8458-40AE-A242-2B451CBC2A00}" destId="{F1084AEF-66C5-4EF7-B5E6-CB4B2DCE16B9}" srcOrd="0" destOrd="0" presId="urn:microsoft.com/office/officeart/2005/8/layout/hierarchy6"/>
    <dgm:cxn modelId="{707B829B-0270-417C-9E87-2C352401DA9E}" type="presOf" srcId="{08AF5470-2DA4-4A4A-9E24-62F14DCD4C14}" destId="{3A6678E4-1CFE-4D95-BF1E-2939DD6B0C16}" srcOrd="0" destOrd="0" presId="urn:microsoft.com/office/officeart/2005/8/layout/hierarchy6"/>
    <dgm:cxn modelId="{0893D244-94D0-43E7-9A7C-614B430F8116}" type="presOf" srcId="{5F29D96B-4939-4D67-8EE4-EE9EE783C8E7}" destId="{550C750D-EF7D-4D9E-B4F4-4D8943B03B7B}" srcOrd="1" destOrd="0" presId="urn:microsoft.com/office/officeart/2005/8/layout/hierarchy6"/>
    <dgm:cxn modelId="{2CFD134D-FD40-4BEC-856B-44A0E9FFF932}" srcId="{ED07D00E-688A-4D75-B9A0-9C9FB9737D62}" destId="{71615E30-47C4-42EF-A3A0-3C70022EC6B5}" srcOrd="2" destOrd="0" parTransId="{18860B62-7D37-4C8F-9A2E-DDA107F50929}" sibTransId="{E9D8D961-BC80-4C06-9681-F1FC691FF32E}"/>
    <dgm:cxn modelId="{829FB694-A17A-4640-AB34-4272F78BC706}" type="presOf" srcId="{757BE5A6-3EF5-4571-83FD-E67A12579B91}" destId="{BE256DB2-5E91-4DC1-A691-13CBC13BC6A9}" srcOrd="1" destOrd="0" presId="urn:microsoft.com/office/officeart/2005/8/layout/hierarchy6"/>
    <dgm:cxn modelId="{B6E4BFEE-FA0F-4282-97CF-D00EC205CE8D}" type="presOf" srcId="{44A9A801-5559-4E16-821A-FDF6094FE08B}" destId="{095B6E5B-7F94-4E7C-B437-137F80BC6EB7}" srcOrd="0" destOrd="0" presId="urn:microsoft.com/office/officeart/2005/8/layout/hierarchy6"/>
    <dgm:cxn modelId="{9A4D63E8-3F68-4689-9D2E-50E24C31DE39}" srcId="{43CF4860-E999-429B-9B01-91EA11C6B6F7}" destId="{17D7B316-902B-41E8-8855-0C9AA3C073AA}" srcOrd="1" destOrd="0" parTransId="{B20BB466-6C6A-49FB-A68C-9D7932F88293}" sibTransId="{02BF1A99-6614-4310-A2E2-BE2E779A8051}"/>
    <dgm:cxn modelId="{0E187925-11B2-444C-B2AA-B636A0E704F5}" type="presOf" srcId="{17D7B316-902B-41E8-8855-0C9AA3C073AA}" destId="{4D7C5C3B-5424-4767-B9DB-D73A3C0CD7F4}" srcOrd="0" destOrd="0" presId="urn:microsoft.com/office/officeart/2005/8/layout/hierarchy6"/>
    <dgm:cxn modelId="{3FB38A77-8718-4D8C-A6AC-B7212A97BE07}" type="presOf" srcId="{A66AAE22-1BBC-46FC-919A-DED079EF79C3}" destId="{7DEC9E31-2C46-456D-BB87-D8199DB7B4B3}" srcOrd="0" destOrd="0" presId="urn:microsoft.com/office/officeart/2005/8/layout/hierarchy6"/>
    <dgm:cxn modelId="{0F31131A-841B-4B09-919A-1E9CA960E562}" type="presOf" srcId="{F6EA0A92-B601-4CA3-894A-D968BE049DE7}" destId="{42D0B9C6-4D3B-4387-9A1E-1E3829701C59}" srcOrd="1" destOrd="0" presId="urn:microsoft.com/office/officeart/2005/8/layout/hierarchy6"/>
    <dgm:cxn modelId="{5EAA0A58-CF77-4813-9D80-B44FCFD6D4FA}" srcId="{8A203103-3D08-41F2-8443-9F32E05CA190}" destId="{23AA7D5B-A007-48C6-BC94-568FC6B68579}" srcOrd="1" destOrd="0" parTransId="{A66AAE22-1BBC-46FC-919A-DED079EF79C3}" sibTransId="{1EDD92C0-C9AA-4CA1-9760-4A69F354F1EC}"/>
    <dgm:cxn modelId="{E484DDE9-F731-4880-BAF5-833CE168CC44}" srcId="{71615E30-47C4-42EF-A3A0-3C70022EC6B5}" destId="{FA49577F-5CC6-4725-B894-C31498A3A8CC}" srcOrd="2" destOrd="0" parTransId="{FB14C54D-7AFA-4871-A61E-FCAA977AA987}" sibTransId="{E95AF2B8-FED9-46B2-936A-DBA630CE1A08}"/>
    <dgm:cxn modelId="{52E36E25-5025-4525-9F35-A59DED09327C}" type="presOf" srcId="{BD8CF144-AC36-482A-8365-715746F6136C}" destId="{18EC3EDA-0AB6-4F24-87FD-7CAD8B4A6A39}" srcOrd="0" destOrd="0" presId="urn:microsoft.com/office/officeart/2005/8/layout/hierarchy6"/>
    <dgm:cxn modelId="{EB2BAC4B-7C7D-4804-8AE1-8A6D7AE9053D}" type="presOf" srcId="{81D62522-E6EA-467A-8315-0D33DEC25164}" destId="{DCCC16C8-A891-4B1C-ADBE-1BB98C67B8D8}" srcOrd="0" destOrd="0" presId="urn:microsoft.com/office/officeart/2005/8/layout/hierarchy6"/>
    <dgm:cxn modelId="{6A89DA11-68DB-4630-91E7-B347D25D30D8}" srcId="{BD8CF144-AC36-482A-8365-715746F6136C}" destId="{C256C160-5DE6-43FF-855F-DA170FA7E71B}" srcOrd="0" destOrd="0" parTransId="{288E7361-6045-4F41-B186-CC5C7F58E41D}" sibTransId="{E974763D-8B58-407F-91FB-BF74291E9961}"/>
    <dgm:cxn modelId="{0A574FA1-BD8F-47B0-9BEE-07B9D7C09A45}" srcId="{3C22BC14-5651-4C77-B731-16E609490021}" destId="{5F29D96B-4939-4D67-8EE4-EE9EE783C8E7}" srcOrd="2" destOrd="0" parTransId="{0C16CBFC-7763-4729-9F7F-92CCB4606A1D}" sibTransId="{E92A1562-A8E2-4812-9D52-127FCC921033}"/>
    <dgm:cxn modelId="{518EF9CB-2822-4496-B577-BD98897FAEBE}" type="presOf" srcId="{C89E1E71-F80E-4F9E-B551-295963B4056A}" destId="{BC19F8DC-8116-48F1-8078-A807242EC628}" srcOrd="0" destOrd="0" presId="urn:microsoft.com/office/officeart/2005/8/layout/hierarchy6"/>
    <dgm:cxn modelId="{610D98D6-A151-42BA-AF0C-099416BE8CE9}" srcId="{8A203103-3D08-41F2-8443-9F32E05CA190}" destId="{43CF4860-E999-429B-9B01-91EA11C6B6F7}" srcOrd="0" destOrd="0" parTransId="{CA3F12CE-BAF6-4ACE-A552-FA1C0A56D925}" sibTransId="{A66E3FBD-58C1-4481-808F-005788EDBBF4}"/>
    <dgm:cxn modelId="{E8986F06-98F5-4FE6-BC23-9A4E3F64FC7F}" type="presOf" srcId="{4129D5BB-A1DE-4F1A-A487-1331FBE1EA9C}" destId="{AD15D63B-2B78-4A41-A6C2-C18B53BA5189}" srcOrd="0" destOrd="0" presId="urn:microsoft.com/office/officeart/2005/8/layout/hierarchy6"/>
    <dgm:cxn modelId="{F930AE7E-925F-48E1-AF8B-8D5A85C3FA15}" srcId="{C256C160-5DE6-43FF-855F-DA170FA7E71B}" destId="{4EE499D0-B315-467D-87CA-13D52714F462}" srcOrd="0" destOrd="0" parTransId="{2A5543B3-5525-48D7-9064-A943766D86BA}" sibTransId="{D321B619-E412-4889-B913-8DFEF2C8083C}"/>
    <dgm:cxn modelId="{C476B0C1-CE2A-4C5F-AFB3-BF49BCA1E37D}" srcId="{BD8CF144-AC36-482A-8365-715746F6136C}" destId="{8715AD3C-1D9A-497F-8D2E-38E2F1658293}" srcOrd="1" destOrd="0" parTransId="{B91D832E-518C-43FF-B4B0-4E8C3C6CD40A}" sibTransId="{97BF2CC3-83A5-4366-8783-D4D23BC059E5}"/>
    <dgm:cxn modelId="{806E9F67-FDBF-4FDB-A422-31959727BACB}" type="presOf" srcId="{F6EA0A92-B601-4CA3-894A-D968BE049DE7}" destId="{55291699-7FEE-4A3F-B9C8-77A82BBB39F3}" srcOrd="0" destOrd="0" presId="urn:microsoft.com/office/officeart/2005/8/layout/hierarchy6"/>
    <dgm:cxn modelId="{D4BD3C6E-155B-461E-9AA5-4D792CC84830}" type="presOf" srcId="{A21F550E-536F-46B4-87E4-CA49CDAD6FAE}" destId="{8DC219AD-5EB2-4984-B6CE-C297D2B38FBC}" srcOrd="0" destOrd="0" presId="urn:microsoft.com/office/officeart/2005/8/layout/hierarchy6"/>
    <dgm:cxn modelId="{2C4EFF0F-96A1-4346-ABE5-E082B635C98A}" type="presOf" srcId="{757BE5A6-3EF5-4571-83FD-E67A12579B91}" destId="{A4778F67-4415-4658-B01D-832B7A1068D2}" srcOrd="0" destOrd="0" presId="urn:microsoft.com/office/officeart/2005/8/layout/hierarchy6"/>
    <dgm:cxn modelId="{41C01F7E-EFE5-4483-A8C4-4E0A6453869D}" srcId="{F92205C2-C053-40EA-B2F7-988AB6565C71}" destId="{317F226F-080F-4906-BF50-C9ECFABC51DA}" srcOrd="0" destOrd="0" parTransId="{7DCEC8A2-F54E-42F7-94E3-3FEF39D0E477}" sibTransId="{B56E4290-474F-4F8C-97CE-2D74B3C501C6}"/>
    <dgm:cxn modelId="{489E326F-CD7E-497F-8E33-4D6AC800F368}" type="presOf" srcId="{E27DE436-C9A8-4086-A5A1-1EE86AAD620C}" destId="{6ABBE09A-5570-4AC2-8618-FD5BD502529F}" srcOrd="0" destOrd="0" presId="urn:microsoft.com/office/officeart/2005/8/layout/hierarchy6"/>
    <dgm:cxn modelId="{BC9E4428-5791-4F10-ACA3-7EC3B25E65DF}" type="presOf" srcId="{ED07D00E-688A-4D75-B9A0-9C9FB9737D62}" destId="{3269C58D-E0A8-4BDB-A119-40DC2A213CC7}" srcOrd="0" destOrd="0" presId="urn:microsoft.com/office/officeart/2005/8/layout/hierarchy6"/>
    <dgm:cxn modelId="{013CA9C1-6B7F-418A-969F-6C2E050C6B4A}" type="presOf" srcId="{80DFFB3F-6A0F-4B8D-837D-5805CF8A3AD9}" destId="{341B8B89-4A0E-4669-9345-186522DEE293}" srcOrd="0" destOrd="0" presId="urn:microsoft.com/office/officeart/2005/8/layout/hierarchy6"/>
    <dgm:cxn modelId="{3F145864-4AC1-46C5-9793-DAA4357B0CA8}" type="presOf" srcId="{23AA7D5B-A007-48C6-BC94-568FC6B68579}" destId="{6E76002A-8336-4D43-8365-45833E139B95}" srcOrd="0" destOrd="0" presId="urn:microsoft.com/office/officeart/2005/8/layout/hierarchy6"/>
    <dgm:cxn modelId="{A535D3A8-F87E-43BD-9DB9-98FB6625E4C8}" type="presOf" srcId="{F96AD36A-19DE-400B-8EF7-E4526DFA5992}" destId="{0C244F43-22F7-465A-B51C-639489D87E1A}" srcOrd="0" destOrd="0" presId="urn:microsoft.com/office/officeart/2005/8/layout/hierarchy6"/>
    <dgm:cxn modelId="{4C670E41-3003-4EF4-92E7-D67510972702}" srcId="{C940FCF1-58A3-41EF-A37C-376B1861A6F7}" destId="{BF50DCAE-E622-4383-80DC-30AD98036C20}" srcOrd="0" destOrd="0" parTransId="{F96AD36A-19DE-400B-8EF7-E4526DFA5992}" sibTransId="{6B78D354-8213-4FCA-A4D0-77A419361BB4}"/>
    <dgm:cxn modelId="{BFFC96D7-6408-4B8F-9837-9E92E2FC26DD}" srcId="{BD8CF144-AC36-482A-8365-715746F6136C}" destId="{D25EEF65-B73B-43DE-80AC-CD3A6FF1F8E6}" srcOrd="2" destOrd="0" parTransId="{4129D5BB-A1DE-4F1A-A487-1331FBE1EA9C}" sibTransId="{19DEB106-DED4-439A-8B36-11AD766A12E6}"/>
    <dgm:cxn modelId="{74226A03-CDBC-4416-A3BA-ACD8CF59119E}" type="presOf" srcId="{2A25C0AD-5A7D-488E-8346-F7AEC9F5CFB1}" destId="{D3E71DB2-B7F3-438D-95F5-103928AC7E69}" srcOrd="0" destOrd="0" presId="urn:microsoft.com/office/officeart/2005/8/layout/hierarchy6"/>
    <dgm:cxn modelId="{035A6465-A17B-43C1-A305-EEA4BE8CBCAF}" srcId="{3C22BC14-5651-4C77-B731-16E609490021}" destId="{757BE5A6-3EF5-4571-83FD-E67A12579B91}" srcOrd="4" destOrd="0" parTransId="{C94ADFAA-9F09-4111-80B1-DD128B6B0637}" sibTransId="{8E9AA413-BFDC-4538-9769-2897D9ACA1A1}"/>
    <dgm:cxn modelId="{E6AE9CB0-A8B1-4CC0-997C-1BC51985DE88}" srcId="{43CF4860-E999-429B-9B01-91EA11C6B6F7}" destId="{E27DE436-C9A8-4086-A5A1-1EE86AAD620C}" srcOrd="0" destOrd="0" parTransId="{01DCB304-8362-4093-8E1B-BC23D51E7429}" sibTransId="{25087390-7A78-40A5-B7B4-88BBEEB22E82}"/>
    <dgm:cxn modelId="{CEFD4116-69D4-4C71-9413-0AB71DBCBD79}" type="presOf" srcId="{C8D3551D-02A3-4D30-B927-DA476451C244}" destId="{6B3D330B-43E0-44A7-A729-0BCF93380612}" srcOrd="0" destOrd="0" presId="urn:microsoft.com/office/officeart/2005/8/layout/hierarchy6"/>
    <dgm:cxn modelId="{EBF4AAEB-C841-432A-ADCA-DEE5FD9DFE8A}" type="presOf" srcId="{317F226F-080F-4906-BF50-C9ECFABC51DA}" destId="{9A2DFE8D-6AFE-4C98-8666-AAF02644C264}" srcOrd="0" destOrd="0" presId="urn:microsoft.com/office/officeart/2005/8/layout/hierarchy6"/>
    <dgm:cxn modelId="{A9ED1080-8384-4910-BE65-1C75C9CB38D3}" type="presOf" srcId="{2A5543B3-5525-48D7-9064-A943766D86BA}" destId="{8F0ABB6C-8B21-44DA-BBD9-65D90A000CF2}" srcOrd="0" destOrd="0" presId="urn:microsoft.com/office/officeart/2005/8/layout/hierarchy6"/>
    <dgm:cxn modelId="{4E1EBF60-DA2B-4DAF-A037-DAABAD8B7BF0}" srcId="{3C22BC14-5651-4C77-B731-16E609490021}" destId="{8B6AAC99-8166-4D49-895D-EE0468897EB4}" srcOrd="5" destOrd="0" parTransId="{86E0C8B6-4ED9-41DE-A42E-5E56F9ECDA24}" sibTransId="{43B3C1D6-EC97-41D0-9684-92AB11A5F4CE}"/>
    <dgm:cxn modelId="{35A50CA2-B7AD-4918-9602-B033BAD0D959}" srcId="{71615E30-47C4-42EF-A3A0-3C70022EC6B5}" destId="{D25E0135-2BBA-4850-B5FA-8BC31E60496F}" srcOrd="0" destOrd="0" parTransId="{757377D4-C897-4067-824B-27FE3906BE29}" sibTransId="{B5F73C77-A92E-42CC-A7BE-5A7172B80125}"/>
    <dgm:cxn modelId="{67988EAD-8DD5-494E-8617-4D714D0B785F}" type="presOf" srcId="{58EC03C0-CF67-4721-8DDA-357F8E5408D7}" destId="{F79F8039-5F87-4254-844F-379D727BC018}" srcOrd="0" destOrd="0" presId="urn:microsoft.com/office/officeart/2005/8/layout/hierarchy6"/>
    <dgm:cxn modelId="{C55EFB04-CD56-414D-9688-7C1FEB3F5765}" type="presOf" srcId="{3935C3BB-A0DB-487F-9D29-C65984D93ACE}" destId="{13A521BA-E60C-46B6-97C8-12A95B4AB404}" srcOrd="0" destOrd="0" presId="urn:microsoft.com/office/officeart/2005/8/layout/hierarchy6"/>
    <dgm:cxn modelId="{ED06668B-982E-46B3-8D7D-FEF48A751C5F}" type="presOf" srcId="{8B5A4608-5F6A-4F8D-A99C-570FF6C35635}" destId="{0D313C07-68A3-4108-A98D-2E1DD58B7B08}" srcOrd="0" destOrd="0" presId="urn:microsoft.com/office/officeart/2005/8/layout/hierarchy6"/>
    <dgm:cxn modelId="{6D04ED53-436D-41A9-82FB-B53C542E0061}" srcId="{3C22BC14-5651-4C77-B731-16E609490021}" destId="{ED07D00E-688A-4D75-B9A0-9C9FB9737D62}" srcOrd="0" destOrd="0" parTransId="{7BEB615B-F9A9-46E1-9A8E-EE7F0BD52086}" sibTransId="{F9427AB2-2781-45CC-B34B-91685300E1F2}"/>
    <dgm:cxn modelId="{CDB52D7D-D5D1-4FE1-A733-CAE69D76E6E0}" type="presOf" srcId="{72A4592A-06C6-477C-96E7-6824C3B05253}" destId="{DBFA014F-1E27-467F-966A-442EDDEAD03D}" srcOrd="0" destOrd="0" presId="urn:microsoft.com/office/officeart/2005/8/layout/hierarchy6"/>
    <dgm:cxn modelId="{DA2593DF-3DC7-4A8F-8B67-E2459F39056A}" type="presOf" srcId="{B3BB52BB-FB3B-4575-906C-9969739AC993}" destId="{03B002C0-59E7-4C02-9E43-A6DEB7681A66}" srcOrd="0" destOrd="0" presId="urn:microsoft.com/office/officeart/2005/8/layout/hierarchy6"/>
    <dgm:cxn modelId="{3989FF20-2BD3-4CC2-8B14-25A127726BAC}" srcId="{FA49577F-5CC6-4725-B894-C31498A3A8CC}" destId="{71399896-8475-491F-95C4-079197B68150}" srcOrd="0" destOrd="0" parTransId="{F9906A53-FD8B-4D0A-AC91-45169466A280}" sibTransId="{58DA87EC-4550-4E73-A3EA-A385171DEC05}"/>
    <dgm:cxn modelId="{B6280C9D-634B-423F-AC74-46B57B311A4D}" srcId="{D25E0135-2BBA-4850-B5FA-8BC31E60496F}" destId="{C89E1E71-F80E-4F9E-B551-295963B4056A}" srcOrd="0" destOrd="0" parTransId="{A21F550E-536F-46B4-87E4-CA49CDAD6FAE}" sibTransId="{9EA1FC53-B185-4B1D-9A17-000BEFD86FEC}"/>
    <dgm:cxn modelId="{1E2D8870-640A-4A0B-86DB-420AF277080D}" type="presOf" srcId="{F92205C2-C053-40EA-B2F7-988AB6565C71}" destId="{AE58E7DD-A76C-4E0D-8138-AD7982C17444}" srcOrd="0" destOrd="0" presId="urn:microsoft.com/office/officeart/2005/8/layout/hierarchy6"/>
    <dgm:cxn modelId="{6FB1922C-C045-4E64-BF91-E65561B3A9B2}" type="presOf" srcId="{08985A56-103D-4144-8A2D-C3CCDDAA23C7}" destId="{66C84E3B-A4E9-41D3-BF8A-E721EB0E4F9D}" srcOrd="0" destOrd="0" presId="urn:microsoft.com/office/officeart/2005/8/layout/hierarchy6"/>
    <dgm:cxn modelId="{7E6ECC3A-6F60-4B58-82D9-A920CE6384A7}" type="presOf" srcId="{FB14C54D-7AFA-4871-A61E-FCAA977AA987}" destId="{C5F55751-BE2A-440D-9672-2E51CA2E52BC}" srcOrd="0" destOrd="0" presId="urn:microsoft.com/office/officeart/2005/8/layout/hierarchy6"/>
    <dgm:cxn modelId="{423DC568-A7C9-42DA-8AE4-54152DAA30D8}" type="presOf" srcId="{A71DC91E-BE39-4F46-9AAE-6696AC852D74}" destId="{AADE9070-499E-4F58-B224-0DD1E91D25C3}" srcOrd="0" destOrd="0" presId="urn:microsoft.com/office/officeart/2005/8/layout/hierarchy6"/>
    <dgm:cxn modelId="{C1DEC65B-E5C0-4CAE-9A52-9AE214DCEDCC}" type="presOf" srcId="{F5391F85-3CCB-4D34-9E63-E00CE2A73BA8}" destId="{0452FC4F-BD9C-4504-8316-91C2A9636648}" srcOrd="0" destOrd="0" presId="urn:microsoft.com/office/officeart/2005/8/layout/hierarchy6"/>
    <dgm:cxn modelId="{EF026E1B-1738-4464-A5B4-2844EE15E3E0}" type="presOf" srcId="{C940FCF1-58A3-41EF-A37C-376B1861A6F7}" destId="{DE17BFA1-791B-4EDA-84FE-6DEA39691E1F}" srcOrd="0" destOrd="0" presId="urn:microsoft.com/office/officeart/2005/8/layout/hierarchy6"/>
    <dgm:cxn modelId="{1308BA0E-FD4A-4349-A644-3F0DFF3DD0DB}" srcId="{8A203103-3D08-41F2-8443-9F32E05CA190}" destId="{F92205C2-C053-40EA-B2F7-988AB6565C71}" srcOrd="2" destOrd="0" parTransId="{F5391F85-3CCB-4D34-9E63-E00CE2A73BA8}" sibTransId="{4469AE33-D385-49B5-B9EC-3DAF00B416D3}"/>
    <dgm:cxn modelId="{49F3E582-96A7-4DF3-89E5-52685133205A}" type="presOf" srcId="{D25EEF65-B73B-43DE-80AC-CD3A6FF1F8E6}" destId="{EB4AE73F-857A-4830-876E-4DE40FBD40E2}" srcOrd="0" destOrd="0" presId="urn:microsoft.com/office/officeart/2005/8/layout/hierarchy6"/>
    <dgm:cxn modelId="{7E6312C4-8EF9-47BD-B998-9EA4CC7C53C0}" srcId="{ED07D00E-688A-4D75-B9A0-9C9FB9737D62}" destId="{BD8CF144-AC36-482A-8365-715746F6136C}" srcOrd="1" destOrd="0" parTransId="{A79B595A-3A55-46B5-92B4-1F206BA81F59}" sibTransId="{2CE77AA9-7920-442C-99DD-76BFB5252375}"/>
    <dgm:cxn modelId="{4A9A835C-EABD-4356-BD74-FC08D25D1C6A}" type="presOf" srcId="{D25E0135-2BBA-4850-B5FA-8BC31E60496F}" destId="{1D19300D-5776-4284-96F7-D1235632782E}" srcOrd="0" destOrd="0" presId="urn:microsoft.com/office/officeart/2005/8/layout/hierarchy6"/>
    <dgm:cxn modelId="{6C8B80EF-B83A-413A-AC06-911708622CD7}" type="presOf" srcId="{F9906A53-FD8B-4D0A-AC91-45169466A280}" destId="{F4B3F8C0-A941-4D44-B31D-0B24F5F2DCE6}" srcOrd="0" destOrd="0" presId="urn:microsoft.com/office/officeart/2005/8/layout/hierarchy6"/>
    <dgm:cxn modelId="{C208BA14-AD7D-4AD6-BD9C-985D4A653D7A}" type="presOf" srcId="{71615E30-47C4-42EF-A3A0-3C70022EC6B5}" destId="{9A46305E-5702-4009-9863-29210C58EDCA}" srcOrd="0" destOrd="0" presId="urn:microsoft.com/office/officeart/2005/8/layout/hierarchy6"/>
    <dgm:cxn modelId="{6FCADFC8-B5BF-4DFF-B557-3F35D0DE4E38}" srcId="{23AA7D5B-A007-48C6-BC94-568FC6B68579}" destId="{08985A56-103D-4144-8A2D-C3CCDDAA23C7}" srcOrd="0" destOrd="0" parTransId="{44A9A801-5559-4E16-821A-FDF6094FE08B}" sibTransId="{0C3BF10A-2CED-4079-8F10-4FEDBA3FB28D}"/>
    <dgm:cxn modelId="{58E54447-A8D1-41DB-B4E4-DC58ED0FF328}" type="presOf" srcId="{757377D4-C897-4067-824B-27FE3906BE29}" destId="{0D20967B-5DC6-4035-89EE-50C3E5A98556}" srcOrd="0" destOrd="0" presId="urn:microsoft.com/office/officeart/2005/8/layout/hierarchy6"/>
    <dgm:cxn modelId="{9C7B30B9-6A89-4B49-B9B2-A5D8AE57A367}" type="presOf" srcId="{8B6AAC99-8166-4D49-895D-EE0468897EB4}" destId="{04690D13-1EEB-4B0E-9951-2143E028E57D}" srcOrd="1" destOrd="0" presId="urn:microsoft.com/office/officeart/2005/8/layout/hierarchy6"/>
    <dgm:cxn modelId="{D9916A4B-7AFA-49A7-94D5-4B213D09727E}" type="presOf" srcId="{FA49577F-5CC6-4725-B894-C31498A3A8CC}" destId="{4B7D157E-121B-4EE5-9631-475BAAAB6DB9}" srcOrd="0" destOrd="0" presId="urn:microsoft.com/office/officeart/2005/8/layout/hierarchy6"/>
    <dgm:cxn modelId="{E945295B-2D87-40CC-846E-1205E76174A2}" srcId="{3C22BC14-5651-4C77-B731-16E609490021}" destId="{81D62522-E6EA-467A-8315-0D33DEC25164}" srcOrd="3" destOrd="0" parTransId="{F3B6892D-8329-4169-ABCF-9C5E84229A27}" sibTransId="{A6EC6B7B-2A41-4A7B-83B8-6A0F7006F312}"/>
    <dgm:cxn modelId="{EBA53108-6DC8-4723-9220-0E93CED9EE88}" srcId="{D25E0135-2BBA-4850-B5FA-8BC31E60496F}" destId="{2A25C0AD-5A7D-488E-8346-F7AEC9F5CFB1}" srcOrd="1" destOrd="0" parTransId="{A71DC91E-BE39-4F46-9AAE-6696AC852D74}" sibTransId="{75C0A5A9-E9FD-404B-AC29-57840502BC1E}"/>
    <dgm:cxn modelId="{3619314B-5F1A-456B-ADC7-2D4C8F63114A}" type="presOf" srcId="{71399896-8475-491F-95C4-079197B68150}" destId="{167C7D92-C250-40B3-AE66-159D3BCFE15F}" srcOrd="0" destOrd="0" presId="urn:microsoft.com/office/officeart/2005/8/layout/hierarchy6"/>
    <dgm:cxn modelId="{71A10EF9-B2DD-4060-98DA-B9C323648DD3}" type="presOf" srcId="{8A203103-3D08-41F2-8443-9F32E05CA190}" destId="{36E03E29-9C2C-4B15-9367-90DB50A69384}" srcOrd="0" destOrd="0" presId="urn:microsoft.com/office/officeart/2005/8/layout/hierarchy6"/>
    <dgm:cxn modelId="{ACE96DBD-6137-484C-A23B-FE6306E06D6C}" type="presOf" srcId="{5F29D96B-4939-4D67-8EE4-EE9EE783C8E7}" destId="{DE7B6C4F-4A61-4216-9D7D-3F586C41175A}" srcOrd="0" destOrd="0" presId="urn:microsoft.com/office/officeart/2005/8/layout/hierarchy6"/>
    <dgm:cxn modelId="{B7AF5B57-88A7-4469-9D0F-5E0A8404AA81}" srcId="{71615E30-47C4-42EF-A3A0-3C70022EC6B5}" destId="{C940FCF1-58A3-41EF-A37C-376B1861A6F7}" srcOrd="1" destOrd="0" parTransId="{3935C3BB-A0DB-487F-9D29-C65984D93ACE}" sibTransId="{80E82EC5-7D8A-43BD-A4F3-E877B8CF7286}"/>
    <dgm:cxn modelId="{4B590C9C-A318-4125-A565-3C779FD1E6A2}" type="presOf" srcId="{86E109B8-1306-4323-AFE0-052B84A9EA6D}" destId="{639E8802-8299-410E-ACB0-D6D0E73C9E1F}" srcOrd="0" destOrd="0" presId="urn:microsoft.com/office/officeart/2005/8/layout/hierarchy6"/>
    <dgm:cxn modelId="{DE26D00D-45F7-454B-967A-66838385E860}" type="presOf" srcId="{8715AD3C-1D9A-497F-8D2E-38E2F1658293}" destId="{9C7070C2-C06C-48C3-BBFF-D1E8B54172B4}" srcOrd="0" destOrd="0" presId="urn:microsoft.com/office/officeart/2005/8/layout/hierarchy6"/>
    <dgm:cxn modelId="{F8FCCFC6-0C50-456F-A88F-B7322AC9977D}" type="presOf" srcId="{DE275B7C-C9C8-4C6F-B535-09DA826613FF}" destId="{B89DA57D-4DAC-46C2-AE4C-402C82EDE4D6}" srcOrd="0" destOrd="0" presId="urn:microsoft.com/office/officeart/2005/8/layout/hierarchy6"/>
    <dgm:cxn modelId="{BB3B627D-8B9A-4F4A-BF49-C12D7C256657}" srcId="{C256C160-5DE6-43FF-855F-DA170FA7E71B}" destId="{0DD0F162-8458-40AE-A242-2B451CBC2A00}" srcOrd="2" destOrd="0" parTransId="{08AF5470-2DA4-4A4A-9E24-62F14DCD4C14}" sibTransId="{7AEBCB26-7DB8-4627-ADBB-861F07F97455}"/>
    <dgm:cxn modelId="{514A3AC6-9242-499D-BA6D-BC85BF3A8ED0}" srcId="{C256C160-5DE6-43FF-855F-DA170FA7E71B}" destId="{DE275B7C-C9C8-4C6F-B535-09DA826613FF}" srcOrd="1" destOrd="0" parTransId="{80DFFB3F-6A0F-4B8D-837D-5805CF8A3AD9}" sibTransId="{6321B144-CE9D-4C39-BC3F-9476208641E2}"/>
    <dgm:cxn modelId="{E7447D46-9597-4F97-8F2D-669F3DCFC34A}" type="presOf" srcId="{BF50DCAE-E622-4383-80DC-30AD98036C20}" destId="{2E51D744-CCFD-4C64-802E-B897597BDB2B}" srcOrd="0" destOrd="0" presId="urn:microsoft.com/office/officeart/2005/8/layout/hierarchy6"/>
    <dgm:cxn modelId="{B60D4710-FB2E-4421-8714-6EF7EFA070AE}" type="presOf" srcId="{66B34481-F44B-4F65-94F3-008B9EAD9E93}" destId="{6A20A61F-2D37-424E-9C7C-DDA6CC7B3286}" srcOrd="0" destOrd="0" presId="urn:microsoft.com/office/officeart/2005/8/layout/hierarchy6"/>
    <dgm:cxn modelId="{02A38F22-B115-4161-9DE8-B5E70A0A7BCD}" type="presOf" srcId="{C256C160-5DE6-43FF-855F-DA170FA7E71B}" destId="{F661D074-B7E8-47C6-B9C3-DD46DF17EBB7}" srcOrd="0" destOrd="0" presId="urn:microsoft.com/office/officeart/2005/8/layout/hierarchy6"/>
    <dgm:cxn modelId="{C2E7010F-E026-42F9-838D-E94FB17B6D4F}" type="presOf" srcId="{81D62522-E6EA-467A-8315-0D33DEC25164}" destId="{30FCF4C2-983F-4406-A57D-E4B9A13DB244}" srcOrd="1" destOrd="0" presId="urn:microsoft.com/office/officeart/2005/8/layout/hierarchy6"/>
    <dgm:cxn modelId="{99BEEB38-3EEF-40B5-A108-8565F476159E}" srcId="{3C22BC14-5651-4C77-B731-16E609490021}" destId="{F6EA0A92-B601-4CA3-894A-D968BE049DE7}" srcOrd="1" destOrd="0" parTransId="{76228678-6695-456A-903F-5436A7EAD758}" sibTransId="{36229EB7-FD89-43E4-8B3D-CE7DD8323A32}"/>
    <dgm:cxn modelId="{A5EA8A79-31BD-4C49-8609-C2BF5DB67C30}" type="presOf" srcId="{7DCEC8A2-F54E-42F7-94E3-3FEF39D0E477}" destId="{0DF527E3-6D0C-4976-9F96-16F5D0111FC9}" srcOrd="0" destOrd="0" presId="urn:microsoft.com/office/officeart/2005/8/layout/hierarchy6"/>
    <dgm:cxn modelId="{A115CB06-17F2-4BF6-9792-8340E9CC4AB1}" srcId="{8715AD3C-1D9A-497F-8D2E-38E2F1658293}" destId="{58EC03C0-CF67-4721-8DDA-357F8E5408D7}" srcOrd="0" destOrd="0" parTransId="{86E109B8-1306-4323-AFE0-052B84A9EA6D}" sibTransId="{A47C726D-2C7C-4750-A1F7-A5D4A152B4F2}"/>
    <dgm:cxn modelId="{52C1EEAD-F650-48A9-9C9F-D3DA08DE2ED6}" srcId="{ED07D00E-688A-4D75-B9A0-9C9FB9737D62}" destId="{8A203103-3D08-41F2-8443-9F32E05CA190}" srcOrd="0" destOrd="0" parTransId="{72A4592A-06C6-477C-96E7-6824C3B05253}" sibTransId="{E3AFEBFF-D088-4CB1-9584-BEF4C81029F4}"/>
    <dgm:cxn modelId="{A6AC9E0E-BC34-4908-8E21-591A03BC9F09}" type="presOf" srcId="{3C22BC14-5651-4C77-B731-16E609490021}" destId="{2A871861-EAC2-4DA1-90EB-EB067ECF76CD}" srcOrd="0" destOrd="0" presId="urn:microsoft.com/office/officeart/2005/8/layout/hierarchy6"/>
    <dgm:cxn modelId="{3295A520-E06B-4C16-9FAD-D634D3FCD3C9}" type="presOf" srcId="{18860B62-7D37-4C8F-9A2E-DDA107F50929}" destId="{FA6C779D-53F5-4B55-AA62-5656E47E5286}" srcOrd="0" destOrd="0" presId="urn:microsoft.com/office/officeart/2005/8/layout/hierarchy6"/>
    <dgm:cxn modelId="{C370C0E7-7859-4E4D-9BCA-09FAC22F4F34}" type="presOf" srcId="{A79B595A-3A55-46B5-92B4-1F206BA81F59}" destId="{D27DEB34-2718-4673-B211-AA47A199A3B9}" srcOrd="0" destOrd="0" presId="urn:microsoft.com/office/officeart/2005/8/layout/hierarchy6"/>
    <dgm:cxn modelId="{50011A93-98F5-4C8F-8859-68CC2BC4CBDD}" type="presOf" srcId="{01DCB304-8362-4093-8E1B-BC23D51E7429}" destId="{E9F2D6B5-89C8-4059-BCFB-3239C15D8FBC}" srcOrd="0" destOrd="0" presId="urn:microsoft.com/office/officeart/2005/8/layout/hierarchy6"/>
    <dgm:cxn modelId="{0B318989-155D-49A9-B0C5-AFDEC5BFBAB7}" srcId="{43CF4860-E999-429B-9B01-91EA11C6B6F7}" destId="{66B34481-F44B-4F65-94F3-008B9EAD9E93}" srcOrd="2" destOrd="0" parTransId="{B3BB52BB-FB3B-4575-906C-9969739AC993}" sibTransId="{C97BFDDC-4F38-40C6-A72C-232821EE6640}"/>
    <dgm:cxn modelId="{EB8A4C76-4007-4214-89A1-1DBFD9EBDFB1}" type="presOf" srcId="{B91D832E-518C-43FF-B4B0-4E8C3C6CD40A}" destId="{B3A4BC44-BFCF-48CE-9069-129BAEB7DEC1}" srcOrd="0" destOrd="0" presId="urn:microsoft.com/office/officeart/2005/8/layout/hierarchy6"/>
    <dgm:cxn modelId="{1264EFC9-6F73-4FF3-99CC-0CBC3C24EEC7}" type="presOf" srcId="{43CF4860-E999-429B-9B01-91EA11C6B6F7}" destId="{7B9C574B-07B2-4967-953E-9B5F4445644C}" srcOrd="0" destOrd="0" presId="urn:microsoft.com/office/officeart/2005/8/layout/hierarchy6"/>
    <dgm:cxn modelId="{0DF25B3F-6E52-44C1-8145-C99C93FD8C60}" type="presOf" srcId="{8B6AAC99-8166-4D49-895D-EE0468897EB4}" destId="{460F8E9C-66EE-4BF9-A5BC-346E46841686}" srcOrd="0" destOrd="0" presId="urn:microsoft.com/office/officeart/2005/8/layout/hierarchy6"/>
    <dgm:cxn modelId="{D1E109AB-EBE9-433A-9DC2-47892021308D}" type="presOf" srcId="{B20BB466-6C6A-49FB-A68C-9D7932F88293}" destId="{AE036588-A5C4-4005-9160-D5527D19BDCB}" srcOrd="0" destOrd="0" presId="urn:microsoft.com/office/officeart/2005/8/layout/hierarchy6"/>
    <dgm:cxn modelId="{48937B35-9DF1-4884-89F2-0FA2EB295540}" type="presOf" srcId="{4EE499D0-B315-467D-87CA-13D52714F462}" destId="{5FC9DE3E-6D22-41E3-9715-985BB581378E}" srcOrd="0" destOrd="0" presId="urn:microsoft.com/office/officeart/2005/8/layout/hierarchy6"/>
    <dgm:cxn modelId="{69A93303-773C-49A2-9ECF-BF1E8C90E17B}" srcId="{D25EEF65-B73B-43DE-80AC-CD3A6FF1F8E6}" destId="{C8D3551D-02A3-4D30-B927-DA476451C244}" srcOrd="0" destOrd="0" parTransId="{8B5A4608-5F6A-4F8D-A99C-570FF6C35635}" sibTransId="{0D8B4FDF-5FE8-4020-BBD1-CFBD7D7824AB}"/>
    <dgm:cxn modelId="{504762E0-AA91-41EF-B4DE-2CC5D45DCC14}" type="presOf" srcId="{288E7361-6045-4F41-B186-CC5C7F58E41D}" destId="{BE72C0D1-C058-46AC-B86B-A663070A3758}" srcOrd="0" destOrd="0" presId="urn:microsoft.com/office/officeart/2005/8/layout/hierarchy6"/>
    <dgm:cxn modelId="{6CD5FC73-725C-425B-98EA-48317AB8F5DA}" type="presParOf" srcId="{2A871861-EAC2-4DA1-90EB-EB067ECF76CD}" destId="{86304D82-6AAC-471F-86DD-C0A34F6502EA}" srcOrd="0" destOrd="0" presId="urn:microsoft.com/office/officeart/2005/8/layout/hierarchy6"/>
    <dgm:cxn modelId="{A3C25C63-44D0-42BD-90DD-81BBA0C289E4}" type="presParOf" srcId="{86304D82-6AAC-471F-86DD-C0A34F6502EA}" destId="{5D2CFAD8-0ADB-402E-AC27-01D22CA33725}" srcOrd="0" destOrd="0" presId="urn:microsoft.com/office/officeart/2005/8/layout/hierarchy6"/>
    <dgm:cxn modelId="{9296C5EA-3F0D-4A0D-BE0A-4ECC1521C282}" type="presParOf" srcId="{86304D82-6AAC-471F-86DD-C0A34F6502EA}" destId="{DD9CF536-DD91-4A4C-AF49-D2386E568D1A}" srcOrd="1" destOrd="0" presId="urn:microsoft.com/office/officeart/2005/8/layout/hierarchy6"/>
    <dgm:cxn modelId="{94181315-CD2D-4F65-83FE-E2ADA5C16721}" type="presParOf" srcId="{DD9CF536-DD91-4A4C-AF49-D2386E568D1A}" destId="{87936DC5-BB3C-4C19-B340-5DD93AC0E2AF}" srcOrd="0" destOrd="0" presId="urn:microsoft.com/office/officeart/2005/8/layout/hierarchy6"/>
    <dgm:cxn modelId="{4349E12E-01CD-43FB-AB44-BE4AC1AFACCD}" type="presParOf" srcId="{87936DC5-BB3C-4C19-B340-5DD93AC0E2AF}" destId="{3269C58D-E0A8-4BDB-A119-40DC2A213CC7}" srcOrd="0" destOrd="0" presId="urn:microsoft.com/office/officeart/2005/8/layout/hierarchy6"/>
    <dgm:cxn modelId="{CBB35981-82D4-449E-B099-5DE0E015BDE0}" type="presParOf" srcId="{87936DC5-BB3C-4C19-B340-5DD93AC0E2AF}" destId="{AC1131A7-B277-4F1B-8163-DEE131F6CCF7}" srcOrd="1" destOrd="0" presId="urn:microsoft.com/office/officeart/2005/8/layout/hierarchy6"/>
    <dgm:cxn modelId="{F01318F7-D118-4749-A1C5-329E99CE80F7}" type="presParOf" srcId="{AC1131A7-B277-4F1B-8163-DEE131F6CCF7}" destId="{DBFA014F-1E27-467F-966A-442EDDEAD03D}" srcOrd="0" destOrd="0" presId="urn:microsoft.com/office/officeart/2005/8/layout/hierarchy6"/>
    <dgm:cxn modelId="{DA4083A3-160A-4B0F-8815-6DA4F11B0F8C}" type="presParOf" srcId="{AC1131A7-B277-4F1B-8163-DEE131F6CCF7}" destId="{52952EE4-FB18-467D-8E23-1C1F6E67391A}" srcOrd="1" destOrd="0" presId="urn:microsoft.com/office/officeart/2005/8/layout/hierarchy6"/>
    <dgm:cxn modelId="{A97F7C9A-1056-4454-83D6-29700940AA81}" type="presParOf" srcId="{52952EE4-FB18-467D-8E23-1C1F6E67391A}" destId="{36E03E29-9C2C-4B15-9367-90DB50A69384}" srcOrd="0" destOrd="0" presId="urn:microsoft.com/office/officeart/2005/8/layout/hierarchy6"/>
    <dgm:cxn modelId="{FB9D5B0D-B4C0-4314-8A73-8878D55810DB}" type="presParOf" srcId="{52952EE4-FB18-467D-8E23-1C1F6E67391A}" destId="{92223260-2457-436F-A054-9C67223E501D}" srcOrd="1" destOrd="0" presId="urn:microsoft.com/office/officeart/2005/8/layout/hierarchy6"/>
    <dgm:cxn modelId="{CC92FF9B-4131-4EA7-A93C-D57D9F9D649A}" type="presParOf" srcId="{92223260-2457-436F-A054-9C67223E501D}" destId="{9700C6BC-6E58-46B9-8CBC-2AC068022C15}" srcOrd="0" destOrd="0" presId="urn:microsoft.com/office/officeart/2005/8/layout/hierarchy6"/>
    <dgm:cxn modelId="{D56251A5-7212-45EC-A73E-A8E840AB04D8}" type="presParOf" srcId="{92223260-2457-436F-A054-9C67223E501D}" destId="{FE4614A0-E0D1-4131-BA19-48C60499C1E9}" srcOrd="1" destOrd="0" presId="urn:microsoft.com/office/officeart/2005/8/layout/hierarchy6"/>
    <dgm:cxn modelId="{67DCBDB5-5B20-4C9E-975A-D1EF9BDFBEDF}" type="presParOf" srcId="{FE4614A0-E0D1-4131-BA19-48C60499C1E9}" destId="{7B9C574B-07B2-4967-953E-9B5F4445644C}" srcOrd="0" destOrd="0" presId="urn:microsoft.com/office/officeart/2005/8/layout/hierarchy6"/>
    <dgm:cxn modelId="{675761C3-87B6-44E9-A30E-184E52D5B38C}" type="presParOf" srcId="{FE4614A0-E0D1-4131-BA19-48C60499C1E9}" destId="{47E1AFF2-1948-4C24-AFFE-A6FC8EE8B213}" srcOrd="1" destOrd="0" presId="urn:microsoft.com/office/officeart/2005/8/layout/hierarchy6"/>
    <dgm:cxn modelId="{D904D1DE-BB98-4DEC-AC86-D24DF0057E6B}" type="presParOf" srcId="{47E1AFF2-1948-4C24-AFFE-A6FC8EE8B213}" destId="{E9F2D6B5-89C8-4059-BCFB-3239C15D8FBC}" srcOrd="0" destOrd="0" presId="urn:microsoft.com/office/officeart/2005/8/layout/hierarchy6"/>
    <dgm:cxn modelId="{00A7E0F8-6255-4C6D-A13E-8444E8886C22}" type="presParOf" srcId="{47E1AFF2-1948-4C24-AFFE-A6FC8EE8B213}" destId="{9B2EB4DF-2637-4C65-8C01-ECE321E69193}" srcOrd="1" destOrd="0" presId="urn:microsoft.com/office/officeart/2005/8/layout/hierarchy6"/>
    <dgm:cxn modelId="{5C53AE27-C59B-470B-B7C6-EC3CDAA195EB}" type="presParOf" srcId="{9B2EB4DF-2637-4C65-8C01-ECE321E69193}" destId="{6ABBE09A-5570-4AC2-8618-FD5BD502529F}" srcOrd="0" destOrd="0" presId="urn:microsoft.com/office/officeart/2005/8/layout/hierarchy6"/>
    <dgm:cxn modelId="{5940A995-7A6A-4A0D-A597-023CAE824070}" type="presParOf" srcId="{9B2EB4DF-2637-4C65-8C01-ECE321E69193}" destId="{F41E6BFE-B5A1-48D0-B9BA-47218C477C04}" srcOrd="1" destOrd="0" presId="urn:microsoft.com/office/officeart/2005/8/layout/hierarchy6"/>
    <dgm:cxn modelId="{76E896EC-C4F1-4A36-8C84-2B3911583C11}" type="presParOf" srcId="{47E1AFF2-1948-4C24-AFFE-A6FC8EE8B213}" destId="{AE036588-A5C4-4005-9160-D5527D19BDCB}" srcOrd="2" destOrd="0" presId="urn:microsoft.com/office/officeart/2005/8/layout/hierarchy6"/>
    <dgm:cxn modelId="{BE59570E-CBE1-4443-8A29-0A116FA15E22}" type="presParOf" srcId="{47E1AFF2-1948-4C24-AFFE-A6FC8EE8B213}" destId="{A2879636-245C-4E40-BBC5-6ABEB8F1EA2F}" srcOrd="3" destOrd="0" presId="urn:microsoft.com/office/officeart/2005/8/layout/hierarchy6"/>
    <dgm:cxn modelId="{D71574C3-5E0F-4BBC-B58D-174C0AA91D22}" type="presParOf" srcId="{A2879636-245C-4E40-BBC5-6ABEB8F1EA2F}" destId="{4D7C5C3B-5424-4767-B9DB-D73A3C0CD7F4}" srcOrd="0" destOrd="0" presId="urn:microsoft.com/office/officeart/2005/8/layout/hierarchy6"/>
    <dgm:cxn modelId="{DFE68AA4-8E47-4461-A88E-963415E9EE54}" type="presParOf" srcId="{A2879636-245C-4E40-BBC5-6ABEB8F1EA2F}" destId="{E51558DD-4BAC-4412-A174-858A16C78A65}" srcOrd="1" destOrd="0" presId="urn:microsoft.com/office/officeart/2005/8/layout/hierarchy6"/>
    <dgm:cxn modelId="{EE223CD5-67D3-4CD4-935D-9336A21DBA81}" type="presParOf" srcId="{47E1AFF2-1948-4C24-AFFE-A6FC8EE8B213}" destId="{03B002C0-59E7-4C02-9E43-A6DEB7681A66}" srcOrd="4" destOrd="0" presId="urn:microsoft.com/office/officeart/2005/8/layout/hierarchy6"/>
    <dgm:cxn modelId="{1144D456-23DA-41A4-BAC2-C61311B7041E}" type="presParOf" srcId="{47E1AFF2-1948-4C24-AFFE-A6FC8EE8B213}" destId="{FA9C0C6E-8330-4730-B27D-7B712F8E27B5}" srcOrd="5" destOrd="0" presId="urn:microsoft.com/office/officeart/2005/8/layout/hierarchy6"/>
    <dgm:cxn modelId="{418ED302-604F-4205-A4C8-C13219B82A98}" type="presParOf" srcId="{FA9C0C6E-8330-4730-B27D-7B712F8E27B5}" destId="{6A20A61F-2D37-424E-9C7C-DDA6CC7B3286}" srcOrd="0" destOrd="0" presId="urn:microsoft.com/office/officeart/2005/8/layout/hierarchy6"/>
    <dgm:cxn modelId="{C51DF640-F2D9-4524-BD1C-D629DBF31073}" type="presParOf" srcId="{FA9C0C6E-8330-4730-B27D-7B712F8E27B5}" destId="{68AC8A82-5DC9-4653-A9A9-047770450DD6}" srcOrd="1" destOrd="0" presId="urn:microsoft.com/office/officeart/2005/8/layout/hierarchy6"/>
    <dgm:cxn modelId="{A6AA1E18-0913-4E9E-9483-FBDA4811BF3A}" type="presParOf" srcId="{92223260-2457-436F-A054-9C67223E501D}" destId="{7DEC9E31-2C46-456D-BB87-D8199DB7B4B3}" srcOrd="2" destOrd="0" presId="urn:microsoft.com/office/officeart/2005/8/layout/hierarchy6"/>
    <dgm:cxn modelId="{1D5332E6-95BB-4EC5-9CA4-045F2EE88817}" type="presParOf" srcId="{92223260-2457-436F-A054-9C67223E501D}" destId="{B37086A8-76E7-454D-A212-3A7E4B58D8BB}" srcOrd="3" destOrd="0" presId="urn:microsoft.com/office/officeart/2005/8/layout/hierarchy6"/>
    <dgm:cxn modelId="{3B817D10-F2C6-41D6-8FCA-234530E8B754}" type="presParOf" srcId="{B37086A8-76E7-454D-A212-3A7E4B58D8BB}" destId="{6E76002A-8336-4D43-8365-45833E139B95}" srcOrd="0" destOrd="0" presId="urn:microsoft.com/office/officeart/2005/8/layout/hierarchy6"/>
    <dgm:cxn modelId="{68F8AD3B-0E76-49C4-8675-549C5CAF55F1}" type="presParOf" srcId="{B37086A8-76E7-454D-A212-3A7E4B58D8BB}" destId="{B719621F-4B86-490F-995C-05BEEE4B3B06}" srcOrd="1" destOrd="0" presId="urn:microsoft.com/office/officeart/2005/8/layout/hierarchy6"/>
    <dgm:cxn modelId="{E5D246DA-DDF0-48A4-AE84-212DB9B0287F}" type="presParOf" srcId="{B719621F-4B86-490F-995C-05BEEE4B3B06}" destId="{095B6E5B-7F94-4E7C-B437-137F80BC6EB7}" srcOrd="0" destOrd="0" presId="urn:microsoft.com/office/officeart/2005/8/layout/hierarchy6"/>
    <dgm:cxn modelId="{7DC9137D-28FA-438D-B219-AD4E70FFB6E8}" type="presParOf" srcId="{B719621F-4B86-490F-995C-05BEEE4B3B06}" destId="{7145351E-0CB3-4E3A-A1E4-323E99DF60C4}" srcOrd="1" destOrd="0" presId="urn:microsoft.com/office/officeart/2005/8/layout/hierarchy6"/>
    <dgm:cxn modelId="{E74EC1CA-79B2-4E59-8347-8C2ED6E395EA}" type="presParOf" srcId="{7145351E-0CB3-4E3A-A1E4-323E99DF60C4}" destId="{66C84E3B-A4E9-41D3-BF8A-E721EB0E4F9D}" srcOrd="0" destOrd="0" presId="urn:microsoft.com/office/officeart/2005/8/layout/hierarchy6"/>
    <dgm:cxn modelId="{4EBF973D-13EF-42AB-9FAE-B39A377C1E41}" type="presParOf" srcId="{7145351E-0CB3-4E3A-A1E4-323E99DF60C4}" destId="{C54EC1B6-0FF8-4AC0-B9ED-12868C397B47}" srcOrd="1" destOrd="0" presId="urn:microsoft.com/office/officeart/2005/8/layout/hierarchy6"/>
    <dgm:cxn modelId="{902068C4-E98D-4377-90E5-00D9970206B4}" type="presParOf" srcId="{92223260-2457-436F-A054-9C67223E501D}" destId="{0452FC4F-BD9C-4504-8316-91C2A9636648}" srcOrd="4" destOrd="0" presId="urn:microsoft.com/office/officeart/2005/8/layout/hierarchy6"/>
    <dgm:cxn modelId="{22DA1589-D329-4761-BA7F-222B1E5F9C3B}" type="presParOf" srcId="{92223260-2457-436F-A054-9C67223E501D}" destId="{2822726D-4A7E-4D2F-9F69-405BA17569E2}" srcOrd="5" destOrd="0" presId="urn:microsoft.com/office/officeart/2005/8/layout/hierarchy6"/>
    <dgm:cxn modelId="{5EE4F235-0080-4878-9599-2E28B202EBFC}" type="presParOf" srcId="{2822726D-4A7E-4D2F-9F69-405BA17569E2}" destId="{AE58E7DD-A76C-4E0D-8138-AD7982C17444}" srcOrd="0" destOrd="0" presId="urn:microsoft.com/office/officeart/2005/8/layout/hierarchy6"/>
    <dgm:cxn modelId="{287459F4-B7E4-4DB8-BB61-7A0ECEB07CE8}" type="presParOf" srcId="{2822726D-4A7E-4D2F-9F69-405BA17569E2}" destId="{87D68FD1-AED0-41A2-A019-E6E3958970A6}" srcOrd="1" destOrd="0" presId="urn:microsoft.com/office/officeart/2005/8/layout/hierarchy6"/>
    <dgm:cxn modelId="{7F2CC1BA-481F-4003-9497-722EDEB31379}" type="presParOf" srcId="{87D68FD1-AED0-41A2-A019-E6E3958970A6}" destId="{0DF527E3-6D0C-4976-9F96-16F5D0111FC9}" srcOrd="0" destOrd="0" presId="urn:microsoft.com/office/officeart/2005/8/layout/hierarchy6"/>
    <dgm:cxn modelId="{C64A51DD-CF1E-4DFF-B086-08B95F29ECF4}" type="presParOf" srcId="{87D68FD1-AED0-41A2-A019-E6E3958970A6}" destId="{D98C9F3D-AFBA-4E9B-AED8-5AE66A3E96EF}" srcOrd="1" destOrd="0" presId="urn:microsoft.com/office/officeart/2005/8/layout/hierarchy6"/>
    <dgm:cxn modelId="{2CE387F0-4376-401A-8055-095826E886B3}" type="presParOf" srcId="{D98C9F3D-AFBA-4E9B-AED8-5AE66A3E96EF}" destId="{9A2DFE8D-6AFE-4C98-8666-AAF02644C264}" srcOrd="0" destOrd="0" presId="urn:microsoft.com/office/officeart/2005/8/layout/hierarchy6"/>
    <dgm:cxn modelId="{56295A9D-39B9-4395-B3FF-0B7BAB6EAA66}" type="presParOf" srcId="{D98C9F3D-AFBA-4E9B-AED8-5AE66A3E96EF}" destId="{76B7E704-9023-462E-83AE-6DA2ED08B167}" srcOrd="1" destOrd="0" presId="urn:microsoft.com/office/officeart/2005/8/layout/hierarchy6"/>
    <dgm:cxn modelId="{AD8314EB-D2F6-4758-BD1F-4A07BD690455}" type="presParOf" srcId="{AC1131A7-B277-4F1B-8163-DEE131F6CCF7}" destId="{D27DEB34-2718-4673-B211-AA47A199A3B9}" srcOrd="2" destOrd="0" presId="urn:microsoft.com/office/officeart/2005/8/layout/hierarchy6"/>
    <dgm:cxn modelId="{9415CDC2-6246-497E-A5CA-AE941368402A}" type="presParOf" srcId="{AC1131A7-B277-4F1B-8163-DEE131F6CCF7}" destId="{EF070A87-7BEB-4EAA-A756-F078FF1DD722}" srcOrd="3" destOrd="0" presId="urn:microsoft.com/office/officeart/2005/8/layout/hierarchy6"/>
    <dgm:cxn modelId="{6348D8F3-C345-4303-BAD2-55F1FBB4CCD6}" type="presParOf" srcId="{EF070A87-7BEB-4EAA-A756-F078FF1DD722}" destId="{18EC3EDA-0AB6-4F24-87FD-7CAD8B4A6A39}" srcOrd="0" destOrd="0" presId="urn:microsoft.com/office/officeart/2005/8/layout/hierarchy6"/>
    <dgm:cxn modelId="{7099FEF3-F2DD-42A7-A4BD-5C2D57975605}" type="presParOf" srcId="{EF070A87-7BEB-4EAA-A756-F078FF1DD722}" destId="{CE7BB700-846A-4DAC-95CA-E03200F4CDD9}" srcOrd="1" destOrd="0" presId="urn:microsoft.com/office/officeart/2005/8/layout/hierarchy6"/>
    <dgm:cxn modelId="{43EBFBB1-4659-4C1C-93EB-04D6E385DE37}" type="presParOf" srcId="{CE7BB700-846A-4DAC-95CA-E03200F4CDD9}" destId="{BE72C0D1-C058-46AC-B86B-A663070A3758}" srcOrd="0" destOrd="0" presId="urn:microsoft.com/office/officeart/2005/8/layout/hierarchy6"/>
    <dgm:cxn modelId="{02D9F1FC-D706-4EF6-B098-046B80B55F89}" type="presParOf" srcId="{CE7BB700-846A-4DAC-95CA-E03200F4CDD9}" destId="{788F7E1E-ADF8-40ED-9E17-CD5050AE5A88}" srcOrd="1" destOrd="0" presId="urn:microsoft.com/office/officeart/2005/8/layout/hierarchy6"/>
    <dgm:cxn modelId="{EDF39512-B169-430E-9955-E80E1ADD30B3}" type="presParOf" srcId="{788F7E1E-ADF8-40ED-9E17-CD5050AE5A88}" destId="{F661D074-B7E8-47C6-B9C3-DD46DF17EBB7}" srcOrd="0" destOrd="0" presId="urn:microsoft.com/office/officeart/2005/8/layout/hierarchy6"/>
    <dgm:cxn modelId="{8F69BC79-FE72-40E4-BA33-0F4FD0253C1C}" type="presParOf" srcId="{788F7E1E-ADF8-40ED-9E17-CD5050AE5A88}" destId="{3F84584F-03F5-471C-AC39-8A653E5B055F}" srcOrd="1" destOrd="0" presId="urn:microsoft.com/office/officeart/2005/8/layout/hierarchy6"/>
    <dgm:cxn modelId="{B5BF3785-38A7-46C8-98DF-8C3EA486A7F5}" type="presParOf" srcId="{3F84584F-03F5-471C-AC39-8A653E5B055F}" destId="{8F0ABB6C-8B21-44DA-BBD9-65D90A000CF2}" srcOrd="0" destOrd="0" presId="urn:microsoft.com/office/officeart/2005/8/layout/hierarchy6"/>
    <dgm:cxn modelId="{CDCAEAC0-3F13-48DB-8A72-C9E0C893EB8E}" type="presParOf" srcId="{3F84584F-03F5-471C-AC39-8A653E5B055F}" destId="{4AFFB019-FEC8-4851-B2D9-0203E7536ED6}" srcOrd="1" destOrd="0" presId="urn:microsoft.com/office/officeart/2005/8/layout/hierarchy6"/>
    <dgm:cxn modelId="{D2FF1DAD-ABAF-4DE4-BD31-47A42CA1B996}" type="presParOf" srcId="{4AFFB019-FEC8-4851-B2D9-0203E7536ED6}" destId="{5FC9DE3E-6D22-41E3-9715-985BB581378E}" srcOrd="0" destOrd="0" presId="urn:microsoft.com/office/officeart/2005/8/layout/hierarchy6"/>
    <dgm:cxn modelId="{F814C21E-C810-4F95-9313-5D258B5C6BEC}" type="presParOf" srcId="{4AFFB019-FEC8-4851-B2D9-0203E7536ED6}" destId="{BC9B6509-83DB-4648-8F2D-6A71AF8E15F4}" srcOrd="1" destOrd="0" presId="urn:microsoft.com/office/officeart/2005/8/layout/hierarchy6"/>
    <dgm:cxn modelId="{71A82117-49BD-4B77-91C1-1E99D8E6BB38}" type="presParOf" srcId="{3F84584F-03F5-471C-AC39-8A653E5B055F}" destId="{341B8B89-4A0E-4669-9345-186522DEE293}" srcOrd="2" destOrd="0" presId="urn:microsoft.com/office/officeart/2005/8/layout/hierarchy6"/>
    <dgm:cxn modelId="{F10D1830-8694-4651-ACC4-FA357DDF4A8A}" type="presParOf" srcId="{3F84584F-03F5-471C-AC39-8A653E5B055F}" destId="{6CCCCE50-5C49-48C1-807D-EF24A9C0B018}" srcOrd="3" destOrd="0" presId="urn:microsoft.com/office/officeart/2005/8/layout/hierarchy6"/>
    <dgm:cxn modelId="{58B6B0DD-DC9D-4742-9470-70E1831A4FB7}" type="presParOf" srcId="{6CCCCE50-5C49-48C1-807D-EF24A9C0B018}" destId="{B89DA57D-4DAC-46C2-AE4C-402C82EDE4D6}" srcOrd="0" destOrd="0" presId="urn:microsoft.com/office/officeart/2005/8/layout/hierarchy6"/>
    <dgm:cxn modelId="{E217ECD0-6823-4687-880E-576D9A6772BF}" type="presParOf" srcId="{6CCCCE50-5C49-48C1-807D-EF24A9C0B018}" destId="{AA623317-3990-4AA4-AA07-B979F5DBB976}" srcOrd="1" destOrd="0" presId="urn:microsoft.com/office/officeart/2005/8/layout/hierarchy6"/>
    <dgm:cxn modelId="{CF44B768-434A-40FD-8FAC-4E3A6D2A776E}" type="presParOf" srcId="{3F84584F-03F5-471C-AC39-8A653E5B055F}" destId="{3A6678E4-1CFE-4D95-BF1E-2939DD6B0C16}" srcOrd="4" destOrd="0" presId="urn:microsoft.com/office/officeart/2005/8/layout/hierarchy6"/>
    <dgm:cxn modelId="{1513F298-3664-47EB-90B8-51E732019CF0}" type="presParOf" srcId="{3F84584F-03F5-471C-AC39-8A653E5B055F}" destId="{82503335-7866-479F-9D98-D5AAA0398222}" srcOrd="5" destOrd="0" presId="urn:microsoft.com/office/officeart/2005/8/layout/hierarchy6"/>
    <dgm:cxn modelId="{098C72BD-8D36-4EE6-BDB1-780E24B8749B}" type="presParOf" srcId="{82503335-7866-479F-9D98-D5AAA0398222}" destId="{F1084AEF-66C5-4EF7-B5E6-CB4B2DCE16B9}" srcOrd="0" destOrd="0" presId="urn:microsoft.com/office/officeart/2005/8/layout/hierarchy6"/>
    <dgm:cxn modelId="{C4DE3433-36F4-4FB8-9A33-569BCC1060C7}" type="presParOf" srcId="{82503335-7866-479F-9D98-D5AAA0398222}" destId="{FFBFD0BE-811C-4E30-900C-FA93E61761CD}" srcOrd="1" destOrd="0" presId="urn:microsoft.com/office/officeart/2005/8/layout/hierarchy6"/>
    <dgm:cxn modelId="{E1288F81-8BA3-46A4-8DE4-14EBB7A0A215}" type="presParOf" srcId="{CE7BB700-846A-4DAC-95CA-E03200F4CDD9}" destId="{B3A4BC44-BFCF-48CE-9069-129BAEB7DEC1}" srcOrd="2" destOrd="0" presId="urn:microsoft.com/office/officeart/2005/8/layout/hierarchy6"/>
    <dgm:cxn modelId="{D0ABBEEF-0634-4D31-98F1-3CA125C41167}" type="presParOf" srcId="{CE7BB700-846A-4DAC-95CA-E03200F4CDD9}" destId="{73CF05E8-215A-4090-9BB8-CDAF3D40C181}" srcOrd="3" destOrd="0" presId="urn:microsoft.com/office/officeart/2005/8/layout/hierarchy6"/>
    <dgm:cxn modelId="{1123A2F5-FACA-4CBF-9622-353C854863D7}" type="presParOf" srcId="{73CF05E8-215A-4090-9BB8-CDAF3D40C181}" destId="{9C7070C2-C06C-48C3-BBFF-D1E8B54172B4}" srcOrd="0" destOrd="0" presId="urn:microsoft.com/office/officeart/2005/8/layout/hierarchy6"/>
    <dgm:cxn modelId="{1BCCEB4A-E00D-4D9B-9A31-44D2954BD7C0}" type="presParOf" srcId="{73CF05E8-215A-4090-9BB8-CDAF3D40C181}" destId="{3CCCE217-F115-4CBE-ABF7-587B2660A738}" srcOrd="1" destOrd="0" presId="urn:microsoft.com/office/officeart/2005/8/layout/hierarchy6"/>
    <dgm:cxn modelId="{49B0F7FF-3790-4828-AE1D-F280314E4F25}" type="presParOf" srcId="{3CCCE217-F115-4CBE-ABF7-587B2660A738}" destId="{639E8802-8299-410E-ACB0-D6D0E73C9E1F}" srcOrd="0" destOrd="0" presId="urn:microsoft.com/office/officeart/2005/8/layout/hierarchy6"/>
    <dgm:cxn modelId="{FE806F78-4156-4464-812C-71C4B0AB7BFA}" type="presParOf" srcId="{3CCCE217-F115-4CBE-ABF7-587B2660A738}" destId="{E67A9E29-D042-4065-8CCC-F461F935BA6F}" srcOrd="1" destOrd="0" presId="urn:microsoft.com/office/officeart/2005/8/layout/hierarchy6"/>
    <dgm:cxn modelId="{7EBB0745-E107-46D1-8CF7-DCC1ED6A4D40}" type="presParOf" srcId="{E67A9E29-D042-4065-8CCC-F461F935BA6F}" destId="{F79F8039-5F87-4254-844F-379D727BC018}" srcOrd="0" destOrd="0" presId="urn:microsoft.com/office/officeart/2005/8/layout/hierarchy6"/>
    <dgm:cxn modelId="{C33AED97-994A-4F61-9E00-CE1ADCE8B41A}" type="presParOf" srcId="{E67A9E29-D042-4065-8CCC-F461F935BA6F}" destId="{B4CFCB95-EF74-41EE-AF20-127B1A52E6C9}" srcOrd="1" destOrd="0" presId="urn:microsoft.com/office/officeart/2005/8/layout/hierarchy6"/>
    <dgm:cxn modelId="{1ECF474C-6FA8-4DA3-8893-7A414EA21F3D}" type="presParOf" srcId="{CE7BB700-846A-4DAC-95CA-E03200F4CDD9}" destId="{AD15D63B-2B78-4A41-A6C2-C18B53BA5189}" srcOrd="4" destOrd="0" presId="urn:microsoft.com/office/officeart/2005/8/layout/hierarchy6"/>
    <dgm:cxn modelId="{1A48B4E5-EEBA-4C40-877D-5336996D73DD}" type="presParOf" srcId="{CE7BB700-846A-4DAC-95CA-E03200F4CDD9}" destId="{8E7D73E4-613B-48CE-B5A6-AF1B41F12BA5}" srcOrd="5" destOrd="0" presId="urn:microsoft.com/office/officeart/2005/8/layout/hierarchy6"/>
    <dgm:cxn modelId="{51262015-017D-44C9-B3A3-CE5B64E52193}" type="presParOf" srcId="{8E7D73E4-613B-48CE-B5A6-AF1B41F12BA5}" destId="{EB4AE73F-857A-4830-876E-4DE40FBD40E2}" srcOrd="0" destOrd="0" presId="urn:microsoft.com/office/officeart/2005/8/layout/hierarchy6"/>
    <dgm:cxn modelId="{0FB8AB80-76C8-4709-BB1C-531D0D759FB8}" type="presParOf" srcId="{8E7D73E4-613B-48CE-B5A6-AF1B41F12BA5}" destId="{ED3A5A52-D8E7-4CAF-B93D-4F8ABC60C84E}" srcOrd="1" destOrd="0" presId="urn:microsoft.com/office/officeart/2005/8/layout/hierarchy6"/>
    <dgm:cxn modelId="{94DD1C35-21E8-468C-ACB6-509756DA0763}" type="presParOf" srcId="{ED3A5A52-D8E7-4CAF-B93D-4F8ABC60C84E}" destId="{0D313C07-68A3-4108-A98D-2E1DD58B7B08}" srcOrd="0" destOrd="0" presId="urn:microsoft.com/office/officeart/2005/8/layout/hierarchy6"/>
    <dgm:cxn modelId="{E18DC176-AF42-4F0B-A6ED-82C39597BC9C}" type="presParOf" srcId="{ED3A5A52-D8E7-4CAF-B93D-4F8ABC60C84E}" destId="{9BD962F4-8383-4856-B868-62CDA09DABFC}" srcOrd="1" destOrd="0" presId="urn:microsoft.com/office/officeart/2005/8/layout/hierarchy6"/>
    <dgm:cxn modelId="{3820E76A-2651-4940-B549-A841D43D1FE3}" type="presParOf" srcId="{9BD962F4-8383-4856-B868-62CDA09DABFC}" destId="{6B3D330B-43E0-44A7-A729-0BCF93380612}" srcOrd="0" destOrd="0" presId="urn:microsoft.com/office/officeart/2005/8/layout/hierarchy6"/>
    <dgm:cxn modelId="{9AE0A5EB-E73D-4515-94D7-17B87D37F384}" type="presParOf" srcId="{9BD962F4-8383-4856-B868-62CDA09DABFC}" destId="{0FA1F52C-7B63-45BB-8344-7035FEBE1886}" srcOrd="1" destOrd="0" presId="urn:microsoft.com/office/officeart/2005/8/layout/hierarchy6"/>
    <dgm:cxn modelId="{BD7FAFE2-FC5C-484B-87DA-576BEFB952DB}" type="presParOf" srcId="{AC1131A7-B277-4F1B-8163-DEE131F6CCF7}" destId="{FA6C779D-53F5-4B55-AA62-5656E47E5286}" srcOrd="4" destOrd="0" presId="urn:microsoft.com/office/officeart/2005/8/layout/hierarchy6"/>
    <dgm:cxn modelId="{B0A253A6-5E15-4B0B-AFCE-6FA50DAF01EA}" type="presParOf" srcId="{AC1131A7-B277-4F1B-8163-DEE131F6CCF7}" destId="{AF41DCEF-2FE4-4FC0-BE08-50A7A1901B61}" srcOrd="5" destOrd="0" presId="urn:microsoft.com/office/officeart/2005/8/layout/hierarchy6"/>
    <dgm:cxn modelId="{1C15A4F4-DCA0-47AF-B4BD-D41CBC65AFA1}" type="presParOf" srcId="{AF41DCEF-2FE4-4FC0-BE08-50A7A1901B61}" destId="{9A46305E-5702-4009-9863-29210C58EDCA}" srcOrd="0" destOrd="0" presId="urn:microsoft.com/office/officeart/2005/8/layout/hierarchy6"/>
    <dgm:cxn modelId="{F7562F0B-7DAD-4751-BC21-65A4E10B5AD8}" type="presParOf" srcId="{AF41DCEF-2FE4-4FC0-BE08-50A7A1901B61}" destId="{5D672714-09BE-4BE3-9AD1-A15D0279A77B}" srcOrd="1" destOrd="0" presId="urn:microsoft.com/office/officeart/2005/8/layout/hierarchy6"/>
    <dgm:cxn modelId="{88F0819E-5518-44B3-A31C-2D7CBBDFC2D8}" type="presParOf" srcId="{5D672714-09BE-4BE3-9AD1-A15D0279A77B}" destId="{0D20967B-5DC6-4035-89EE-50C3E5A98556}" srcOrd="0" destOrd="0" presId="urn:microsoft.com/office/officeart/2005/8/layout/hierarchy6"/>
    <dgm:cxn modelId="{69424B46-9150-4A22-A857-36DA6DAEB17A}" type="presParOf" srcId="{5D672714-09BE-4BE3-9AD1-A15D0279A77B}" destId="{21BF79DA-17F2-443A-ACEF-20E0D292BF2C}" srcOrd="1" destOrd="0" presId="urn:microsoft.com/office/officeart/2005/8/layout/hierarchy6"/>
    <dgm:cxn modelId="{638B378E-E1C7-4A74-963C-97DC77C5202D}" type="presParOf" srcId="{21BF79DA-17F2-443A-ACEF-20E0D292BF2C}" destId="{1D19300D-5776-4284-96F7-D1235632782E}" srcOrd="0" destOrd="0" presId="urn:microsoft.com/office/officeart/2005/8/layout/hierarchy6"/>
    <dgm:cxn modelId="{87E25CEB-DF31-45CE-84F3-71915A154B76}" type="presParOf" srcId="{21BF79DA-17F2-443A-ACEF-20E0D292BF2C}" destId="{FA08D560-44AA-4860-B9D6-EC46AAD20AAA}" srcOrd="1" destOrd="0" presId="urn:microsoft.com/office/officeart/2005/8/layout/hierarchy6"/>
    <dgm:cxn modelId="{24F38581-E03B-4AC6-A694-66028D616B8E}" type="presParOf" srcId="{FA08D560-44AA-4860-B9D6-EC46AAD20AAA}" destId="{8DC219AD-5EB2-4984-B6CE-C297D2B38FBC}" srcOrd="0" destOrd="0" presId="urn:microsoft.com/office/officeart/2005/8/layout/hierarchy6"/>
    <dgm:cxn modelId="{B3349DEF-B4EC-4EF4-93FE-2DE25281303E}" type="presParOf" srcId="{FA08D560-44AA-4860-B9D6-EC46AAD20AAA}" destId="{7153A028-54D2-470E-A95C-02FA2D367127}" srcOrd="1" destOrd="0" presId="urn:microsoft.com/office/officeart/2005/8/layout/hierarchy6"/>
    <dgm:cxn modelId="{306B01D7-4E1C-4B87-84F8-A48CBC1BBC58}" type="presParOf" srcId="{7153A028-54D2-470E-A95C-02FA2D367127}" destId="{BC19F8DC-8116-48F1-8078-A807242EC628}" srcOrd="0" destOrd="0" presId="urn:microsoft.com/office/officeart/2005/8/layout/hierarchy6"/>
    <dgm:cxn modelId="{35A30A21-67B2-4F69-89FE-A268C47B3445}" type="presParOf" srcId="{7153A028-54D2-470E-A95C-02FA2D367127}" destId="{203822A0-D4BF-43C4-98D5-A76792B6B79D}" srcOrd="1" destOrd="0" presId="urn:microsoft.com/office/officeart/2005/8/layout/hierarchy6"/>
    <dgm:cxn modelId="{0A803095-FC46-4DA5-9146-68E926E1EC5C}" type="presParOf" srcId="{FA08D560-44AA-4860-B9D6-EC46AAD20AAA}" destId="{AADE9070-499E-4F58-B224-0DD1E91D25C3}" srcOrd="2" destOrd="0" presId="urn:microsoft.com/office/officeart/2005/8/layout/hierarchy6"/>
    <dgm:cxn modelId="{CF87D90F-A879-4494-B182-9D05D8525BA9}" type="presParOf" srcId="{FA08D560-44AA-4860-B9D6-EC46AAD20AAA}" destId="{B925341A-B839-4707-A916-E95DB69C1B40}" srcOrd="3" destOrd="0" presId="urn:microsoft.com/office/officeart/2005/8/layout/hierarchy6"/>
    <dgm:cxn modelId="{92284000-35F7-4C91-921A-BC921C7D6484}" type="presParOf" srcId="{B925341A-B839-4707-A916-E95DB69C1B40}" destId="{D3E71DB2-B7F3-438D-95F5-103928AC7E69}" srcOrd="0" destOrd="0" presId="urn:microsoft.com/office/officeart/2005/8/layout/hierarchy6"/>
    <dgm:cxn modelId="{E3495E6A-2194-40F1-AA46-5994F72F6E47}" type="presParOf" srcId="{B925341A-B839-4707-A916-E95DB69C1B40}" destId="{6C29FA4D-7931-4862-8E8C-8CE32293133B}" srcOrd="1" destOrd="0" presId="urn:microsoft.com/office/officeart/2005/8/layout/hierarchy6"/>
    <dgm:cxn modelId="{C800E34D-097C-46E4-87DE-4893D125FDC5}" type="presParOf" srcId="{5D672714-09BE-4BE3-9AD1-A15D0279A77B}" destId="{13A521BA-E60C-46B6-97C8-12A95B4AB404}" srcOrd="2" destOrd="0" presId="urn:microsoft.com/office/officeart/2005/8/layout/hierarchy6"/>
    <dgm:cxn modelId="{3346E9B5-F55C-4332-B8AB-608D0B0784AA}" type="presParOf" srcId="{5D672714-09BE-4BE3-9AD1-A15D0279A77B}" destId="{8E94523C-9443-4C5E-922D-690D3C0E30F1}" srcOrd="3" destOrd="0" presId="urn:microsoft.com/office/officeart/2005/8/layout/hierarchy6"/>
    <dgm:cxn modelId="{DD38CD43-D996-48C2-BC87-B109A9EB26DC}" type="presParOf" srcId="{8E94523C-9443-4C5E-922D-690D3C0E30F1}" destId="{DE17BFA1-791B-4EDA-84FE-6DEA39691E1F}" srcOrd="0" destOrd="0" presId="urn:microsoft.com/office/officeart/2005/8/layout/hierarchy6"/>
    <dgm:cxn modelId="{4867B9E6-9088-4129-A484-9B7980A2A073}" type="presParOf" srcId="{8E94523C-9443-4C5E-922D-690D3C0E30F1}" destId="{66BF6AED-3EFC-4D68-9540-9CAC3DA4724B}" srcOrd="1" destOrd="0" presId="urn:microsoft.com/office/officeart/2005/8/layout/hierarchy6"/>
    <dgm:cxn modelId="{9C0721A1-12A7-4209-9AF9-925C5539B334}" type="presParOf" srcId="{66BF6AED-3EFC-4D68-9540-9CAC3DA4724B}" destId="{0C244F43-22F7-465A-B51C-639489D87E1A}" srcOrd="0" destOrd="0" presId="urn:microsoft.com/office/officeart/2005/8/layout/hierarchy6"/>
    <dgm:cxn modelId="{C29C8E02-FFF1-422B-B20D-FC59C545F762}" type="presParOf" srcId="{66BF6AED-3EFC-4D68-9540-9CAC3DA4724B}" destId="{4EBDF18C-702F-456F-A6E2-A0FAF7911DFC}" srcOrd="1" destOrd="0" presId="urn:microsoft.com/office/officeart/2005/8/layout/hierarchy6"/>
    <dgm:cxn modelId="{70451D39-021C-41A3-8B06-5919953777E5}" type="presParOf" srcId="{4EBDF18C-702F-456F-A6E2-A0FAF7911DFC}" destId="{2E51D744-CCFD-4C64-802E-B897597BDB2B}" srcOrd="0" destOrd="0" presId="urn:microsoft.com/office/officeart/2005/8/layout/hierarchy6"/>
    <dgm:cxn modelId="{12834D6E-8F8E-49A1-9E47-20C5C0982BAC}" type="presParOf" srcId="{4EBDF18C-702F-456F-A6E2-A0FAF7911DFC}" destId="{157A56EA-40B6-49F0-87E4-B60674B1316B}" srcOrd="1" destOrd="0" presId="urn:microsoft.com/office/officeart/2005/8/layout/hierarchy6"/>
    <dgm:cxn modelId="{1C52479D-A0FC-4C3B-9BA8-24735E6A3EC7}" type="presParOf" srcId="{5D672714-09BE-4BE3-9AD1-A15D0279A77B}" destId="{C5F55751-BE2A-440D-9672-2E51CA2E52BC}" srcOrd="4" destOrd="0" presId="urn:microsoft.com/office/officeart/2005/8/layout/hierarchy6"/>
    <dgm:cxn modelId="{AEE516E8-3F75-4B48-B0DB-4ECF32ABAC47}" type="presParOf" srcId="{5D672714-09BE-4BE3-9AD1-A15D0279A77B}" destId="{59E43F5C-EFBA-4CA1-BC45-5D8F7ECD527F}" srcOrd="5" destOrd="0" presId="urn:microsoft.com/office/officeart/2005/8/layout/hierarchy6"/>
    <dgm:cxn modelId="{3DE47F7F-FFCF-43DF-BD34-36BFDAF14ADD}" type="presParOf" srcId="{59E43F5C-EFBA-4CA1-BC45-5D8F7ECD527F}" destId="{4B7D157E-121B-4EE5-9631-475BAAAB6DB9}" srcOrd="0" destOrd="0" presId="urn:microsoft.com/office/officeart/2005/8/layout/hierarchy6"/>
    <dgm:cxn modelId="{656E709E-F820-4B35-83A7-C9DDB18A3E59}" type="presParOf" srcId="{59E43F5C-EFBA-4CA1-BC45-5D8F7ECD527F}" destId="{E74A63FB-438B-46EB-86DF-FC0F77C116AB}" srcOrd="1" destOrd="0" presId="urn:microsoft.com/office/officeart/2005/8/layout/hierarchy6"/>
    <dgm:cxn modelId="{4E911FDE-2B1B-4F7D-AB72-D385F59230A9}" type="presParOf" srcId="{E74A63FB-438B-46EB-86DF-FC0F77C116AB}" destId="{F4B3F8C0-A941-4D44-B31D-0B24F5F2DCE6}" srcOrd="0" destOrd="0" presId="urn:microsoft.com/office/officeart/2005/8/layout/hierarchy6"/>
    <dgm:cxn modelId="{A9F14074-CC8A-4B7C-BA02-1865B7FC5C12}" type="presParOf" srcId="{E74A63FB-438B-46EB-86DF-FC0F77C116AB}" destId="{C1655D18-2D2D-44F1-A351-C005C9CF4C01}" srcOrd="1" destOrd="0" presId="urn:microsoft.com/office/officeart/2005/8/layout/hierarchy6"/>
    <dgm:cxn modelId="{2DF80933-147D-4570-A156-48B40988CA18}" type="presParOf" srcId="{C1655D18-2D2D-44F1-A351-C005C9CF4C01}" destId="{167C7D92-C250-40B3-AE66-159D3BCFE15F}" srcOrd="0" destOrd="0" presId="urn:microsoft.com/office/officeart/2005/8/layout/hierarchy6"/>
    <dgm:cxn modelId="{4B24C5BF-4BA2-447A-B116-E8FFD5694584}" type="presParOf" srcId="{C1655D18-2D2D-44F1-A351-C005C9CF4C01}" destId="{0F87BEE4-4E10-45A9-A758-9BC6BF2FF14A}" srcOrd="1" destOrd="0" presId="urn:microsoft.com/office/officeart/2005/8/layout/hierarchy6"/>
    <dgm:cxn modelId="{6ACDDDCE-6975-4130-AAE1-CDCD85F15A44}" type="presParOf" srcId="{2A871861-EAC2-4DA1-90EB-EB067ECF76CD}" destId="{5D36A75D-FC0A-42EF-9876-1B2A82B06E8B}" srcOrd="1" destOrd="0" presId="urn:microsoft.com/office/officeart/2005/8/layout/hierarchy6"/>
    <dgm:cxn modelId="{52A6F3A8-1017-46E5-9805-59EB24020915}" type="presParOf" srcId="{5D36A75D-FC0A-42EF-9876-1B2A82B06E8B}" destId="{94DCB351-AFAE-47E2-9509-5B0B93342E28}" srcOrd="0" destOrd="0" presId="urn:microsoft.com/office/officeart/2005/8/layout/hierarchy6"/>
    <dgm:cxn modelId="{B25542F7-0BEF-49FE-8017-86E2C9113449}" type="presParOf" srcId="{94DCB351-AFAE-47E2-9509-5B0B93342E28}" destId="{55291699-7FEE-4A3F-B9C8-77A82BBB39F3}" srcOrd="0" destOrd="0" presId="urn:microsoft.com/office/officeart/2005/8/layout/hierarchy6"/>
    <dgm:cxn modelId="{54922752-8F63-4F73-B2A7-2F413A66B53C}" type="presParOf" srcId="{94DCB351-AFAE-47E2-9509-5B0B93342E28}" destId="{42D0B9C6-4D3B-4387-9A1E-1E3829701C59}" srcOrd="1" destOrd="0" presId="urn:microsoft.com/office/officeart/2005/8/layout/hierarchy6"/>
    <dgm:cxn modelId="{D728B71E-EEA4-46A9-BDF2-8E755D9B27D4}" type="presParOf" srcId="{5D36A75D-FC0A-42EF-9876-1B2A82B06E8B}" destId="{6DC2C1A0-1074-478D-BC07-ACDF4632DCF0}" srcOrd="1" destOrd="0" presId="urn:microsoft.com/office/officeart/2005/8/layout/hierarchy6"/>
    <dgm:cxn modelId="{58547D7E-1BCC-4DA7-98AD-EF0EC7FEC221}" type="presParOf" srcId="{6DC2C1A0-1074-478D-BC07-ACDF4632DCF0}" destId="{870DAFF1-1F55-4437-9C25-B2184FC7456C}" srcOrd="0" destOrd="0" presId="urn:microsoft.com/office/officeart/2005/8/layout/hierarchy6"/>
    <dgm:cxn modelId="{743EB5CE-BC76-46FF-A78F-55DE521F055C}" type="presParOf" srcId="{5D36A75D-FC0A-42EF-9876-1B2A82B06E8B}" destId="{535AE172-BAC6-4C5C-A45C-521FBA1ACDCA}" srcOrd="2" destOrd="0" presId="urn:microsoft.com/office/officeart/2005/8/layout/hierarchy6"/>
    <dgm:cxn modelId="{ED8CBA6A-736B-49FE-BA99-B07771CEEB0B}" type="presParOf" srcId="{535AE172-BAC6-4C5C-A45C-521FBA1ACDCA}" destId="{DE7B6C4F-4A61-4216-9D7D-3F586C41175A}" srcOrd="0" destOrd="0" presId="urn:microsoft.com/office/officeart/2005/8/layout/hierarchy6"/>
    <dgm:cxn modelId="{A638B388-D542-421B-9393-1F2854ACBFFD}" type="presParOf" srcId="{535AE172-BAC6-4C5C-A45C-521FBA1ACDCA}" destId="{550C750D-EF7D-4D9E-B4F4-4D8943B03B7B}" srcOrd="1" destOrd="0" presId="urn:microsoft.com/office/officeart/2005/8/layout/hierarchy6"/>
    <dgm:cxn modelId="{E1C3169D-123C-48F5-B52D-039CC9AFDEAF}" type="presParOf" srcId="{5D36A75D-FC0A-42EF-9876-1B2A82B06E8B}" destId="{31D005A5-A611-49F9-964B-44BA9088D59E}" srcOrd="3" destOrd="0" presId="urn:microsoft.com/office/officeart/2005/8/layout/hierarchy6"/>
    <dgm:cxn modelId="{5ABA2C50-6503-49C2-827E-06BF35525870}" type="presParOf" srcId="{31D005A5-A611-49F9-964B-44BA9088D59E}" destId="{6E5FAC4B-326D-4E0A-8928-B5BB88344B44}" srcOrd="0" destOrd="0" presId="urn:microsoft.com/office/officeart/2005/8/layout/hierarchy6"/>
    <dgm:cxn modelId="{28975C32-ECFE-4B74-ABAC-C64EFC31133B}" type="presParOf" srcId="{5D36A75D-FC0A-42EF-9876-1B2A82B06E8B}" destId="{764174AA-DE0D-468B-AC56-3F3AB2369C3B}" srcOrd="4" destOrd="0" presId="urn:microsoft.com/office/officeart/2005/8/layout/hierarchy6"/>
    <dgm:cxn modelId="{B7767ED8-0C9E-4381-A111-9A53C67C21E8}" type="presParOf" srcId="{764174AA-DE0D-468B-AC56-3F3AB2369C3B}" destId="{DCCC16C8-A891-4B1C-ADBE-1BB98C67B8D8}" srcOrd="0" destOrd="0" presId="urn:microsoft.com/office/officeart/2005/8/layout/hierarchy6"/>
    <dgm:cxn modelId="{FE6C62AB-ABAC-4705-A43E-A1C7EBC3304F}" type="presParOf" srcId="{764174AA-DE0D-468B-AC56-3F3AB2369C3B}" destId="{30FCF4C2-983F-4406-A57D-E4B9A13DB244}" srcOrd="1" destOrd="0" presId="urn:microsoft.com/office/officeart/2005/8/layout/hierarchy6"/>
    <dgm:cxn modelId="{916A18B0-1288-4C1F-A317-ED1B26EDD446}" type="presParOf" srcId="{5D36A75D-FC0A-42EF-9876-1B2A82B06E8B}" destId="{856F2A32-76DA-403A-865D-C4A5C66578AB}" srcOrd="5" destOrd="0" presId="urn:microsoft.com/office/officeart/2005/8/layout/hierarchy6"/>
    <dgm:cxn modelId="{0B2C3588-6A99-4904-8007-43AE5CA69F1E}" type="presParOf" srcId="{856F2A32-76DA-403A-865D-C4A5C66578AB}" destId="{73FA5ECD-91CA-4C31-9F32-CB8344C2A3CF}" srcOrd="0" destOrd="0" presId="urn:microsoft.com/office/officeart/2005/8/layout/hierarchy6"/>
    <dgm:cxn modelId="{9EA007A4-D01B-4B55-897F-FC55394DDF6F}" type="presParOf" srcId="{5D36A75D-FC0A-42EF-9876-1B2A82B06E8B}" destId="{AAFFB6EB-816B-4BB3-964D-03603732D550}" srcOrd="6" destOrd="0" presId="urn:microsoft.com/office/officeart/2005/8/layout/hierarchy6"/>
    <dgm:cxn modelId="{CBBE21B0-8E0B-4DA7-9370-90AAA1CA32C6}" type="presParOf" srcId="{AAFFB6EB-816B-4BB3-964D-03603732D550}" destId="{A4778F67-4415-4658-B01D-832B7A1068D2}" srcOrd="0" destOrd="0" presId="urn:microsoft.com/office/officeart/2005/8/layout/hierarchy6"/>
    <dgm:cxn modelId="{EEAA93C5-BCFD-4209-9758-09FC0D7C89F5}" type="presParOf" srcId="{AAFFB6EB-816B-4BB3-964D-03603732D550}" destId="{BE256DB2-5E91-4DC1-A691-13CBC13BC6A9}" srcOrd="1" destOrd="0" presId="urn:microsoft.com/office/officeart/2005/8/layout/hierarchy6"/>
    <dgm:cxn modelId="{F2EEAC23-4CB8-47B2-8AE9-40356B880CCB}" type="presParOf" srcId="{5D36A75D-FC0A-42EF-9876-1B2A82B06E8B}" destId="{8297925B-038B-492E-9B07-B024E5E3B35C}" srcOrd="7" destOrd="0" presId="urn:microsoft.com/office/officeart/2005/8/layout/hierarchy6"/>
    <dgm:cxn modelId="{8C86B6CC-0A7D-42BE-A1D8-1EDC0C486B45}" type="presParOf" srcId="{8297925B-038B-492E-9B07-B024E5E3B35C}" destId="{13835D97-957F-46EE-8309-2ADBAA368610}" srcOrd="0" destOrd="0" presId="urn:microsoft.com/office/officeart/2005/8/layout/hierarchy6"/>
    <dgm:cxn modelId="{93234057-D7E5-4B01-91FF-DA233BE07A64}" type="presParOf" srcId="{5D36A75D-FC0A-42EF-9876-1B2A82B06E8B}" destId="{C435F2AA-DF77-4639-BCBE-EAC6D128F003}" srcOrd="8" destOrd="0" presId="urn:microsoft.com/office/officeart/2005/8/layout/hierarchy6"/>
    <dgm:cxn modelId="{F668A861-3B6A-450B-93EC-A114B821217E}" type="presParOf" srcId="{C435F2AA-DF77-4639-BCBE-EAC6D128F003}" destId="{460F8E9C-66EE-4BF9-A5BC-346E46841686}" srcOrd="0" destOrd="0" presId="urn:microsoft.com/office/officeart/2005/8/layout/hierarchy6"/>
    <dgm:cxn modelId="{2CC8E86E-BA41-448F-B318-96F74E46535E}" type="presParOf" srcId="{C435F2AA-DF77-4639-BCBE-EAC6D128F003}" destId="{04690D13-1EEB-4B0E-9951-2143E028E57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0A7FAEC-893D-4B0F-90FE-F2B276FF28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HK"/>
        </a:p>
      </dgm:t>
    </dgm:pt>
    <dgm:pt modelId="{2A4F25A5-EC7E-45C8-AD35-E24DF21A3923}">
      <dgm:prSet phldrT="[Text]" custT="1"/>
      <dgm:spPr>
        <a:solidFill>
          <a:schemeClr val="accent1">
            <a:lumMod val="20000"/>
            <a:lumOff val="80000"/>
          </a:schemeClr>
        </a:solidFill>
      </dgm:spPr>
      <dgm:t>
        <a:bodyPr/>
        <a:lstStyle/>
        <a:p>
          <a:r>
            <a:rPr lang="en-US" sz="3200" dirty="0">
              <a:solidFill>
                <a:schemeClr val="tx1">
                  <a:lumMod val="75000"/>
                  <a:lumOff val="25000"/>
                </a:schemeClr>
              </a:solidFill>
              <a:latin typeface="Avenir Next LT Pro Light" panose="020B0304020202020204" pitchFamily="34" charset="0"/>
            </a:rPr>
            <a:t>School Network</a:t>
          </a:r>
          <a:endParaRPr lang="en-HK" sz="3200" dirty="0">
            <a:solidFill>
              <a:schemeClr val="tx1">
                <a:lumMod val="75000"/>
                <a:lumOff val="25000"/>
              </a:schemeClr>
            </a:solidFill>
            <a:latin typeface="Avenir Next LT Pro Light" panose="020B0304020202020204" pitchFamily="34" charset="0"/>
          </a:endParaRPr>
        </a:p>
      </dgm:t>
    </dgm:pt>
    <dgm:pt modelId="{A0A867A3-A146-4763-BFCE-8765825A573F}" type="parTrans" cxnId="{A004CEC3-88D1-4028-B4CD-B988D259B11A}">
      <dgm:prSet/>
      <dgm:spPr/>
      <dgm:t>
        <a:bodyPr/>
        <a:lstStyle/>
        <a:p>
          <a:endParaRPr lang="en-HK">
            <a:solidFill>
              <a:schemeClr val="tx1">
                <a:lumMod val="75000"/>
                <a:lumOff val="25000"/>
              </a:schemeClr>
            </a:solidFill>
            <a:latin typeface="Avenir Next LT Pro Light" panose="020B0304020202020204" pitchFamily="34" charset="0"/>
          </a:endParaRPr>
        </a:p>
      </dgm:t>
    </dgm:pt>
    <dgm:pt modelId="{FB363C05-F8E5-41FA-865D-D930F63F95C6}" type="sibTrans" cxnId="{A004CEC3-88D1-4028-B4CD-B988D259B11A}">
      <dgm:prSet/>
      <dgm:spPr/>
      <dgm:t>
        <a:bodyPr/>
        <a:lstStyle/>
        <a:p>
          <a:endParaRPr lang="en-HK">
            <a:solidFill>
              <a:schemeClr val="tx1">
                <a:lumMod val="75000"/>
                <a:lumOff val="25000"/>
              </a:schemeClr>
            </a:solidFill>
            <a:latin typeface="Avenir Next LT Pro Light" panose="020B0304020202020204" pitchFamily="34" charset="0"/>
          </a:endParaRPr>
        </a:p>
      </dgm:t>
    </dgm:pt>
    <dgm:pt modelId="{3113C01E-065F-493C-A76F-1D4B25E04EE6}">
      <dgm:prSet phldrT="[Text]" custT="1"/>
      <dgm:spPr>
        <a:solidFill>
          <a:schemeClr val="accent1">
            <a:lumMod val="20000"/>
            <a:lumOff val="80000"/>
          </a:schemeClr>
        </a:solidFill>
      </dgm:spPr>
      <dgm:t>
        <a:bodyPr/>
        <a:lstStyle/>
        <a:p>
          <a:r>
            <a:rPr lang="en-US" sz="3200" dirty="0">
              <a:solidFill>
                <a:schemeClr val="tx1">
                  <a:lumMod val="75000"/>
                  <a:lumOff val="25000"/>
                </a:schemeClr>
              </a:solidFill>
              <a:latin typeface="Avenir Next LT Pro Light" panose="020B0304020202020204" pitchFamily="34" charset="0"/>
            </a:rPr>
            <a:t>School</a:t>
          </a:r>
          <a:endParaRPr lang="en-HK" sz="3200" dirty="0">
            <a:solidFill>
              <a:schemeClr val="tx1">
                <a:lumMod val="75000"/>
                <a:lumOff val="25000"/>
              </a:schemeClr>
            </a:solidFill>
            <a:latin typeface="Avenir Next LT Pro Light" panose="020B0304020202020204" pitchFamily="34" charset="0"/>
          </a:endParaRPr>
        </a:p>
      </dgm:t>
    </dgm:pt>
    <dgm:pt modelId="{3F506931-32A2-4791-8475-1746E2318AA2}" type="parTrans" cxnId="{3BC3C249-CE9C-40F2-9FC6-B62F23A6678C}">
      <dgm:prSet/>
      <dgm:spPr/>
      <dgm:t>
        <a:bodyPr/>
        <a:lstStyle/>
        <a:p>
          <a:endParaRPr lang="en-HK">
            <a:solidFill>
              <a:schemeClr val="tx1">
                <a:lumMod val="75000"/>
                <a:lumOff val="25000"/>
              </a:schemeClr>
            </a:solidFill>
            <a:latin typeface="Avenir Next LT Pro Light" panose="020B0304020202020204" pitchFamily="34" charset="0"/>
          </a:endParaRPr>
        </a:p>
      </dgm:t>
    </dgm:pt>
    <dgm:pt modelId="{E29B1551-D037-4195-9C48-1F4EDDF906D4}" type="sibTrans" cxnId="{3BC3C249-CE9C-40F2-9FC6-B62F23A6678C}">
      <dgm:prSet/>
      <dgm:spPr/>
      <dgm:t>
        <a:bodyPr/>
        <a:lstStyle/>
        <a:p>
          <a:endParaRPr lang="en-HK">
            <a:solidFill>
              <a:schemeClr val="tx1">
                <a:lumMod val="75000"/>
                <a:lumOff val="25000"/>
              </a:schemeClr>
            </a:solidFill>
            <a:latin typeface="Avenir Next LT Pro Light" panose="020B0304020202020204" pitchFamily="34" charset="0"/>
          </a:endParaRPr>
        </a:p>
      </dgm:t>
    </dgm:pt>
    <dgm:pt modelId="{049F901D-6260-4E32-A00B-B3A69DFEF7B8}">
      <dgm:prSet phldrT="[Text]" custT="1"/>
      <dgm:spPr>
        <a:solidFill>
          <a:schemeClr val="accent1">
            <a:lumMod val="20000"/>
            <a:lumOff val="80000"/>
          </a:schemeClr>
        </a:solidFill>
      </dgm:spPr>
      <dgm:t>
        <a:bodyPr/>
        <a:lstStyle/>
        <a:p>
          <a:r>
            <a:rPr lang="en-US" sz="3200" dirty="0">
              <a:solidFill>
                <a:schemeClr val="tx1">
                  <a:lumMod val="75000"/>
                  <a:lumOff val="25000"/>
                </a:schemeClr>
              </a:solidFill>
              <a:latin typeface="Avenir Next LT Pro Light" panose="020B0304020202020204" pitchFamily="34" charset="0"/>
            </a:rPr>
            <a:t>Student</a:t>
          </a:r>
          <a:endParaRPr lang="en-HK" sz="3200" dirty="0">
            <a:solidFill>
              <a:schemeClr val="tx1">
                <a:lumMod val="75000"/>
                <a:lumOff val="25000"/>
              </a:schemeClr>
            </a:solidFill>
            <a:latin typeface="Avenir Next LT Pro Light" panose="020B0304020202020204" pitchFamily="34" charset="0"/>
          </a:endParaRPr>
        </a:p>
      </dgm:t>
    </dgm:pt>
    <dgm:pt modelId="{CAF83314-E406-4A7C-9E90-057993F01340}" type="parTrans" cxnId="{D52F1FAA-E230-4CB5-A10C-332F9E4B89A2}">
      <dgm:prSet/>
      <dgm:spPr/>
      <dgm:t>
        <a:bodyPr/>
        <a:lstStyle/>
        <a:p>
          <a:endParaRPr lang="en-HK">
            <a:solidFill>
              <a:schemeClr val="tx1">
                <a:lumMod val="75000"/>
                <a:lumOff val="25000"/>
              </a:schemeClr>
            </a:solidFill>
            <a:latin typeface="Avenir Next LT Pro Light" panose="020B0304020202020204" pitchFamily="34" charset="0"/>
          </a:endParaRPr>
        </a:p>
      </dgm:t>
    </dgm:pt>
    <dgm:pt modelId="{C584A6C8-ED92-4C58-9D5D-CA4E51380D54}" type="sibTrans" cxnId="{D52F1FAA-E230-4CB5-A10C-332F9E4B89A2}">
      <dgm:prSet/>
      <dgm:spPr/>
      <dgm:t>
        <a:bodyPr/>
        <a:lstStyle/>
        <a:p>
          <a:endParaRPr lang="en-HK">
            <a:solidFill>
              <a:schemeClr val="tx1">
                <a:lumMod val="75000"/>
                <a:lumOff val="25000"/>
              </a:schemeClr>
            </a:solidFill>
            <a:latin typeface="Avenir Next LT Pro Light" panose="020B0304020202020204" pitchFamily="34" charset="0"/>
          </a:endParaRPr>
        </a:p>
      </dgm:t>
    </dgm:pt>
    <dgm:pt modelId="{12E86B1E-FD72-4C94-A8EC-B3DDFD104101}">
      <dgm:prSet custT="1"/>
      <dgm:spPr/>
      <dgm:t>
        <a:bodyPr/>
        <a:lstStyle/>
        <a:p>
          <a:pPr>
            <a:lnSpc>
              <a:spcPts val="3000"/>
            </a:lnSpc>
          </a:pPr>
          <a:r>
            <a:rPr lang="en-US" sz="2000" b="1" dirty="0">
              <a:solidFill>
                <a:schemeClr val="tx1">
                  <a:lumMod val="75000"/>
                  <a:lumOff val="25000"/>
                </a:schemeClr>
              </a:solidFill>
              <a:latin typeface="Avenir Next LT Pro Light" panose="020B0304020202020204" pitchFamily="34" charset="0"/>
            </a:rPr>
            <a:t>Formation of a </a:t>
          </a:r>
          <a:r>
            <a:rPr lang="en-US" sz="2000" b="1" u="sng" dirty="0">
              <a:solidFill>
                <a:schemeClr val="tx1">
                  <a:lumMod val="75000"/>
                  <a:lumOff val="25000"/>
                </a:schemeClr>
              </a:solidFill>
              <a:latin typeface="Avenir Next LT Pro Light" panose="020B0304020202020204" pitchFamily="34" charset="0"/>
            </a:rPr>
            <a:t>self-sustaining and growing alliance </a:t>
          </a:r>
          <a:r>
            <a:rPr lang="en-US" sz="2000" b="1" dirty="0">
              <a:solidFill>
                <a:schemeClr val="tx1">
                  <a:lumMod val="75000"/>
                  <a:lumOff val="25000"/>
                </a:schemeClr>
              </a:solidFill>
              <a:latin typeface="Avenir Next LT Pro Light" panose="020B0304020202020204" pitchFamily="34" charset="0"/>
            </a:rPr>
            <a:t>(or Communities of Practice) of Wellbeing First schools</a:t>
          </a:r>
          <a:endParaRPr lang="en-HK" sz="2000" b="1" dirty="0">
            <a:solidFill>
              <a:schemeClr val="tx1">
                <a:lumMod val="75000"/>
                <a:lumOff val="25000"/>
              </a:schemeClr>
            </a:solidFill>
            <a:latin typeface="Avenir Next LT Pro Light" panose="020B0304020202020204" pitchFamily="34" charset="0"/>
          </a:endParaRPr>
        </a:p>
      </dgm:t>
    </dgm:pt>
    <dgm:pt modelId="{F742B9ED-D456-48A0-8104-0A30C21B8ABE}" type="parTrans" cxnId="{330DF2B9-E552-4ABA-9071-D5C47045DA10}">
      <dgm:prSet/>
      <dgm:spPr/>
      <dgm:t>
        <a:bodyPr/>
        <a:lstStyle/>
        <a:p>
          <a:endParaRPr lang="en-HK">
            <a:solidFill>
              <a:schemeClr val="tx1">
                <a:lumMod val="75000"/>
                <a:lumOff val="25000"/>
              </a:schemeClr>
            </a:solidFill>
            <a:latin typeface="Avenir Next LT Pro Light" panose="020B0304020202020204" pitchFamily="34" charset="0"/>
          </a:endParaRPr>
        </a:p>
      </dgm:t>
    </dgm:pt>
    <dgm:pt modelId="{5011E056-BBD2-4F84-95FF-B6E8E7186021}" type="sibTrans" cxnId="{330DF2B9-E552-4ABA-9071-D5C47045DA10}">
      <dgm:prSet/>
      <dgm:spPr/>
      <dgm:t>
        <a:bodyPr/>
        <a:lstStyle/>
        <a:p>
          <a:endParaRPr lang="en-HK">
            <a:solidFill>
              <a:schemeClr val="tx1">
                <a:lumMod val="75000"/>
                <a:lumOff val="25000"/>
              </a:schemeClr>
            </a:solidFill>
            <a:latin typeface="Avenir Next LT Pro Light" panose="020B0304020202020204" pitchFamily="34" charset="0"/>
          </a:endParaRPr>
        </a:p>
      </dgm:t>
    </dgm:pt>
    <dgm:pt modelId="{7A8F9E94-28A8-4CD8-8D44-1C388C5D737D}">
      <dgm:prSet custT="1"/>
      <dgm:spPr/>
      <dgm:t>
        <a:bodyPr/>
        <a:lstStyle/>
        <a:p>
          <a:pPr>
            <a:lnSpc>
              <a:spcPts val="3000"/>
            </a:lnSpc>
          </a:pPr>
          <a:r>
            <a:rPr lang="en-US" sz="2000" b="1" dirty="0">
              <a:solidFill>
                <a:schemeClr val="tx1">
                  <a:lumMod val="75000"/>
                  <a:lumOff val="25000"/>
                </a:schemeClr>
              </a:solidFill>
              <a:latin typeface="Avenir Next LT Pro Light" panose="020B0304020202020204" pitchFamily="34" charset="0"/>
            </a:rPr>
            <a:t>Participating schools function as Wellbeing First Schools (according to WFS principles):</a:t>
          </a:r>
          <a:endParaRPr lang="en-HK" sz="2000" b="1" dirty="0">
            <a:solidFill>
              <a:schemeClr val="tx1">
                <a:lumMod val="75000"/>
                <a:lumOff val="25000"/>
              </a:schemeClr>
            </a:solidFill>
            <a:latin typeface="Avenir Next LT Pro Light" panose="020B0304020202020204" pitchFamily="34" charset="0"/>
          </a:endParaRPr>
        </a:p>
      </dgm:t>
    </dgm:pt>
    <dgm:pt modelId="{279A57F7-A643-4E7E-AD7C-C28BC91678F3}" type="parTrans" cxnId="{0DB8A78F-E9CE-4401-91DB-D0431946EC45}">
      <dgm:prSet/>
      <dgm:spPr/>
      <dgm:t>
        <a:bodyPr/>
        <a:lstStyle/>
        <a:p>
          <a:endParaRPr lang="en-HK">
            <a:solidFill>
              <a:schemeClr val="tx1">
                <a:lumMod val="75000"/>
                <a:lumOff val="25000"/>
              </a:schemeClr>
            </a:solidFill>
            <a:latin typeface="Avenir Next LT Pro Light" panose="020B0304020202020204" pitchFamily="34" charset="0"/>
          </a:endParaRPr>
        </a:p>
      </dgm:t>
    </dgm:pt>
    <dgm:pt modelId="{7181657D-8858-46F2-8A26-3C0743400FF5}" type="sibTrans" cxnId="{0DB8A78F-E9CE-4401-91DB-D0431946EC45}">
      <dgm:prSet/>
      <dgm:spPr/>
      <dgm:t>
        <a:bodyPr/>
        <a:lstStyle/>
        <a:p>
          <a:endParaRPr lang="en-HK">
            <a:solidFill>
              <a:schemeClr val="tx1">
                <a:lumMod val="75000"/>
                <a:lumOff val="25000"/>
              </a:schemeClr>
            </a:solidFill>
            <a:latin typeface="Avenir Next LT Pro Light" panose="020B0304020202020204" pitchFamily="34" charset="0"/>
          </a:endParaRPr>
        </a:p>
      </dgm:t>
    </dgm:pt>
    <dgm:pt modelId="{55A15D13-C02F-4929-9E4B-830A488A2F41}">
      <dgm:prSet custT="1"/>
      <dgm:spPr/>
      <dgm:t>
        <a:bodyPr/>
        <a:lstStyle/>
        <a:p>
          <a:pPr>
            <a:lnSpc>
              <a:spcPts val="3000"/>
            </a:lnSpc>
          </a:pPr>
          <a:r>
            <a:rPr lang="en-US" sz="2000" b="1" dirty="0">
              <a:solidFill>
                <a:schemeClr val="tx1">
                  <a:lumMod val="75000"/>
                  <a:lumOff val="25000"/>
                </a:schemeClr>
              </a:solidFill>
              <a:latin typeface="Avenir Next LT Pro Light" panose="020B0304020202020204" pitchFamily="34" charset="0"/>
            </a:rPr>
            <a:t>Student population has </a:t>
          </a:r>
          <a:r>
            <a:rPr lang="en-US" sz="2000" b="1" u="sng" dirty="0">
              <a:solidFill>
                <a:schemeClr val="tx1">
                  <a:lumMod val="75000"/>
                  <a:lumOff val="25000"/>
                </a:schemeClr>
              </a:solidFill>
              <a:latin typeface="Avenir Next LT Pro Light" panose="020B0304020202020204" pitchFamily="34" charset="0"/>
            </a:rPr>
            <a:t>better mental health/wellbeing</a:t>
          </a:r>
          <a:r>
            <a:rPr lang="en-US" sz="2000" b="1" dirty="0">
              <a:solidFill>
                <a:schemeClr val="tx1">
                  <a:lumMod val="75000"/>
                  <a:lumOff val="25000"/>
                </a:schemeClr>
              </a:solidFill>
              <a:latin typeface="Avenir Next LT Pro Light" panose="020B0304020202020204" pitchFamily="34" charset="0"/>
            </a:rPr>
            <a:t>, </a:t>
          </a:r>
          <a:r>
            <a:rPr lang="en-US" sz="2000" b="1" u="sng" dirty="0">
              <a:solidFill>
                <a:schemeClr val="tx1">
                  <a:lumMod val="75000"/>
                  <a:lumOff val="25000"/>
                </a:schemeClr>
              </a:solidFill>
              <a:latin typeface="Avenir Next LT Pro Light" panose="020B0304020202020204" pitchFamily="34" charset="0"/>
            </a:rPr>
            <a:t>increased wellness-promoting </a:t>
          </a:r>
          <a:r>
            <a:rPr lang="en-US" sz="2000" b="1" u="sng" dirty="0" err="1">
              <a:solidFill>
                <a:schemeClr val="tx1">
                  <a:lumMod val="75000"/>
                  <a:lumOff val="25000"/>
                </a:schemeClr>
              </a:solidFill>
              <a:latin typeface="Avenir Next LT Pro Light" panose="020B0304020202020204" pitchFamily="34" charset="0"/>
            </a:rPr>
            <a:t>behaviour</a:t>
          </a:r>
          <a:r>
            <a:rPr lang="en-US" sz="2000" b="1" dirty="0">
              <a:solidFill>
                <a:schemeClr val="tx1">
                  <a:lumMod val="75000"/>
                  <a:lumOff val="25000"/>
                </a:schemeClr>
              </a:solidFill>
              <a:latin typeface="Avenir Next LT Pro Light" panose="020B0304020202020204" pitchFamily="34" charset="0"/>
            </a:rPr>
            <a:t>, and </a:t>
          </a:r>
          <a:r>
            <a:rPr lang="en-US" sz="2000" b="1" u="sng" dirty="0">
              <a:solidFill>
                <a:schemeClr val="tx1">
                  <a:lumMod val="75000"/>
                  <a:lumOff val="25000"/>
                </a:schemeClr>
              </a:solidFill>
              <a:latin typeface="Avenir Next LT Pro Light" panose="020B0304020202020204" pitchFamily="34" charset="0"/>
            </a:rPr>
            <a:t>increased capacity to promote wellness in school</a:t>
          </a:r>
          <a:endParaRPr lang="en-HK" sz="2000" b="1" u="sng" dirty="0">
            <a:solidFill>
              <a:schemeClr val="tx1">
                <a:lumMod val="75000"/>
                <a:lumOff val="25000"/>
              </a:schemeClr>
            </a:solidFill>
            <a:latin typeface="Avenir Next LT Pro Light" panose="020B0304020202020204" pitchFamily="34" charset="0"/>
          </a:endParaRPr>
        </a:p>
      </dgm:t>
    </dgm:pt>
    <dgm:pt modelId="{F60800EB-39E0-444F-BF2A-FF9C95C5B887}" type="parTrans" cxnId="{1825B966-F070-4EAC-9EAE-7747E82F0777}">
      <dgm:prSet/>
      <dgm:spPr/>
      <dgm:t>
        <a:bodyPr/>
        <a:lstStyle/>
        <a:p>
          <a:endParaRPr lang="en-HK">
            <a:solidFill>
              <a:schemeClr val="tx1">
                <a:lumMod val="75000"/>
                <a:lumOff val="25000"/>
              </a:schemeClr>
            </a:solidFill>
            <a:latin typeface="Avenir Next LT Pro Light" panose="020B0304020202020204" pitchFamily="34" charset="0"/>
          </a:endParaRPr>
        </a:p>
      </dgm:t>
    </dgm:pt>
    <dgm:pt modelId="{18FA65C6-D13A-4655-A5DA-41205645DF5A}" type="sibTrans" cxnId="{1825B966-F070-4EAC-9EAE-7747E82F0777}">
      <dgm:prSet/>
      <dgm:spPr/>
      <dgm:t>
        <a:bodyPr/>
        <a:lstStyle/>
        <a:p>
          <a:endParaRPr lang="en-HK">
            <a:solidFill>
              <a:schemeClr val="tx1">
                <a:lumMod val="75000"/>
                <a:lumOff val="25000"/>
              </a:schemeClr>
            </a:solidFill>
            <a:latin typeface="Avenir Next LT Pro Light" panose="020B0304020202020204" pitchFamily="34" charset="0"/>
          </a:endParaRPr>
        </a:p>
      </dgm:t>
    </dgm:pt>
    <dgm:pt modelId="{36715294-2CDF-4DEE-A671-E10FCFAF6946}">
      <dgm:prSet custT="1"/>
      <dgm:spPr>
        <a:solidFill>
          <a:schemeClr val="accent1">
            <a:lumMod val="20000"/>
            <a:lumOff val="80000"/>
          </a:schemeClr>
        </a:solidFill>
      </dgm:spPr>
      <dgm:t>
        <a:bodyPr/>
        <a:lstStyle/>
        <a:p>
          <a:r>
            <a:rPr lang="en-US" sz="3200" b="1" dirty="0">
              <a:solidFill>
                <a:schemeClr val="tx2">
                  <a:lumMod val="75000"/>
                </a:schemeClr>
              </a:solidFill>
              <a:effectLst/>
              <a:latin typeface="Avenir Next LT Pro Light" panose="020B0304020202020204" pitchFamily="34" charset="0"/>
            </a:rPr>
            <a:t>Impact</a:t>
          </a:r>
          <a:endParaRPr lang="en-HK" sz="3200" b="1" dirty="0">
            <a:solidFill>
              <a:schemeClr val="tx2">
                <a:lumMod val="75000"/>
              </a:schemeClr>
            </a:solidFill>
            <a:effectLst/>
            <a:latin typeface="Avenir Next LT Pro Light" panose="020B0304020202020204" pitchFamily="34" charset="0"/>
          </a:endParaRPr>
        </a:p>
      </dgm:t>
    </dgm:pt>
    <dgm:pt modelId="{0FBDAB6F-471F-436F-A58D-B29B5769B383}" type="parTrans" cxnId="{92B59802-9C2D-445C-8D30-3233DE1A73F0}">
      <dgm:prSet/>
      <dgm:spPr/>
      <dgm:t>
        <a:bodyPr/>
        <a:lstStyle/>
        <a:p>
          <a:endParaRPr lang="en-HK">
            <a:solidFill>
              <a:schemeClr val="tx1">
                <a:lumMod val="75000"/>
                <a:lumOff val="25000"/>
              </a:schemeClr>
            </a:solidFill>
            <a:latin typeface="Avenir Next LT Pro Light" panose="020B0304020202020204" pitchFamily="34" charset="0"/>
          </a:endParaRPr>
        </a:p>
      </dgm:t>
    </dgm:pt>
    <dgm:pt modelId="{8F2FA085-F15B-43B1-8A92-87E4ADD49575}" type="sibTrans" cxnId="{92B59802-9C2D-445C-8D30-3233DE1A73F0}">
      <dgm:prSet/>
      <dgm:spPr/>
      <dgm:t>
        <a:bodyPr/>
        <a:lstStyle/>
        <a:p>
          <a:endParaRPr lang="en-HK">
            <a:solidFill>
              <a:schemeClr val="tx1">
                <a:lumMod val="75000"/>
                <a:lumOff val="25000"/>
              </a:schemeClr>
            </a:solidFill>
            <a:latin typeface="Avenir Next LT Pro Light" panose="020B0304020202020204" pitchFamily="34" charset="0"/>
          </a:endParaRPr>
        </a:p>
      </dgm:t>
    </dgm:pt>
    <dgm:pt modelId="{A99EFAD9-873F-4061-BD22-2C529196E5AC}">
      <dgm:prSet custT="1"/>
      <dgm:spPr/>
      <dgm:t>
        <a:bodyPr/>
        <a:lstStyle/>
        <a:p>
          <a:pPr>
            <a:lnSpc>
              <a:spcPts val="3000"/>
            </a:lnSpc>
            <a:spcAft>
              <a:spcPts val="0"/>
            </a:spcAft>
          </a:pPr>
          <a:r>
            <a:rPr lang="en-US" sz="2000" b="1" dirty="0">
              <a:solidFill>
                <a:srgbClr val="F74007"/>
              </a:solidFill>
              <a:effectLst/>
              <a:latin typeface="Avenir Next LT Pro Light" panose="020B0304020202020204" pitchFamily="34" charset="0"/>
            </a:rPr>
            <a:t>A model of wellness promotion in schools (Wellbeing First Schools) is established and will be sustained by the WFS Alliance to continually improve student mental health and wellbeing</a:t>
          </a:r>
          <a:endParaRPr lang="en-HK" sz="1600" b="1" dirty="0">
            <a:solidFill>
              <a:srgbClr val="F74007"/>
            </a:solidFill>
            <a:effectLst/>
            <a:latin typeface="Avenir Next LT Pro Light" panose="020B0304020202020204" pitchFamily="34" charset="0"/>
          </a:endParaRPr>
        </a:p>
      </dgm:t>
    </dgm:pt>
    <dgm:pt modelId="{848C8B0F-8401-4741-B14A-C60E84E571A6}" type="parTrans" cxnId="{037B94D3-E46B-4E3B-9903-2770D9139ED4}">
      <dgm:prSet/>
      <dgm:spPr/>
      <dgm:t>
        <a:bodyPr/>
        <a:lstStyle/>
        <a:p>
          <a:endParaRPr lang="en-HK">
            <a:solidFill>
              <a:schemeClr val="tx1">
                <a:lumMod val="75000"/>
                <a:lumOff val="25000"/>
              </a:schemeClr>
            </a:solidFill>
            <a:latin typeface="Avenir Next LT Pro Light" panose="020B0304020202020204" pitchFamily="34" charset="0"/>
          </a:endParaRPr>
        </a:p>
      </dgm:t>
    </dgm:pt>
    <dgm:pt modelId="{FFBE7BEA-B986-46FB-AE48-4F94B8F76C94}" type="sibTrans" cxnId="{037B94D3-E46B-4E3B-9903-2770D9139ED4}">
      <dgm:prSet/>
      <dgm:spPr/>
      <dgm:t>
        <a:bodyPr/>
        <a:lstStyle/>
        <a:p>
          <a:endParaRPr lang="en-HK">
            <a:solidFill>
              <a:schemeClr val="tx1">
                <a:lumMod val="75000"/>
                <a:lumOff val="25000"/>
              </a:schemeClr>
            </a:solidFill>
            <a:latin typeface="Avenir Next LT Pro Light" panose="020B0304020202020204" pitchFamily="34" charset="0"/>
          </a:endParaRPr>
        </a:p>
      </dgm:t>
    </dgm:pt>
    <dgm:pt modelId="{76253F1B-56CC-48C3-B2FE-D0C6B1C13AB9}">
      <dgm:prSet custT="1"/>
      <dgm:spPr/>
      <dgm:t>
        <a:bodyPr/>
        <a:lstStyle/>
        <a:p>
          <a:pPr>
            <a:lnSpc>
              <a:spcPts val="3000"/>
            </a:lnSpc>
            <a:buFont typeface="Courier New" panose="02070309020205020404" pitchFamily="49" charset="0"/>
            <a:buChar char="o"/>
          </a:pPr>
          <a:r>
            <a:rPr lang="en-US" sz="2000" b="1" dirty="0">
              <a:solidFill>
                <a:schemeClr val="tx1">
                  <a:lumMod val="75000"/>
                  <a:lumOff val="25000"/>
                </a:schemeClr>
              </a:solidFill>
              <a:latin typeface="Avenir Next LT Pro Light" panose="020B0304020202020204" pitchFamily="34" charset="0"/>
            </a:rPr>
            <a:t>School policy and practice show </a:t>
          </a:r>
          <a:r>
            <a:rPr lang="en-US" sz="2000" b="1" u="sng" dirty="0">
              <a:solidFill>
                <a:schemeClr val="tx1">
                  <a:lumMod val="75000"/>
                  <a:lumOff val="25000"/>
                </a:schemeClr>
              </a:solidFill>
              <a:latin typeface="Avenir Next LT Pro Light" panose="020B0304020202020204" pitchFamily="34" charset="0"/>
            </a:rPr>
            <a:t>higher priority</a:t>
          </a:r>
          <a:r>
            <a:rPr lang="en-US" sz="2000" b="1" dirty="0">
              <a:solidFill>
                <a:schemeClr val="tx1">
                  <a:lumMod val="75000"/>
                  <a:lumOff val="25000"/>
                </a:schemeClr>
              </a:solidFill>
              <a:latin typeface="Avenir Next LT Pro Light" panose="020B0304020202020204" pitchFamily="34" charset="0"/>
            </a:rPr>
            <a:t> and </a:t>
          </a:r>
          <a:r>
            <a:rPr lang="en-US" sz="2000" b="1" u="sng" dirty="0">
              <a:solidFill>
                <a:schemeClr val="tx1">
                  <a:lumMod val="75000"/>
                  <a:lumOff val="25000"/>
                </a:schemeClr>
              </a:solidFill>
              <a:latin typeface="Avenir Next LT Pro Light" panose="020B0304020202020204" pitchFamily="34" charset="0"/>
            </a:rPr>
            <a:t>relevance</a:t>
          </a:r>
          <a:r>
            <a:rPr lang="en-US" sz="2000" b="1" dirty="0">
              <a:solidFill>
                <a:schemeClr val="tx1">
                  <a:lumMod val="75000"/>
                  <a:lumOff val="25000"/>
                </a:schemeClr>
              </a:solidFill>
              <a:latin typeface="Avenir Next LT Pro Light" panose="020B0304020202020204" pitchFamily="34" charset="0"/>
            </a:rPr>
            <a:t> in promoting wellbeing in school</a:t>
          </a:r>
          <a:endParaRPr lang="en-HK" sz="2000" b="1" dirty="0">
            <a:solidFill>
              <a:schemeClr val="tx1">
                <a:lumMod val="75000"/>
                <a:lumOff val="25000"/>
              </a:schemeClr>
            </a:solidFill>
            <a:latin typeface="Avenir Next LT Pro Light" panose="020B0304020202020204" pitchFamily="34" charset="0"/>
          </a:endParaRPr>
        </a:p>
      </dgm:t>
    </dgm:pt>
    <dgm:pt modelId="{DECC4E52-3741-433F-AC4E-FA33709360CD}" type="parTrans" cxnId="{94B91EC9-32E7-4EAF-8988-1EEA122A5749}">
      <dgm:prSet/>
      <dgm:spPr/>
      <dgm:t>
        <a:bodyPr/>
        <a:lstStyle/>
        <a:p>
          <a:endParaRPr lang="en-HK">
            <a:solidFill>
              <a:schemeClr val="tx1">
                <a:lumMod val="75000"/>
                <a:lumOff val="25000"/>
              </a:schemeClr>
            </a:solidFill>
            <a:latin typeface="Avenir Next LT Pro Light" panose="020B0304020202020204" pitchFamily="34" charset="0"/>
          </a:endParaRPr>
        </a:p>
      </dgm:t>
    </dgm:pt>
    <dgm:pt modelId="{BAE249DB-AC80-4822-9F99-E91ED55DAF0E}" type="sibTrans" cxnId="{94B91EC9-32E7-4EAF-8988-1EEA122A5749}">
      <dgm:prSet/>
      <dgm:spPr/>
      <dgm:t>
        <a:bodyPr/>
        <a:lstStyle/>
        <a:p>
          <a:endParaRPr lang="en-HK">
            <a:solidFill>
              <a:schemeClr val="tx1">
                <a:lumMod val="75000"/>
                <a:lumOff val="25000"/>
              </a:schemeClr>
            </a:solidFill>
            <a:latin typeface="Avenir Next LT Pro Light" panose="020B0304020202020204" pitchFamily="34" charset="0"/>
          </a:endParaRPr>
        </a:p>
      </dgm:t>
    </dgm:pt>
    <dgm:pt modelId="{45C749FF-31C7-46B2-B083-B0B7470B69C9}">
      <dgm:prSet custT="1"/>
      <dgm:spPr/>
      <dgm:t>
        <a:bodyPr/>
        <a:lstStyle/>
        <a:p>
          <a:pPr>
            <a:lnSpc>
              <a:spcPts val="3000"/>
            </a:lnSpc>
            <a:buFont typeface="Courier New" panose="02070309020205020404" pitchFamily="49" charset="0"/>
            <a:buChar char="o"/>
          </a:pPr>
          <a:r>
            <a:rPr lang="en-US" sz="2000" b="1" dirty="0">
              <a:solidFill>
                <a:schemeClr val="tx1">
                  <a:lumMod val="75000"/>
                  <a:lumOff val="25000"/>
                </a:schemeClr>
              </a:solidFill>
              <a:latin typeface="Avenir Next LT Pro Light" panose="020B0304020202020204" pitchFamily="34" charset="0"/>
            </a:rPr>
            <a:t>School staff demonstrates </a:t>
          </a:r>
          <a:r>
            <a:rPr lang="en-US" sz="2000" b="1" u="sng" dirty="0">
              <a:solidFill>
                <a:schemeClr val="tx1">
                  <a:lumMod val="75000"/>
                  <a:lumOff val="25000"/>
                </a:schemeClr>
              </a:solidFill>
              <a:latin typeface="Avenir Next LT Pro Light" panose="020B0304020202020204" pitchFamily="34" charset="0"/>
            </a:rPr>
            <a:t>better motivation</a:t>
          </a:r>
          <a:r>
            <a:rPr lang="en-US" sz="2000" b="1" dirty="0">
              <a:solidFill>
                <a:schemeClr val="tx1">
                  <a:lumMod val="75000"/>
                  <a:lumOff val="25000"/>
                </a:schemeClr>
              </a:solidFill>
              <a:latin typeface="Avenir Next LT Pro Light" panose="020B0304020202020204" pitchFamily="34" charset="0"/>
            </a:rPr>
            <a:t> and </a:t>
          </a:r>
          <a:r>
            <a:rPr lang="en-US" sz="2000" b="1" u="sng" dirty="0">
              <a:solidFill>
                <a:schemeClr val="tx1">
                  <a:lumMod val="75000"/>
                  <a:lumOff val="25000"/>
                </a:schemeClr>
              </a:solidFill>
              <a:latin typeface="Avenir Next LT Pro Light" panose="020B0304020202020204" pitchFamily="34" charset="0"/>
            </a:rPr>
            <a:t>capacity</a:t>
          </a:r>
          <a:r>
            <a:rPr lang="en-US" sz="2000" b="1" dirty="0">
              <a:solidFill>
                <a:schemeClr val="tx1">
                  <a:lumMod val="75000"/>
                  <a:lumOff val="25000"/>
                </a:schemeClr>
              </a:solidFill>
              <a:latin typeface="Avenir Next LT Pro Light" panose="020B0304020202020204" pitchFamily="34" charset="0"/>
            </a:rPr>
            <a:t> to implement wellbeing curriculum and promote mental health </a:t>
          </a:r>
          <a:endParaRPr lang="en-HK" sz="2000" b="1" dirty="0">
            <a:solidFill>
              <a:schemeClr val="tx1">
                <a:lumMod val="75000"/>
                <a:lumOff val="25000"/>
              </a:schemeClr>
            </a:solidFill>
            <a:latin typeface="Avenir Next LT Pro Light" panose="020B0304020202020204" pitchFamily="34" charset="0"/>
          </a:endParaRPr>
        </a:p>
      </dgm:t>
    </dgm:pt>
    <dgm:pt modelId="{DFC88323-6DA6-4C31-BF29-A98C9D04F64C}" type="parTrans" cxnId="{7C2A528E-6024-426B-A1DC-B9C0F3480302}">
      <dgm:prSet/>
      <dgm:spPr/>
      <dgm:t>
        <a:bodyPr/>
        <a:lstStyle/>
        <a:p>
          <a:endParaRPr lang="en-HK">
            <a:solidFill>
              <a:schemeClr val="tx1">
                <a:lumMod val="75000"/>
                <a:lumOff val="25000"/>
              </a:schemeClr>
            </a:solidFill>
            <a:latin typeface="Avenir Next LT Pro Light" panose="020B0304020202020204" pitchFamily="34" charset="0"/>
          </a:endParaRPr>
        </a:p>
      </dgm:t>
    </dgm:pt>
    <dgm:pt modelId="{114109EE-8DFB-4C41-88A7-1EDDC1D6E95D}" type="sibTrans" cxnId="{7C2A528E-6024-426B-A1DC-B9C0F3480302}">
      <dgm:prSet/>
      <dgm:spPr/>
      <dgm:t>
        <a:bodyPr/>
        <a:lstStyle/>
        <a:p>
          <a:endParaRPr lang="en-HK">
            <a:solidFill>
              <a:schemeClr val="tx1">
                <a:lumMod val="75000"/>
                <a:lumOff val="25000"/>
              </a:schemeClr>
            </a:solidFill>
            <a:latin typeface="Avenir Next LT Pro Light" panose="020B0304020202020204" pitchFamily="34" charset="0"/>
          </a:endParaRPr>
        </a:p>
      </dgm:t>
    </dgm:pt>
    <dgm:pt modelId="{0721FA90-AB60-449B-A7FA-2803AEA1405C}" type="pres">
      <dgm:prSet presAssocID="{80A7FAEC-893D-4B0F-90FE-F2B276FF281E}" presName="linear" presStyleCnt="0">
        <dgm:presLayoutVars>
          <dgm:dir/>
          <dgm:animLvl val="lvl"/>
          <dgm:resizeHandles val="exact"/>
        </dgm:presLayoutVars>
      </dgm:prSet>
      <dgm:spPr/>
      <dgm:t>
        <a:bodyPr/>
        <a:lstStyle/>
        <a:p>
          <a:endParaRPr lang="en-US"/>
        </a:p>
      </dgm:t>
    </dgm:pt>
    <dgm:pt modelId="{9D1B5822-0081-4505-9936-7773D179485D}" type="pres">
      <dgm:prSet presAssocID="{2A4F25A5-EC7E-45C8-AD35-E24DF21A3923}" presName="parentLin" presStyleCnt="0"/>
      <dgm:spPr/>
    </dgm:pt>
    <dgm:pt modelId="{D3990843-07D5-40FF-8652-12EC7BB36CFA}" type="pres">
      <dgm:prSet presAssocID="{2A4F25A5-EC7E-45C8-AD35-E24DF21A3923}" presName="parentLeftMargin" presStyleLbl="node1" presStyleIdx="0" presStyleCnt="4"/>
      <dgm:spPr/>
      <dgm:t>
        <a:bodyPr/>
        <a:lstStyle/>
        <a:p>
          <a:endParaRPr lang="en-US"/>
        </a:p>
      </dgm:t>
    </dgm:pt>
    <dgm:pt modelId="{62BD7354-73F4-40B9-8D58-2686DF416AB2}" type="pres">
      <dgm:prSet presAssocID="{2A4F25A5-EC7E-45C8-AD35-E24DF21A3923}" presName="parentText" presStyleLbl="node1" presStyleIdx="0" presStyleCnt="4">
        <dgm:presLayoutVars>
          <dgm:chMax val="0"/>
          <dgm:bulletEnabled val="1"/>
        </dgm:presLayoutVars>
      </dgm:prSet>
      <dgm:spPr/>
      <dgm:t>
        <a:bodyPr/>
        <a:lstStyle/>
        <a:p>
          <a:endParaRPr lang="en-US"/>
        </a:p>
      </dgm:t>
    </dgm:pt>
    <dgm:pt modelId="{A27817E6-C5C5-41BE-9F5F-48971459B2B8}" type="pres">
      <dgm:prSet presAssocID="{2A4F25A5-EC7E-45C8-AD35-E24DF21A3923}" presName="negativeSpace" presStyleCnt="0"/>
      <dgm:spPr/>
    </dgm:pt>
    <dgm:pt modelId="{B1305F95-4E10-445E-88F1-4DE6CD292013}" type="pres">
      <dgm:prSet presAssocID="{2A4F25A5-EC7E-45C8-AD35-E24DF21A3923}" presName="childText" presStyleLbl="conFgAcc1" presStyleIdx="0" presStyleCnt="4">
        <dgm:presLayoutVars>
          <dgm:bulletEnabled val="1"/>
        </dgm:presLayoutVars>
      </dgm:prSet>
      <dgm:spPr/>
      <dgm:t>
        <a:bodyPr/>
        <a:lstStyle/>
        <a:p>
          <a:endParaRPr lang="en-US"/>
        </a:p>
      </dgm:t>
    </dgm:pt>
    <dgm:pt modelId="{77D9C43A-0511-4280-BB46-87AFD40B3A3E}" type="pres">
      <dgm:prSet presAssocID="{FB363C05-F8E5-41FA-865D-D930F63F95C6}" presName="spaceBetweenRectangles" presStyleCnt="0"/>
      <dgm:spPr/>
    </dgm:pt>
    <dgm:pt modelId="{B0DC8F86-9743-4DF0-9104-6A24B61FE199}" type="pres">
      <dgm:prSet presAssocID="{3113C01E-065F-493C-A76F-1D4B25E04EE6}" presName="parentLin" presStyleCnt="0"/>
      <dgm:spPr/>
    </dgm:pt>
    <dgm:pt modelId="{07AD9A9F-E7D5-49C1-87B7-8B9D1E4F862B}" type="pres">
      <dgm:prSet presAssocID="{3113C01E-065F-493C-A76F-1D4B25E04EE6}" presName="parentLeftMargin" presStyleLbl="node1" presStyleIdx="0" presStyleCnt="4"/>
      <dgm:spPr/>
      <dgm:t>
        <a:bodyPr/>
        <a:lstStyle/>
        <a:p>
          <a:endParaRPr lang="en-US"/>
        </a:p>
      </dgm:t>
    </dgm:pt>
    <dgm:pt modelId="{22D41E8E-8796-4B0E-A0FF-9938411E704B}" type="pres">
      <dgm:prSet presAssocID="{3113C01E-065F-493C-A76F-1D4B25E04EE6}" presName="parentText" presStyleLbl="node1" presStyleIdx="1" presStyleCnt="4">
        <dgm:presLayoutVars>
          <dgm:chMax val="0"/>
          <dgm:bulletEnabled val="1"/>
        </dgm:presLayoutVars>
      </dgm:prSet>
      <dgm:spPr/>
      <dgm:t>
        <a:bodyPr/>
        <a:lstStyle/>
        <a:p>
          <a:endParaRPr lang="en-US"/>
        </a:p>
      </dgm:t>
    </dgm:pt>
    <dgm:pt modelId="{090C995E-F1D4-4003-9296-BDA18426D863}" type="pres">
      <dgm:prSet presAssocID="{3113C01E-065F-493C-A76F-1D4B25E04EE6}" presName="negativeSpace" presStyleCnt="0"/>
      <dgm:spPr/>
    </dgm:pt>
    <dgm:pt modelId="{4F2C029C-6B5E-465E-BCD6-21B1C763DE8E}" type="pres">
      <dgm:prSet presAssocID="{3113C01E-065F-493C-A76F-1D4B25E04EE6}" presName="childText" presStyleLbl="conFgAcc1" presStyleIdx="1" presStyleCnt="4">
        <dgm:presLayoutVars>
          <dgm:bulletEnabled val="1"/>
        </dgm:presLayoutVars>
      </dgm:prSet>
      <dgm:spPr/>
      <dgm:t>
        <a:bodyPr/>
        <a:lstStyle/>
        <a:p>
          <a:endParaRPr lang="en-US"/>
        </a:p>
      </dgm:t>
    </dgm:pt>
    <dgm:pt modelId="{EF012E38-D0F4-4FCE-8F97-2DD0DDDA4CEF}" type="pres">
      <dgm:prSet presAssocID="{E29B1551-D037-4195-9C48-1F4EDDF906D4}" presName="spaceBetweenRectangles" presStyleCnt="0"/>
      <dgm:spPr/>
    </dgm:pt>
    <dgm:pt modelId="{B1ED375C-75C3-4725-8E8B-A77EF4D0B3BC}" type="pres">
      <dgm:prSet presAssocID="{049F901D-6260-4E32-A00B-B3A69DFEF7B8}" presName="parentLin" presStyleCnt="0"/>
      <dgm:spPr/>
    </dgm:pt>
    <dgm:pt modelId="{517E431A-2FD6-416A-AC0E-35B1D1206C5E}" type="pres">
      <dgm:prSet presAssocID="{049F901D-6260-4E32-A00B-B3A69DFEF7B8}" presName="parentLeftMargin" presStyleLbl="node1" presStyleIdx="1" presStyleCnt="4"/>
      <dgm:spPr/>
      <dgm:t>
        <a:bodyPr/>
        <a:lstStyle/>
        <a:p>
          <a:endParaRPr lang="en-US"/>
        </a:p>
      </dgm:t>
    </dgm:pt>
    <dgm:pt modelId="{6617C647-E347-4FF6-9AE7-2E07D5B54713}" type="pres">
      <dgm:prSet presAssocID="{049F901D-6260-4E32-A00B-B3A69DFEF7B8}" presName="parentText" presStyleLbl="node1" presStyleIdx="2" presStyleCnt="4">
        <dgm:presLayoutVars>
          <dgm:chMax val="0"/>
          <dgm:bulletEnabled val="1"/>
        </dgm:presLayoutVars>
      </dgm:prSet>
      <dgm:spPr/>
      <dgm:t>
        <a:bodyPr/>
        <a:lstStyle/>
        <a:p>
          <a:endParaRPr lang="en-US"/>
        </a:p>
      </dgm:t>
    </dgm:pt>
    <dgm:pt modelId="{E36DB484-7D6E-4CFD-9D60-E0129494AEA5}" type="pres">
      <dgm:prSet presAssocID="{049F901D-6260-4E32-A00B-B3A69DFEF7B8}" presName="negativeSpace" presStyleCnt="0"/>
      <dgm:spPr/>
    </dgm:pt>
    <dgm:pt modelId="{660CFEDB-05FA-4794-BBC6-B3E851B43315}" type="pres">
      <dgm:prSet presAssocID="{049F901D-6260-4E32-A00B-B3A69DFEF7B8}" presName="childText" presStyleLbl="conFgAcc1" presStyleIdx="2" presStyleCnt="4">
        <dgm:presLayoutVars>
          <dgm:bulletEnabled val="1"/>
        </dgm:presLayoutVars>
      </dgm:prSet>
      <dgm:spPr/>
      <dgm:t>
        <a:bodyPr/>
        <a:lstStyle/>
        <a:p>
          <a:endParaRPr lang="en-US"/>
        </a:p>
      </dgm:t>
    </dgm:pt>
    <dgm:pt modelId="{5E8D45C2-11CA-4981-AD57-EF929A20556F}" type="pres">
      <dgm:prSet presAssocID="{C584A6C8-ED92-4C58-9D5D-CA4E51380D54}" presName="spaceBetweenRectangles" presStyleCnt="0"/>
      <dgm:spPr/>
    </dgm:pt>
    <dgm:pt modelId="{B1A7C84C-19C5-43DB-B9F4-E2AF28DC7359}" type="pres">
      <dgm:prSet presAssocID="{36715294-2CDF-4DEE-A671-E10FCFAF6946}" presName="parentLin" presStyleCnt="0"/>
      <dgm:spPr/>
    </dgm:pt>
    <dgm:pt modelId="{3552E933-6E01-4EB4-8012-57A259CCEA7E}" type="pres">
      <dgm:prSet presAssocID="{36715294-2CDF-4DEE-A671-E10FCFAF6946}" presName="parentLeftMargin" presStyleLbl="node1" presStyleIdx="2" presStyleCnt="4"/>
      <dgm:spPr/>
      <dgm:t>
        <a:bodyPr/>
        <a:lstStyle/>
        <a:p>
          <a:endParaRPr lang="en-US"/>
        </a:p>
      </dgm:t>
    </dgm:pt>
    <dgm:pt modelId="{189014FB-F71C-4E9C-95C5-810FB5F7BDD9}" type="pres">
      <dgm:prSet presAssocID="{36715294-2CDF-4DEE-A671-E10FCFAF6946}" presName="parentText" presStyleLbl="node1" presStyleIdx="3" presStyleCnt="4">
        <dgm:presLayoutVars>
          <dgm:chMax val="0"/>
          <dgm:bulletEnabled val="1"/>
        </dgm:presLayoutVars>
      </dgm:prSet>
      <dgm:spPr/>
      <dgm:t>
        <a:bodyPr/>
        <a:lstStyle/>
        <a:p>
          <a:endParaRPr lang="en-US"/>
        </a:p>
      </dgm:t>
    </dgm:pt>
    <dgm:pt modelId="{ACCC2129-CA19-4D37-9F90-BBF51D41BE6F}" type="pres">
      <dgm:prSet presAssocID="{36715294-2CDF-4DEE-A671-E10FCFAF6946}" presName="negativeSpace" presStyleCnt="0"/>
      <dgm:spPr/>
    </dgm:pt>
    <dgm:pt modelId="{B3B522FE-BA5A-492E-B02D-9B2F1EDD75B1}" type="pres">
      <dgm:prSet presAssocID="{36715294-2CDF-4DEE-A671-E10FCFAF6946}" presName="childText" presStyleLbl="conFgAcc1" presStyleIdx="3" presStyleCnt="4" custScaleY="97698">
        <dgm:presLayoutVars>
          <dgm:bulletEnabled val="1"/>
        </dgm:presLayoutVars>
      </dgm:prSet>
      <dgm:spPr/>
      <dgm:t>
        <a:bodyPr/>
        <a:lstStyle/>
        <a:p>
          <a:endParaRPr lang="en-US"/>
        </a:p>
      </dgm:t>
    </dgm:pt>
  </dgm:ptLst>
  <dgm:cxnLst>
    <dgm:cxn modelId="{159289F7-6417-493B-B301-6C0DBD96CFA7}" type="presOf" srcId="{36715294-2CDF-4DEE-A671-E10FCFAF6946}" destId="{3552E933-6E01-4EB4-8012-57A259CCEA7E}" srcOrd="0" destOrd="0" presId="urn:microsoft.com/office/officeart/2005/8/layout/list1"/>
    <dgm:cxn modelId="{244C2F7F-ED1D-4ED1-9269-1A9A0232F897}" type="presOf" srcId="{76253F1B-56CC-48C3-B2FE-D0C6B1C13AB9}" destId="{4F2C029C-6B5E-465E-BCD6-21B1C763DE8E}" srcOrd="0" destOrd="1" presId="urn:microsoft.com/office/officeart/2005/8/layout/list1"/>
    <dgm:cxn modelId="{9922F930-5485-4302-8A83-62D8A94E5492}" type="presOf" srcId="{049F901D-6260-4E32-A00B-B3A69DFEF7B8}" destId="{6617C647-E347-4FF6-9AE7-2E07D5B54713}" srcOrd="1" destOrd="0" presId="urn:microsoft.com/office/officeart/2005/8/layout/list1"/>
    <dgm:cxn modelId="{0DB8A78F-E9CE-4401-91DB-D0431946EC45}" srcId="{3113C01E-065F-493C-A76F-1D4B25E04EE6}" destId="{7A8F9E94-28A8-4CD8-8D44-1C388C5D737D}" srcOrd="0" destOrd="0" parTransId="{279A57F7-A643-4E7E-AD7C-C28BC91678F3}" sibTransId="{7181657D-8858-46F2-8A26-3C0743400FF5}"/>
    <dgm:cxn modelId="{D52F1FAA-E230-4CB5-A10C-332F9E4B89A2}" srcId="{80A7FAEC-893D-4B0F-90FE-F2B276FF281E}" destId="{049F901D-6260-4E32-A00B-B3A69DFEF7B8}" srcOrd="2" destOrd="0" parTransId="{CAF83314-E406-4A7C-9E90-057993F01340}" sibTransId="{C584A6C8-ED92-4C58-9D5D-CA4E51380D54}"/>
    <dgm:cxn modelId="{4FAA07EC-5ED1-4BFF-BB80-0EFB171B2C7F}" type="presOf" srcId="{7A8F9E94-28A8-4CD8-8D44-1C388C5D737D}" destId="{4F2C029C-6B5E-465E-BCD6-21B1C763DE8E}" srcOrd="0" destOrd="0" presId="urn:microsoft.com/office/officeart/2005/8/layout/list1"/>
    <dgm:cxn modelId="{7C2A528E-6024-426B-A1DC-B9C0F3480302}" srcId="{7A8F9E94-28A8-4CD8-8D44-1C388C5D737D}" destId="{45C749FF-31C7-46B2-B083-B0B7470B69C9}" srcOrd="1" destOrd="0" parTransId="{DFC88323-6DA6-4C31-BF29-A98C9D04F64C}" sibTransId="{114109EE-8DFB-4C41-88A7-1EDDC1D6E95D}"/>
    <dgm:cxn modelId="{01F30359-4FE7-4DAB-8715-777E9492A0F2}" type="presOf" srcId="{3113C01E-065F-493C-A76F-1D4B25E04EE6}" destId="{22D41E8E-8796-4B0E-A0FF-9938411E704B}" srcOrd="1" destOrd="0" presId="urn:microsoft.com/office/officeart/2005/8/layout/list1"/>
    <dgm:cxn modelId="{530F6B12-6C72-4928-9547-C2098D128E8F}" type="presOf" srcId="{3113C01E-065F-493C-A76F-1D4B25E04EE6}" destId="{07AD9A9F-E7D5-49C1-87B7-8B9D1E4F862B}" srcOrd="0" destOrd="0" presId="urn:microsoft.com/office/officeart/2005/8/layout/list1"/>
    <dgm:cxn modelId="{17170C5B-8564-44E7-AE57-9E50582A9BAC}" type="presOf" srcId="{36715294-2CDF-4DEE-A671-E10FCFAF6946}" destId="{189014FB-F71C-4E9C-95C5-810FB5F7BDD9}" srcOrd="1" destOrd="0" presId="urn:microsoft.com/office/officeart/2005/8/layout/list1"/>
    <dgm:cxn modelId="{304E6C05-DC18-417C-8EA4-B9BED7191DDE}" type="presOf" srcId="{80A7FAEC-893D-4B0F-90FE-F2B276FF281E}" destId="{0721FA90-AB60-449B-A7FA-2803AEA1405C}" srcOrd="0" destOrd="0" presId="urn:microsoft.com/office/officeart/2005/8/layout/list1"/>
    <dgm:cxn modelId="{A004CEC3-88D1-4028-B4CD-B988D259B11A}" srcId="{80A7FAEC-893D-4B0F-90FE-F2B276FF281E}" destId="{2A4F25A5-EC7E-45C8-AD35-E24DF21A3923}" srcOrd="0" destOrd="0" parTransId="{A0A867A3-A146-4763-BFCE-8765825A573F}" sibTransId="{FB363C05-F8E5-41FA-865D-D930F63F95C6}"/>
    <dgm:cxn modelId="{B762EC6A-8B29-42E3-9782-4E67EC9F29BD}" type="presOf" srcId="{2A4F25A5-EC7E-45C8-AD35-E24DF21A3923}" destId="{62BD7354-73F4-40B9-8D58-2686DF416AB2}" srcOrd="1" destOrd="0" presId="urn:microsoft.com/office/officeart/2005/8/layout/list1"/>
    <dgm:cxn modelId="{92B59802-9C2D-445C-8D30-3233DE1A73F0}" srcId="{80A7FAEC-893D-4B0F-90FE-F2B276FF281E}" destId="{36715294-2CDF-4DEE-A671-E10FCFAF6946}" srcOrd="3" destOrd="0" parTransId="{0FBDAB6F-471F-436F-A58D-B29B5769B383}" sibTransId="{8F2FA085-F15B-43B1-8A92-87E4ADD49575}"/>
    <dgm:cxn modelId="{09BE867D-9562-4B04-814A-9577414763FC}" type="presOf" srcId="{049F901D-6260-4E32-A00B-B3A69DFEF7B8}" destId="{517E431A-2FD6-416A-AC0E-35B1D1206C5E}" srcOrd="0" destOrd="0" presId="urn:microsoft.com/office/officeart/2005/8/layout/list1"/>
    <dgm:cxn modelId="{9515E300-A07D-405B-AD24-DE97500CAA2C}" type="presOf" srcId="{45C749FF-31C7-46B2-B083-B0B7470B69C9}" destId="{4F2C029C-6B5E-465E-BCD6-21B1C763DE8E}" srcOrd="0" destOrd="2" presId="urn:microsoft.com/office/officeart/2005/8/layout/list1"/>
    <dgm:cxn modelId="{8CAB7BEF-7D4D-42A6-A0B6-360E9199FBC6}" type="presOf" srcId="{A99EFAD9-873F-4061-BD22-2C529196E5AC}" destId="{B3B522FE-BA5A-492E-B02D-9B2F1EDD75B1}" srcOrd="0" destOrd="0" presId="urn:microsoft.com/office/officeart/2005/8/layout/list1"/>
    <dgm:cxn modelId="{1825B966-F070-4EAC-9EAE-7747E82F0777}" srcId="{049F901D-6260-4E32-A00B-B3A69DFEF7B8}" destId="{55A15D13-C02F-4929-9E4B-830A488A2F41}" srcOrd="0" destOrd="0" parTransId="{F60800EB-39E0-444F-BF2A-FF9C95C5B887}" sibTransId="{18FA65C6-D13A-4655-A5DA-41205645DF5A}"/>
    <dgm:cxn modelId="{330DF2B9-E552-4ABA-9071-D5C47045DA10}" srcId="{2A4F25A5-EC7E-45C8-AD35-E24DF21A3923}" destId="{12E86B1E-FD72-4C94-A8EC-B3DDFD104101}" srcOrd="0" destOrd="0" parTransId="{F742B9ED-D456-48A0-8104-0A30C21B8ABE}" sibTransId="{5011E056-BBD2-4F84-95FF-B6E8E7186021}"/>
    <dgm:cxn modelId="{3BC3C249-CE9C-40F2-9FC6-B62F23A6678C}" srcId="{80A7FAEC-893D-4B0F-90FE-F2B276FF281E}" destId="{3113C01E-065F-493C-A76F-1D4B25E04EE6}" srcOrd="1" destOrd="0" parTransId="{3F506931-32A2-4791-8475-1746E2318AA2}" sibTransId="{E29B1551-D037-4195-9C48-1F4EDDF906D4}"/>
    <dgm:cxn modelId="{A084285F-5715-4F9B-B2F1-DB44B6E73FF0}" type="presOf" srcId="{12E86B1E-FD72-4C94-A8EC-B3DDFD104101}" destId="{B1305F95-4E10-445E-88F1-4DE6CD292013}" srcOrd="0" destOrd="0" presId="urn:microsoft.com/office/officeart/2005/8/layout/list1"/>
    <dgm:cxn modelId="{A86B5D16-9A04-432F-8834-A2D77722C312}" type="presOf" srcId="{2A4F25A5-EC7E-45C8-AD35-E24DF21A3923}" destId="{D3990843-07D5-40FF-8652-12EC7BB36CFA}" srcOrd="0" destOrd="0" presId="urn:microsoft.com/office/officeart/2005/8/layout/list1"/>
    <dgm:cxn modelId="{037B94D3-E46B-4E3B-9903-2770D9139ED4}" srcId="{36715294-2CDF-4DEE-A671-E10FCFAF6946}" destId="{A99EFAD9-873F-4061-BD22-2C529196E5AC}" srcOrd="0" destOrd="0" parTransId="{848C8B0F-8401-4741-B14A-C60E84E571A6}" sibTransId="{FFBE7BEA-B986-46FB-AE48-4F94B8F76C94}"/>
    <dgm:cxn modelId="{94B91EC9-32E7-4EAF-8988-1EEA122A5749}" srcId="{7A8F9E94-28A8-4CD8-8D44-1C388C5D737D}" destId="{76253F1B-56CC-48C3-B2FE-D0C6B1C13AB9}" srcOrd="0" destOrd="0" parTransId="{DECC4E52-3741-433F-AC4E-FA33709360CD}" sibTransId="{BAE249DB-AC80-4822-9F99-E91ED55DAF0E}"/>
    <dgm:cxn modelId="{820AFB52-FB4A-43B8-BAD3-D4CE3C5EA292}" type="presOf" srcId="{55A15D13-C02F-4929-9E4B-830A488A2F41}" destId="{660CFEDB-05FA-4794-BBC6-B3E851B43315}" srcOrd="0" destOrd="0" presId="urn:microsoft.com/office/officeart/2005/8/layout/list1"/>
    <dgm:cxn modelId="{7D755F0A-6C15-47CA-A051-2E4C81DAB080}" type="presParOf" srcId="{0721FA90-AB60-449B-A7FA-2803AEA1405C}" destId="{9D1B5822-0081-4505-9936-7773D179485D}" srcOrd="0" destOrd="0" presId="urn:microsoft.com/office/officeart/2005/8/layout/list1"/>
    <dgm:cxn modelId="{E7370523-C45E-4429-A18C-26FF9EA48A67}" type="presParOf" srcId="{9D1B5822-0081-4505-9936-7773D179485D}" destId="{D3990843-07D5-40FF-8652-12EC7BB36CFA}" srcOrd="0" destOrd="0" presId="urn:microsoft.com/office/officeart/2005/8/layout/list1"/>
    <dgm:cxn modelId="{C8299504-5DEE-4399-AD4B-A58CEB7ED592}" type="presParOf" srcId="{9D1B5822-0081-4505-9936-7773D179485D}" destId="{62BD7354-73F4-40B9-8D58-2686DF416AB2}" srcOrd="1" destOrd="0" presId="urn:microsoft.com/office/officeart/2005/8/layout/list1"/>
    <dgm:cxn modelId="{2F7DCBA0-7979-4651-91E6-266A9A5357ED}" type="presParOf" srcId="{0721FA90-AB60-449B-A7FA-2803AEA1405C}" destId="{A27817E6-C5C5-41BE-9F5F-48971459B2B8}" srcOrd="1" destOrd="0" presId="urn:microsoft.com/office/officeart/2005/8/layout/list1"/>
    <dgm:cxn modelId="{659F7227-649B-4E80-9554-A23A7C0E0E36}" type="presParOf" srcId="{0721FA90-AB60-449B-A7FA-2803AEA1405C}" destId="{B1305F95-4E10-445E-88F1-4DE6CD292013}" srcOrd="2" destOrd="0" presId="urn:microsoft.com/office/officeart/2005/8/layout/list1"/>
    <dgm:cxn modelId="{D9E40DD4-D42B-44E2-B03B-8912307C7B06}" type="presParOf" srcId="{0721FA90-AB60-449B-A7FA-2803AEA1405C}" destId="{77D9C43A-0511-4280-BB46-87AFD40B3A3E}" srcOrd="3" destOrd="0" presId="urn:microsoft.com/office/officeart/2005/8/layout/list1"/>
    <dgm:cxn modelId="{069066EB-6AB9-44D0-9F22-9512FE82708D}" type="presParOf" srcId="{0721FA90-AB60-449B-A7FA-2803AEA1405C}" destId="{B0DC8F86-9743-4DF0-9104-6A24B61FE199}" srcOrd="4" destOrd="0" presId="urn:microsoft.com/office/officeart/2005/8/layout/list1"/>
    <dgm:cxn modelId="{2ADC4CE0-5FE1-44F9-ABB5-FEA75B1BF80D}" type="presParOf" srcId="{B0DC8F86-9743-4DF0-9104-6A24B61FE199}" destId="{07AD9A9F-E7D5-49C1-87B7-8B9D1E4F862B}" srcOrd="0" destOrd="0" presId="urn:microsoft.com/office/officeart/2005/8/layout/list1"/>
    <dgm:cxn modelId="{1E05B6AD-00A7-40B6-8C8F-AE20E3FF1CE5}" type="presParOf" srcId="{B0DC8F86-9743-4DF0-9104-6A24B61FE199}" destId="{22D41E8E-8796-4B0E-A0FF-9938411E704B}" srcOrd="1" destOrd="0" presId="urn:microsoft.com/office/officeart/2005/8/layout/list1"/>
    <dgm:cxn modelId="{CF191793-5C24-468A-BB9B-3D9ADC55B58F}" type="presParOf" srcId="{0721FA90-AB60-449B-A7FA-2803AEA1405C}" destId="{090C995E-F1D4-4003-9296-BDA18426D863}" srcOrd="5" destOrd="0" presId="urn:microsoft.com/office/officeart/2005/8/layout/list1"/>
    <dgm:cxn modelId="{FB62AC32-1173-4EBF-8D59-EA72D20B8349}" type="presParOf" srcId="{0721FA90-AB60-449B-A7FA-2803AEA1405C}" destId="{4F2C029C-6B5E-465E-BCD6-21B1C763DE8E}" srcOrd="6" destOrd="0" presId="urn:microsoft.com/office/officeart/2005/8/layout/list1"/>
    <dgm:cxn modelId="{7B1D9B04-0A9C-498B-800D-4C62B338C788}" type="presParOf" srcId="{0721FA90-AB60-449B-A7FA-2803AEA1405C}" destId="{EF012E38-D0F4-4FCE-8F97-2DD0DDDA4CEF}" srcOrd="7" destOrd="0" presId="urn:microsoft.com/office/officeart/2005/8/layout/list1"/>
    <dgm:cxn modelId="{3C76121A-49B1-42E1-8A31-74C67B1EBF79}" type="presParOf" srcId="{0721FA90-AB60-449B-A7FA-2803AEA1405C}" destId="{B1ED375C-75C3-4725-8E8B-A77EF4D0B3BC}" srcOrd="8" destOrd="0" presId="urn:microsoft.com/office/officeart/2005/8/layout/list1"/>
    <dgm:cxn modelId="{54CDC5F7-240D-4228-B8F1-918E7D1E3707}" type="presParOf" srcId="{B1ED375C-75C3-4725-8E8B-A77EF4D0B3BC}" destId="{517E431A-2FD6-416A-AC0E-35B1D1206C5E}" srcOrd="0" destOrd="0" presId="urn:microsoft.com/office/officeart/2005/8/layout/list1"/>
    <dgm:cxn modelId="{4EE54AA1-643D-4852-A398-F8B4F88377DF}" type="presParOf" srcId="{B1ED375C-75C3-4725-8E8B-A77EF4D0B3BC}" destId="{6617C647-E347-4FF6-9AE7-2E07D5B54713}" srcOrd="1" destOrd="0" presId="urn:microsoft.com/office/officeart/2005/8/layout/list1"/>
    <dgm:cxn modelId="{F1005D0F-D6E8-4335-9BA5-CB8696E17207}" type="presParOf" srcId="{0721FA90-AB60-449B-A7FA-2803AEA1405C}" destId="{E36DB484-7D6E-4CFD-9D60-E0129494AEA5}" srcOrd="9" destOrd="0" presId="urn:microsoft.com/office/officeart/2005/8/layout/list1"/>
    <dgm:cxn modelId="{DAE6387C-4DFB-4D3B-8D37-CAE6DF8D9717}" type="presParOf" srcId="{0721FA90-AB60-449B-A7FA-2803AEA1405C}" destId="{660CFEDB-05FA-4794-BBC6-B3E851B43315}" srcOrd="10" destOrd="0" presId="urn:microsoft.com/office/officeart/2005/8/layout/list1"/>
    <dgm:cxn modelId="{0343AE99-F59A-40CA-B37A-174CCF61DB55}" type="presParOf" srcId="{0721FA90-AB60-449B-A7FA-2803AEA1405C}" destId="{5E8D45C2-11CA-4981-AD57-EF929A20556F}" srcOrd="11" destOrd="0" presId="urn:microsoft.com/office/officeart/2005/8/layout/list1"/>
    <dgm:cxn modelId="{0A3DD0AF-4A76-47BD-A3DD-58F3BD8F7BAD}" type="presParOf" srcId="{0721FA90-AB60-449B-A7FA-2803AEA1405C}" destId="{B1A7C84C-19C5-43DB-B9F4-E2AF28DC7359}" srcOrd="12" destOrd="0" presId="urn:microsoft.com/office/officeart/2005/8/layout/list1"/>
    <dgm:cxn modelId="{2866DEA0-2C85-424E-BABD-090BF495E938}" type="presParOf" srcId="{B1A7C84C-19C5-43DB-B9F4-E2AF28DC7359}" destId="{3552E933-6E01-4EB4-8012-57A259CCEA7E}" srcOrd="0" destOrd="0" presId="urn:microsoft.com/office/officeart/2005/8/layout/list1"/>
    <dgm:cxn modelId="{234DA314-70BA-432B-B8CB-6872284789D0}" type="presParOf" srcId="{B1A7C84C-19C5-43DB-B9F4-E2AF28DC7359}" destId="{189014FB-F71C-4E9C-95C5-810FB5F7BDD9}" srcOrd="1" destOrd="0" presId="urn:microsoft.com/office/officeart/2005/8/layout/list1"/>
    <dgm:cxn modelId="{FF425E36-A855-4FB1-B2CD-1FDB858CC18F}" type="presParOf" srcId="{0721FA90-AB60-449B-A7FA-2803AEA1405C}" destId="{ACCC2129-CA19-4D37-9F90-BBF51D41BE6F}" srcOrd="13" destOrd="0" presId="urn:microsoft.com/office/officeart/2005/8/layout/list1"/>
    <dgm:cxn modelId="{DB828F43-85B9-44C3-AE0A-81E7FC7CF268}" type="presParOf" srcId="{0721FA90-AB60-449B-A7FA-2803AEA1405C}" destId="{B3B522FE-BA5A-492E-B02D-9B2F1EDD75B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2F2CF6-4A25-481D-8C28-C227A989592A}" type="doc">
      <dgm:prSet loTypeId="urn:microsoft.com/office/officeart/2005/8/layout/process1" loCatId="process" qsTypeId="urn:microsoft.com/office/officeart/2005/8/quickstyle/simple1" qsCatId="simple" csTypeId="urn:microsoft.com/office/officeart/2005/8/colors/colorful4" csCatId="colorful" phldr="1"/>
      <dgm:spPr/>
    </dgm:pt>
    <dgm:pt modelId="{C6BE6078-D4A7-4877-BB23-9550EB1E707B}">
      <dgm:prSet phldrT="[Text]"/>
      <dgm:spPr/>
      <dgm:t>
        <a:bodyPr/>
        <a:lstStyle/>
        <a:p>
          <a:r>
            <a:rPr lang="en-US" dirty="0">
              <a:latin typeface="Avenir Next LT Pro Light" panose="020B0304020202020204" pitchFamily="34" charset="0"/>
            </a:rPr>
            <a:t>Review International Guidelines</a:t>
          </a:r>
          <a:endParaRPr lang="en-GB" dirty="0">
            <a:latin typeface="Avenir Next LT Pro Light" panose="020B0304020202020204" pitchFamily="34" charset="0"/>
          </a:endParaRPr>
        </a:p>
      </dgm:t>
    </dgm:pt>
    <dgm:pt modelId="{0DC0B5FC-1F00-4518-BADA-2FB327842E5A}" type="parTrans" cxnId="{2329D809-4AB5-448C-80CD-81BD2BF1A55C}">
      <dgm:prSet/>
      <dgm:spPr/>
      <dgm:t>
        <a:bodyPr/>
        <a:lstStyle/>
        <a:p>
          <a:endParaRPr lang="en-GB">
            <a:latin typeface="Avenir Next LT Pro Light" panose="020B0304020202020204" pitchFamily="34" charset="0"/>
          </a:endParaRPr>
        </a:p>
      </dgm:t>
    </dgm:pt>
    <dgm:pt modelId="{D4DC135A-EFA9-48FB-A7AB-F628F9185B61}" type="sibTrans" cxnId="{2329D809-4AB5-448C-80CD-81BD2BF1A55C}">
      <dgm:prSet/>
      <dgm:spPr/>
      <dgm:t>
        <a:bodyPr/>
        <a:lstStyle/>
        <a:p>
          <a:endParaRPr lang="en-GB">
            <a:latin typeface="Avenir Next LT Pro Light" panose="020B0304020202020204" pitchFamily="34" charset="0"/>
          </a:endParaRPr>
        </a:p>
      </dgm:t>
    </dgm:pt>
    <dgm:pt modelId="{4D1184C4-CDBD-469E-BCA6-12AE36FAF2FC}">
      <dgm:prSet phldrT="[Text]"/>
      <dgm:spPr/>
      <dgm:t>
        <a:bodyPr/>
        <a:lstStyle/>
        <a:p>
          <a:r>
            <a:rPr lang="en-US" dirty="0">
              <a:latin typeface="Avenir Next LT Pro Light" panose="020B0304020202020204" pitchFamily="34" charset="0"/>
            </a:rPr>
            <a:t>Consult Principals</a:t>
          </a:r>
        </a:p>
        <a:p>
          <a:r>
            <a:rPr lang="en-US" dirty="0">
              <a:latin typeface="Avenir Next LT Pro Light" panose="020B0304020202020204" pitchFamily="34" charset="0"/>
            </a:rPr>
            <a:t>Interview Teachers &amp; Students</a:t>
          </a:r>
          <a:endParaRPr lang="en-GB" dirty="0">
            <a:latin typeface="Avenir Next LT Pro Light" panose="020B0304020202020204" pitchFamily="34" charset="0"/>
          </a:endParaRPr>
        </a:p>
      </dgm:t>
    </dgm:pt>
    <dgm:pt modelId="{C01DCB8B-8C4B-4343-8D31-DA00A57E1611}" type="parTrans" cxnId="{93F5FAD0-19BA-477C-9180-E59CFCF2273F}">
      <dgm:prSet/>
      <dgm:spPr/>
      <dgm:t>
        <a:bodyPr/>
        <a:lstStyle/>
        <a:p>
          <a:endParaRPr lang="en-GB">
            <a:latin typeface="Avenir Next LT Pro Light" panose="020B0304020202020204" pitchFamily="34" charset="0"/>
          </a:endParaRPr>
        </a:p>
      </dgm:t>
    </dgm:pt>
    <dgm:pt modelId="{23FB0475-2EE4-4359-BBA6-8AE7E1C46809}" type="sibTrans" cxnId="{93F5FAD0-19BA-477C-9180-E59CFCF2273F}">
      <dgm:prSet/>
      <dgm:spPr/>
      <dgm:t>
        <a:bodyPr/>
        <a:lstStyle/>
        <a:p>
          <a:endParaRPr lang="en-GB">
            <a:latin typeface="Avenir Next LT Pro Light" panose="020B0304020202020204" pitchFamily="34" charset="0"/>
          </a:endParaRPr>
        </a:p>
      </dgm:t>
    </dgm:pt>
    <dgm:pt modelId="{7D1C04FD-E026-4189-A836-FCF4C92DE968}">
      <dgm:prSet phldrT="[Text]"/>
      <dgm:spPr/>
      <dgm:t>
        <a:bodyPr/>
        <a:lstStyle/>
        <a:p>
          <a:r>
            <a:rPr lang="en-US" dirty="0">
              <a:latin typeface="Avenir Next LT Pro Light" panose="020B0304020202020204" pitchFamily="34" charset="0"/>
            </a:rPr>
            <a:t>Observe &amp; Collect Good Practices from Schools</a:t>
          </a:r>
          <a:endParaRPr lang="en-GB" dirty="0">
            <a:latin typeface="Avenir Next LT Pro Light" panose="020B0304020202020204" pitchFamily="34" charset="0"/>
          </a:endParaRPr>
        </a:p>
      </dgm:t>
    </dgm:pt>
    <dgm:pt modelId="{E529F9CC-0A38-416C-8B7E-10265BAB8362}" type="parTrans" cxnId="{BF47E03B-206E-47EB-A601-15C1D5AA344D}">
      <dgm:prSet/>
      <dgm:spPr/>
      <dgm:t>
        <a:bodyPr/>
        <a:lstStyle/>
        <a:p>
          <a:endParaRPr lang="en-GB">
            <a:latin typeface="Avenir Next LT Pro Light" panose="020B0304020202020204" pitchFamily="34" charset="0"/>
          </a:endParaRPr>
        </a:p>
      </dgm:t>
    </dgm:pt>
    <dgm:pt modelId="{284D36DA-08BB-4818-BAB1-362CD7E38DD9}" type="sibTrans" cxnId="{BF47E03B-206E-47EB-A601-15C1D5AA344D}">
      <dgm:prSet/>
      <dgm:spPr/>
      <dgm:t>
        <a:bodyPr/>
        <a:lstStyle/>
        <a:p>
          <a:endParaRPr lang="en-GB">
            <a:latin typeface="Avenir Next LT Pro Light" panose="020B0304020202020204" pitchFamily="34" charset="0"/>
          </a:endParaRPr>
        </a:p>
      </dgm:t>
    </dgm:pt>
    <dgm:pt modelId="{E26F9718-3C92-4EC2-9D57-67DFF4434D14}">
      <dgm:prSet phldrT="[Text]"/>
      <dgm:spPr/>
      <dgm:t>
        <a:bodyPr/>
        <a:lstStyle/>
        <a:p>
          <a:r>
            <a:rPr lang="en-US" dirty="0">
              <a:latin typeface="Avenir Next LT Pro Light" panose="020B0304020202020204" pitchFamily="34" charset="0"/>
            </a:rPr>
            <a:t>Advisory Committee Gives Preliminary Feedback</a:t>
          </a:r>
          <a:endParaRPr lang="en-GB" dirty="0">
            <a:latin typeface="Avenir Next LT Pro Light" panose="020B0304020202020204" pitchFamily="34" charset="0"/>
          </a:endParaRPr>
        </a:p>
      </dgm:t>
    </dgm:pt>
    <dgm:pt modelId="{F74AC76B-234E-4688-80E4-3DE2A35252B9}" type="parTrans" cxnId="{F9362BAB-090E-4923-B509-160BF245F300}">
      <dgm:prSet/>
      <dgm:spPr/>
      <dgm:t>
        <a:bodyPr/>
        <a:lstStyle/>
        <a:p>
          <a:endParaRPr lang="en-GB">
            <a:latin typeface="Avenir Next LT Pro Light" panose="020B0304020202020204" pitchFamily="34" charset="0"/>
          </a:endParaRPr>
        </a:p>
      </dgm:t>
    </dgm:pt>
    <dgm:pt modelId="{741CCD2D-6600-4BF2-8879-53E148103395}" type="sibTrans" cxnId="{F9362BAB-090E-4923-B509-160BF245F300}">
      <dgm:prSet/>
      <dgm:spPr/>
      <dgm:t>
        <a:bodyPr/>
        <a:lstStyle/>
        <a:p>
          <a:endParaRPr lang="en-GB">
            <a:latin typeface="Avenir Next LT Pro Light" panose="020B0304020202020204" pitchFamily="34" charset="0"/>
          </a:endParaRPr>
        </a:p>
      </dgm:t>
    </dgm:pt>
    <dgm:pt modelId="{5F50B52A-173E-40C6-802C-6A1E63D32226}">
      <dgm:prSet phldrT="[Text]" custT="1"/>
      <dgm:spPr/>
      <dgm:t>
        <a:bodyPr/>
        <a:lstStyle/>
        <a:p>
          <a:r>
            <a:rPr lang="en-US" sz="2800" b="1" dirty="0">
              <a:solidFill>
                <a:schemeClr val="bg1"/>
              </a:solidFill>
              <a:effectLst>
                <a:outerShdw blurRad="38100" dist="38100" dir="2700000" algn="tl">
                  <a:srgbClr val="000000">
                    <a:alpha val="43137"/>
                  </a:srgbClr>
                </a:outerShdw>
              </a:effectLst>
              <a:latin typeface="Avenir Next LT Pro Light" panose="020B0304020202020204" pitchFamily="34" charset="0"/>
            </a:rPr>
            <a:t>Revise for Publishing in 2022</a:t>
          </a:r>
          <a:endParaRPr lang="en-GB" sz="2800" b="1" dirty="0">
            <a:solidFill>
              <a:schemeClr val="bg1"/>
            </a:solidFill>
            <a:effectLst>
              <a:outerShdw blurRad="38100" dist="38100" dir="2700000" algn="tl">
                <a:srgbClr val="000000">
                  <a:alpha val="43137"/>
                </a:srgbClr>
              </a:outerShdw>
            </a:effectLst>
            <a:latin typeface="Avenir Next LT Pro Light" panose="020B0304020202020204" pitchFamily="34" charset="0"/>
          </a:endParaRPr>
        </a:p>
      </dgm:t>
    </dgm:pt>
    <dgm:pt modelId="{B9395B12-A50D-4051-BD33-FF775A7607F4}" type="parTrans" cxnId="{60287608-3C38-4C4A-9299-11751CF9C8BF}">
      <dgm:prSet/>
      <dgm:spPr/>
      <dgm:t>
        <a:bodyPr/>
        <a:lstStyle/>
        <a:p>
          <a:endParaRPr lang="en-GB">
            <a:latin typeface="Avenir Next LT Pro Light" panose="020B0304020202020204" pitchFamily="34" charset="0"/>
          </a:endParaRPr>
        </a:p>
      </dgm:t>
    </dgm:pt>
    <dgm:pt modelId="{E821BC90-40EA-4274-BCBB-CCE886897E56}" type="sibTrans" cxnId="{60287608-3C38-4C4A-9299-11751CF9C8BF}">
      <dgm:prSet/>
      <dgm:spPr/>
      <dgm:t>
        <a:bodyPr/>
        <a:lstStyle/>
        <a:p>
          <a:endParaRPr lang="en-GB">
            <a:latin typeface="Avenir Next LT Pro Light" panose="020B0304020202020204" pitchFamily="34" charset="0"/>
          </a:endParaRPr>
        </a:p>
      </dgm:t>
    </dgm:pt>
    <dgm:pt modelId="{2298588D-FEC0-4974-B1F3-295C1773A724}" type="pres">
      <dgm:prSet presAssocID="{1E2F2CF6-4A25-481D-8C28-C227A989592A}" presName="Name0" presStyleCnt="0">
        <dgm:presLayoutVars>
          <dgm:dir/>
          <dgm:resizeHandles val="exact"/>
        </dgm:presLayoutVars>
      </dgm:prSet>
      <dgm:spPr/>
    </dgm:pt>
    <dgm:pt modelId="{D540A30D-404E-4CBE-84D2-F5E8449C0D45}" type="pres">
      <dgm:prSet presAssocID="{C6BE6078-D4A7-4877-BB23-9550EB1E707B}" presName="node" presStyleLbl="node1" presStyleIdx="0" presStyleCnt="5">
        <dgm:presLayoutVars>
          <dgm:bulletEnabled val="1"/>
        </dgm:presLayoutVars>
      </dgm:prSet>
      <dgm:spPr/>
      <dgm:t>
        <a:bodyPr/>
        <a:lstStyle/>
        <a:p>
          <a:endParaRPr lang="en-US"/>
        </a:p>
      </dgm:t>
    </dgm:pt>
    <dgm:pt modelId="{70293F7B-416C-4290-A8E7-06D43C2F631C}" type="pres">
      <dgm:prSet presAssocID="{D4DC135A-EFA9-48FB-A7AB-F628F9185B61}" presName="sibTrans" presStyleLbl="sibTrans2D1" presStyleIdx="0" presStyleCnt="4"/>
      <dgm:spPr/>
      <dgm:t>
        <a:bodyPr/>
        <a:lstStyle/>
        <a:p>
          <a:endParaRPr lang="en-US"/>
        </a:p>
      </dgm:t>
    </dgm:pt>
    <dgm:pt modelId="{A6A0B33E-1B91-4EA6-9B13-0EAB5176BFDC}" type="pres">
      <dgm:prSet presAssocID="{D4DC135A-EFA9-48FB-A7AB-F628F9185B61}" presName="connectorText" presStyleLbl="sibTrans2D1" presStyleIdx="0" presStyleCnt="4"/>
      <dgm:spPr/>
      <dgm:t>
        <a:bodyPr/>
        <a:lstStyle/>
        <a:p>
          <a:endParaRPr lang="en-US"/>
        </a:p>
      </dgm:t>
    </dgm:pt>
    <dgm:pt modelId="{12A8ECD2-9D44-4A9A-BF0B-7D6343073969}" type="pres">
      <dgm:prSet presAssocID="{4D1184C4-CDBD-469E-BCA6-12AE36FAF2FC}" presName="node" presStyleLbl="node1" presStyleIdx="1" presStyleCnt="5">
        <dgm:presLayoutVars>
          <dgm:bulletEnabled val="1"/>
        </dgm:presLayoutVars>
      </dgm:prSet>
      <dgm:spPr/>
      <dgm:t>
        <a:bodyPr/>
        <a:lstStyle/>
        <a:p>
          <a:endParaRPr lang="en-US"/>
        </a:p>
      </dgm:t>
    </dgm:pt>
    <dgm:pt modelId="{98837F2B-5D15-4E50-BE5D-7A14F6D91228}" type="pres">
      <dgm:prSet presAssocID="{23FB0475-2EE4-4359-BBA6-8AE7E1C46809}" presName="sibTrans" presStyleLbl="sibTrans2D1" presStyleIdx="1" presStyleCnt="4"/>
      <dgm:spPr/>
      <dgm:t>
        <a:bodyPr/>
        <a:lstStyle/>
        <a:p>
          <a:endParaRPr lang="en-US"/>
        </a:p>
      </dgm:t>
    </dgm:pt>
    <dgm:pt modelId="{F0C7F34E-EA6B-4A50-BC2F-98B63E99A543}" type="pres">
      <dgm:prSet presAssocID="{23FB0475-2EE4-4359-BBA6-8AE7E1C46809}" presName="connectorText" presStyleLbl="sibTrans2D1" presStyleIdx="1" presStyleCnt="4"/>
      <dgm:spPr/>
      <dgm:t>
        <a:bodyPr/>
        <a:lstStyle/>
        <a:p>
          <a:endParaRPr lang="en-US"/>
        </a:p>
      </dgm:t>
    </dgm:pt>
    <dgm:pt modelId="{7318AC11-76A1-437D-9A5E-498288480DCB}" type="pres">
      <dgm:prSet presAssocID="{7D1C04FD-E026-4189-A836-FCF4C92DE968}" presName="node" presStyleLbl="node1" presStyleIdx="2" presStyleCnt="5">
        <dgm:presLayoutVars>
          <dgm:bulletEnabled val="1"/>
        </dgm:presLayoutVars>
      </dgm:prSet>
      <dgm:spPr/>
      <dgm:t>
        <a:bodyPr/>
        <a:lstStyle/>
        <a:p>
          <a:endParaRPr lang="en-US"/>
        </a:p>
      </dgm:t>
    </dgm:pt>
    <dgm:pt modelId="{54306713-214C-422C-813D-88B86DD6229F}" type="pres">
      <dgm:prSet presAssocID="{284D36DA-08BB-4818-BAB1-362CD7E38DD9}" presName="sibTrans" presStyleLbl="sibTrans2D1" presStyleIdx="2" presStyleCnt="4"/>
      <dgm:spPr/>
      <dgm:t>
        <a:bodyPr/>
        <a:lstStyle/>
        <a:p>
          <a:endParaRPr lang="en-US"/>
        </a:p>
      </dgm:t>
    </dgm:pt>
    <dgm:pt modelId="{6C9164EE-575A-49F4-ABA7-C6C900DA8E22}" type="pres">
      <dgm:prSet presAssocID="{284D36DA-08BB-4818-BAB1-362CD7E38DD9}" presName="connectorText" presStyleLbl="sibTrans2D1" presStyleIdx="2" presStyleCnt="4"/>
      <dgm:spPr/>
      <dgm:t>
        <a:bodyPr/>
        <a:lstStyle/>
        <a:p>
          <a:endParaRPr lang="en-US"/>
        </a:p>
      </dgm:t>
    </dgm:pt>
    <dgm:pt modelId="{CF66FCB8-DF5B-4A41-91FF-740887A6CB6E}" type="pres">
      <dgm:prSet presAssocID="{E26F9718-3C92-4EC2-9D57-67DFF4434D14}" presName="node" presStyleLbl="node1" presStyleIdx="3" presStyleCnt="5">
        <dgm:presLayoutVars>
          <dgm:bulletEnabled val="1"/>
        </dgm:presLayoutVars>
      </dgm:prSet>
      <dgm:spPr/>
      <dgm:t>
        <a:bodyPr/>
        <a:lstStyle/>
        <a:p>
          <a:endParaRPr lang="en-US"/>
        </a:p>
      </dgm:t>
    </dgm:pt>
    <dgm:pt modelId="{DD74DFF1-AFE3-47FB-A06D-B2024B7C40C6}" type="pres">
      <dgm:prSet presAssocID="{741CCD2D-6600-4BF2-8879-53E148103395}" presName="sibTrans" presStyleLbl="sibTrans2D1" presStyleIdx="3" presStyleCnt="4"/>
      <dgm:spPr/>
      <dgm:t>
        <a:bodyPr/>
        <a:lstStyle/>
        <a:p>
          <a:endParaRPr lang="en-US"/>
        </a:p>
      </dgm:t>
    </dgm:pt>
    <dgm:pt modelId="{873745F5-6DFE-4D05-9EE3-806C8EBB8EE7}" type="pres">
      <dgm:prSet presAssocID="{741CCD2D-6600-4BF2-8879-53E148103395}" presName="connectorText" presStyleLbl="sibTrans2D1" presStyleIdx="3" presStyleCnt="4"/>
      <dgm:spPr/>
      <dgm:t>
        <a:bodyPr/>
        <a:lstStyle/>
        <a:p>
          <a:endParaRPr lang="en-US"/>
        </a:p>
      </dgm:t>
    </dgm:pt>
    <dgm:pt modelId="{3E53B009-A392-4ED4-B456-8D44C2350B66}" type="pres">
      <dgm:prSet presAssocID="{5F50B52A-173E-40C6-802C-6A1E63D32226}" presName="node" presStyleLbl="node1" presStyleIdx="4" presStyleCnt="5">
        <dgm:presLayoutVars>
          <dgm:bulletEnabled val="1"/>
        </dgm:presLayoutVars>
      </dgm:prSet>
      <dgm:spPr/>
      <dgm:t>
        <a:bodyPr/>
        <a:lstStyle/>
        <a:p>
          <a:endParaRPr lang="en-US"/>
        </a:p>
      </dgm:t>
    </dgm:pt>
  </dgm:ptLst>
  <dgm:cxnLst>
    <dgm:cxn modelId="{BF47E03B-206E-47EB-A601-15C1D5AA344D}" srcId="{1E2F2CF6-4A25-481D-8C28-C227A989592A}" destId="{7D1C04FD-E026-4189-A836-FCF4C92DE968}" srcOrd="2" destOrd="0" parTransId="{E529F9CC-0A38-416C-8B7E-10265BAB8362}" sibTransId="{284D36DA-08BB-4818-BAB1-362CD7E38DD9}"/>
    <dgm:cxn modelId="{0696EDB7-D46A-47C7-B49D-F34F1394F5CE}" type="presOf" srcId="{5F50B52A-173E-40C6-802C-6A1E63D32226}" destId="{3E53B009-A392-4ED4-B456-8D44C2350B66}" srcOrd="0" destOrd="0" presId="urn:microsoft.com/office/officeart/2005/8/layout/process1"/>
    <dgm:cxn modelId="{9866B3E7-E5F2-4740-BE1E-DE3CB686B21B}" type="presOf" srcId="{23FB0475-2EE4-4359-BBA6-8AE7E1C46809}" destId="{98837F2B-5D15-4E50-BE5D-7A14F6D91228}" srcOrd="0" destOrd="0" presId="urn:microsoft.com/office/officeart/2005/8/layout/process1"/>
    <dgm:cxn modelId="{E76AF072-7D25-41DB-B838-FD21C263E73D}" type="presOf" srcId="{C6BE6078-D4A7-4877-BB23-9550EB1E707B}" destId="{D540A30D-404E-4CBE-84D2-F5E8449C0D45}" srcOrd="0" destOrd="0" presId="urn:microsoft.com/office/officeart/2005/8/layout/process1"/>
    <dgm:cxn modelId="{2329D809-4AB5-448C-80CD-81BD2BF1A55C}" srcId="{1E2F2CF6-4A25-481D-8C28-C227A989592A}" destId="{C6BE6078-D4A7-4877-BB23-9550EB1E707B}" srcOrd="0" destOrd="0" parTransId="{0DC0B5FC-1F00-4518-BADA-2FB327842E5A}" sibTransId="{D4DC135A-EFA9-48FB-A7AB-F628F9185B61}"/>
    <dgm:cxn modelId="{F91E55AA-9588-4B32-80C8-05DFCA79CAEE}" type="presOf" srcId="{741CCD2D-6600-4BF2-8879-53E148103395}" destId="{873745F5-6DFE-4D05-9EE3-806C8EBB8EE7}" srcOrd="1" destOrd="0" presId="urn:microsoft.com/office/officeart/2005/8/layout/process1"/>
    <dgm:cxn modelId="{0673A1E8-E6D9-458D-8212-63051B2D97C2}" type="presOf" srcId="{D4DC135A-EFA9-48FB-A7AB-F628F9185B61}" destId="{70293F7B-416C-4290-A8E7-06D43C2F631C}" srcOrd="0" destOrd="0" presId="urn:microsoft.com/office/officeart/2005/8/layout/process1"/>
    <dgm:cxn modelId="{33987F4C-D788-4410-95DC-09A5B4085075}" type="presOf" srcId="{284D36DA-08BB-4818-BAB1-362CD7E38DD9}" destId="{54306713-214C-422C-813D-88B86DD6229F}" srcOrd="0" destOrd="0" presId="urn:microsoft.com/office/officeart/2005/8/layout/process1"/>
    <dgm:cxn modelId="{60287608-3C38-4C4A-9299-11751CF9C8BF}" srcId="{1E2F2CF6-4A25-481D-8C28-C227A989592A}" destId="{5F50B52A-173E-40C6-802C-6A1E63D32226}" srcOrd="4" destOrd="0" parTransId="{B9395B12-A50D-4051-BD33-FF775A7607F4}" sibTransId="{E821BC90-40EA-4274-BCBB-CCE886897E56}"/>
    <dgm:cxn modelId="{B291A986-FCD2-4DB3-A506-662D88D75D23}" type="presOf" srcId="{E26F9718-3C92-4EC2-9D57-67DFF4434D14}" destId="{CF66FCB8-DF5B-4A41-91FF-740887A6CB6E}" srcOrd="0" destOrd="0" presId="urn:microsoft.com/office/officeart/2005/8/layout/process1"/>
    <dgm:cxn modelId="{93F5FAD0-19BA-477C-9180-E59CFCF2273F}" srcId="{1E2F2CF6-4A25-481D-8C28-C227A989592A}" destId="{4D1184C4-CDBD-469E-BCA6-12AE36FAF2FC}" srcOrd="1" destOrd="0" parTransId="{C01DCB8B-8C4B-4343-8D31-DA00A57E1611}" sibTransId="{23FB0475-2EE4-4359-BBA6-8AE7E1C46809}"/>
    <dgm:cxn modelId="{A625CC70-D61A-44BA-8C3F-4B789F674D64}" type="presOf" srcId="{4D1184C4-CDBD-469E-BCA6-12AE36FAF2FC}" destId="{12A8ECD2-9D44-4A9A-BF0B-7D6343073969}" srcOrd="0" destOrd="0" presId="urn:microsoft.com/office/officeart/2005/8/layout/process1"/>
    <dgm:cxn modelId="{F9362BAB-090E-4923-B509-160BF245F300}" srcId="{1E2F2CF6-4A25-481D-8C28-C227A989592A}" destId="{E26F9718-3C92-4EC2-9D57-67DFF4434D14}" srcOrd="3" destOrd="0" parTransId="{F74AC76B-234E-4688-80E4-3DE2A35252B9}" sibTransId="{741CCD2D-6600-4BF2-8879-53E148103395}"/>
    <dgm:cxn modelId="{D15CE16B-5286-4DC1-A7F6-942CBE387556}" type="presOf" srcId="{284D36DA-08BB-4818-BAB1-362CD7E38DD9}" destId="{6C9164EE-575A-49F4-ABA7-C6C900DA8E22}" srcOrd="1" destOrd="0" presId="urn:microsoft.com/office/officeart/2005/8/layout/process1"/>
    <dgm:cxn modelId="{2829A785-155B-4DE8-B69E-F5A4A18B43DF}" type="presOf" srcId="{741CCD2D-6600-4BF2-8879-53E148103395}" destId="{DD74DFF1-AFE3-47FB-A06D-B2024B7C40C6}" srcOrd="0" destOrd="0" presId="urn:microsoft.com/office/officeart/2005/8/layout/process1"/>
    <dgm:cxn modelId="{50DA3FB7-6801-4401-92D6-F912805DFF79}" type="presOf" srcId="{D4DC135A-EFA9-48FB-A7AB-F628F9185B61}" destId="{A6A0B33E-1B91-4EA6-9B13-0EAB5176BFDC}" srcOrd="1" destOrd="0" presId="urn:microsoft.com/office/officeart/2005/8/layout/process1"/>
    <dgm:cxn modelId="{0054E2E9-373E-44E3-8677-3E844D9D82FF}" type="presOf" srcId="{23FB0475-2EE4-4359-BBA6-8AE7E1C46809}" destId="{F0C7F34E-EA6B-4A50-BC2F-98B63E99A543}" srcOrd="1" destOrd="0" presId="urn:microsoft.com/office/officeart/2005/8/layout/process1"/>
    <dgm:cxn modelId="{921355B5-9949-47AB-A00F-6BCEE4CF9D37}" type="presOf" srcId="{7D1C04FD-E026-4189-A836-FCF4C92DE968}" destId="{7318AC11-76A1-437D-9A5E-498288480DCB}" srcOrd="0" destOrd="0" presId="urn:microsoft.com/office/officeart/2005/8/layout/process1"/>
    <dgm:cxn modelId="{8CB0B98C-B98F-4CBB-B1A5-10B51723F328}" type="presOf" srcId="{1E2F2CF6-4A25-481D-8C28-C227A989592A}" destId="{2298588D-FEC0-4974-B1F3-295C1773A724}" srcOrd="0" destOrd="0" presId="urn:microsoft.com/office/officeart/2005/8/layout/process1"/>
    <dgm:cxn modelId="{ACACA56D-FD0E-46E2-B216-FC0B247A92DE}" type="presParOf" srcId="{2298588D-FEC0-4974-B1F3-295C1773A724}" destId="{D540A30D-404E-4CBE-84D2-F5E8449C0D45}" srcOrd="0" destOrd="0" presId="urn:microsoft.com/office/officeart/2005/8/layout/process1"/>
    <dgm:cxn modelId="{3C8471A6-B53C-4680-8E99-EEC784F10437}" type="presParOf" srcId="{2298588D-FEC0-4974-B1F3-295C1773A724}" destId="{70293F7B-416C-4290-A8E7-06D43C2F631C}" srcOrd="1" destOrd="0" presId="urn:microsoft.com/office/officeart/2005/8/layout/process1"/>
    <dgm:cxn modelId="{3C4BF92C-72E7-42B5-99BA-E4C362994E73}" type="presParOf" srcId="{70293F7B-416C-4290-A8E7-06D43C2F631C}" destId="{A6A0B33E-1B91-4EA6-9B13-0EAB5176BFDC}" srcOrd="0" destOrd="0" presId="urn:microsoft.com/office/officeart/2005/8/layout/process1"/>
    <dgm:cxn modelId="{8467FA4A-70FD-49C8-ADD4-4BBDE27C587B}" type="presParOf" srcId="{2298588D-FEC0-4974-B1F3-295C1773A724}" destId="{12A8ECD2-9D44-4A9A-BF0B-7D6343073969}" srcOrd="2" destOrd="0" presId="urn:microsoft.com/office/officeart/2005/8/layout/process1"/>
    <dgm:cxn modelId="{7B04A44D-EEA3-40A1-86C6-D6A046336984}" type="presParOf" srcId="{2298588D-FEC0-4974-B1F3-295C1773A724}" destId="{98837F2B-5D15-4E50-BE5D-7A14F6D91228}" srcOrd="3" destOrd="0" presId="urn:microsoft.com/office/officeart/2005/8/layout/process1"/>
    <dgm:cxn modelId="{387B29E5-5629-4B08-9C99-CEAC9EA12DB0}" type="presParOf" srcId="{98837F2B-5D15-4E50-BE5D-7A14F6D91228}" destId="{F0C7F34E-EA6B-4A50-BC2F-98B63E99A543}" srcOrd="0" destOrd="0" presId="urn:microsoft.com/office/officeart/2005/8/layout/process1"/>
    <dgm:cxn modelId="{E4B5F4D0-8FB5-4A5F-A4DE-AE49C44B4B20}" type="presParOf" srcId="{2298588D-FEC0-4974-B1F3-295C1773A724}" destId="{7318AC11-76A1-437D-9A5E-498288480DCB}" srcOrd="4" destOrd="0" presId="urn:microsoft.com/office/officeart/2005/8/layout/process1"/>
    <dgm:cxn modelId="{A35FF04E-ECDD-46EF-8591-75E799866F74}" type="presParOf" srcId="{2298588D-FEC0-4974-B1F3-295C1773A724}" destId="{54306713-214C-422C-813D-88B86DD6229F}" srcOrd="5" destOrd="0" presId="urn:microsoft.com/office/officeart/2005/8/layout/process1"/>
    <dgm:cxn modelId="{BD0A002A-C527-4968-86B4-A70D45CC845E}" type="presParOf" srcId="{54306713-214C-422C-813D-88B86DD6229F}" destId="{6C9164EE-575A-49F4-ABA7-C6C900DA8E22}" srcOrd="0" destOrd="0" presId="urn:microsoft.com/office/officeart/2005/8/layout/process1"/>
    <dgm:cxn modelId="{FFAB3489-004F-47ED-8BF2-52B5C8A28904}" type="presParOf" srcId="{2298588D-FEC0-4974-B1F3-295C1773A724}" destId="{CF66FCB8-DF5B-4A41-91FF-740887A6CB6E}" srcOrd="6" destOrd="0" presId="urn:microsoft.com/office/officeart/2005/8/layout/process1"/>
    <dgm:cxn modelId="{EC04655D-64D1-4D9E-855D-B9E0DE49B52D}" type="presParOf" srcId="{2298588D-FEC0-4974-B1F3-295C1773A724}" destId="{DD74DFF1-AFE3-47FB-A06D-B2024B7C40C6}" srcOrd="7" destOrd="0" presId="urn:microsoft.com/office/officeart/2005/8/layout/process1"/>
    <dgm:cxn modelId="{0A369D26-5192-4B81-9ED7-4ED8EED675E6}" type="presParOf" srcId="{DD74DFF1-AFE3-47FB-A06D-B2024B7C40C6}" destId="{873745F5-6DFE-4D05-9EE3-806C8EBB8EE7}" srcOrd="0" destOrd="0" presId="urn:microsoft.com/office/officeart/2005/8/layout/process1"/>
    <dgm:cxn modelId="{9E638246-4F5B-47C1-9BA9-AB5CC2EDB495}" type="presParOf" srcId="{2298588D-FEC0-4974-B1F3-295C1773A724}" destId="{3E53B009-A392-4ED4-B456-8D44C2350B6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72E26-426A-4BC2-90F5-5E18F6AF8EE7}">
      <dsp:nvSpPr>
        <dsp:cNvPr id="0" name=""/>
        <dsp:cNvSpPr/>
      </dsp:nvSpPr>
      <dsp:spPr>
        <a:xfrm>
          <a:off x="4950332" y="1105881"/>
          <a:ext cx="2159422" cy="2159821"/>
        </a:xfrm>
        <a:prstGeom prst="ellipse">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0DD37-71F7-4053-A445-DAF33BC55D99}">
      <dsp:nvSpPr>
        <dsp:cNvPr id="0" name=""/>
        <dsp:cNvSpPr/>
      </dsp:nvSpPr>
      <dsp:spPr>
        <a:xfrm>
          <a:off x="5022031" y="1177888"/>
          <a:ext cx="2016023" cy="2015808"/>
        </a:xfrm>
        <a:prstGeom prst="ellipse">
          <a:avLst/>
        </a:prstGeom>
        <a:solidFill>
          <a:schemeClr val="lt1">
            <a:alpha val="9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zh-HK" sz="2100" b="0" kern="1200" dirty="0">
              <a:solidFill>
                <a:schemeClr val="tx1">
                  <a:lumMod val="75000"/>
                  <a:lumOff val="25000"/>
                </a:schemeClr>
              </a:solidFill>
              <a:latin typeface="Avenir Next LT Pro Light" panose="020B0304020202020204" pitchFamily="34" charset="0"/>
            </a:rPr>
            <a:t>Impact</a:t>
          </a:r>
          <a:endParaRPr lang="zh-HK" altLang="en-US" sz="2100" b="0" kern="1200" dirty="0">
            <a:solidFill>
              <a:schemeClr val="tx1">
                <a:lumMod val="75000"/>
                <a:lumOff val="25000"/>
              </a:schemeClr>
            </a:solidFill>
            <a:latin typeface="Avenir Next LT Pro Light" panose="020B0304020202020204" pitchFamily="34" charset="0"/>
          </a:endParaRPr>
        </a:p>
      </dsp:txBody>
      <dsp:txXfrm>
        <a:off x="5310235" y="1465915"/>
        <a:ext cx="1439614" cy="1439754"/>
      </dsp:txXfrm>
    </dsp:sp>
    <dsp:sp modelId="{36AB71EF-832B-4DC5-B022-8F0BA4C464CA}">
      <dsp:nvSpPr>
        <dsp:cNvPr id="0" name=""/>
        <dsp:cNvSpPr/>
      </dsp:nvSpPr>
      <dsp:spPr>
        <a:xfrm rot="2700000">
          <a:off x="2721108" y="1108492"/>
          <a:ext cx="2154220" cy="2154220"/>
        </a:xfrm>
        <a:prstGeom prst="teardrop">
          <a:avLst>
            <a:gd name="adj" fmla="val 100000"/>
          </a:avLst>
        </a:prstGeom>
        <a:solidFill>
          <a:schemeClr val="accent4">
            <a:shade val="80000"/>
            <a:hueOff val="-88279"/>
            <a:satOff val="-2183"/>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0F0C9E-783B-4FD1-B91E-B836D11BEE88}">
      <dsp:nvSpPr>
        <dsp:cNvPr id="0" name=""/>
        <dsp:cNvSpPr/>
      </dsp:nvSpPr>
      <dsp:spPr>
        <a:xfrm>
          <a:off x="2790207" y="1177888"/>
          <a:ext cx="2016023" cy="2015808"/>
        </a:xfrm>
        <a:prstGeom prst="ellipse">
          <a:avLst/>
        </a:prstGeom>
        <a:solidFill>
          <a:schemeClr val="lt1">
            <a:alpha val="90000"/>
            <a:hueOff val="0"/>
            <a:satOff val="0"/>
            <a:lumOff val="0"/>
            <a:alphaOff val="0"/>
          </a:schemeClr>
        </a:solidFill>
        <a:ln w="25400" cap="flat" cmpd="sng" algn="ctr">
          <a:solidFill>
            <a:schemeClr val="accent4">
              <a:shade val="80000"/>
              <a:hueOff val="-88279"/>
              <a:satOff val="-2183"/>
              <a:lumOff val="124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zh-HK" sz="2100" b="0" kern="1200" dirty="0">
              <a:solidFill>
                <a:schemeClr val="tx1">
                  <a:lumMod val="75000"/>
                  <a:lumOff val="25000"/>
                </a:schemeClr>
              </a:solidFill>
              <a:latin typeface="Avenir Next LT Pro Light" panose="020B0304020202020204" pitchFamily="34" charset="0"/>
            </a:rPr>
            <a:t>Knowledge</a:t>
          </a:r>
          <a:endParaRPr lang="zh-HK" altLang="en-US" sz="2100" b="0" kern="1200" dirty="0">
            <a:solidFill>
              <a:schemeClr val="tx1">
                <a:lumMod val="75000"/>
                <a:lumOff val="25000"/>
              </a:schemeClr>
            </a:solidFill>
            <a:latin typeface="Avenir Next LT Pro Light" panose="020B0304020202020204" pitchFamily="34" charset="0"/>
          </a:endParaRPr>
        </a:p>
      </dsp:txBody>
      <dsp:txXfrm>
        <a:off x="3078411" y="1465915"/>
        <a:ext cx="1439614" cy="1439754"/>
      </dsp:txXfrm>
    </dsp:sp>
    <dsp:sp modelId="{392D354C-EE70-4D7A-B20D-0778520F3060}">
      <dsp:nvSpPr>
        <dsp:cNvPr id="0" name=""/>
        <dsp:cNvSpPr/>
      </dsp:nvSpPr>
      <dsp:spPr>
        <a:xfrm rot="2700000">
          <a:off x="489283" y="1108492"/>
          <a:ext cx="2154220" cy="2154220"/>
        </a:xfrm>
        <a:prstGeom prst="teardrop">
          <a:avLst>
            <a:gd name="adj" fmla="val 10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72CEF-E4F2-4AF4-A878-8A8F04F0D336}">
      <dsp:nvSpPr>
        <dsp:cNvPr id="0" name=""/>
        <dsp:cNvSpPr/>
      </dsp:nvSpPr>
      <dsp:spPr>
        <a:xfrm>
          <a:off x="558382" y="1177888"/>
          <a:ext cx="2016023" cy="2015808"/>
        </a:xfrm>
        <a:prstGeom prst="ellipse">
          <a:avLst/>
        </a:prstGeom>
        <a:solidFill>
          <a:schemeClr val="lt1">
            <a:alpha val="90000"/>
            <a:hueOff val="0"/>
            <a:satOff val="0"/>
            <a:lumOff val="0"/>
            <a:alphaOff val="0"/>
          </a:schemeClr>
        </a:solidFill>
        <a:ln w="25400" cap="flat" cmpd="sng" algn="ctr">
          <a:solidFill>
            <a:schemeClr val="accent4">
              <a:shade val="80000"/>
              <a:hueOff val="-176558"/>
              <a:satOff val="-4365"/>
              <a:lumOff val="249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altLang="zh-HK" sz="2100" b="0" kern="1200" dirty="0">
              <a:solidFill>
                <a:schemeClr val="tx1">
                  <a:lumMod val="75000"/>
                  <a:lumOff val="25000"/>
                </a:schemeClr>
              </a:solidFill>
              <a:latin typeface="Avenir Next LT Pro Light" panose="020B0304020202020204" pitchFamily="34" charset="0"/>
            </a:rPr>
            <a:t>Research</a:t>
          </a:r>
          <a:endParaRPr lang="zh-HK" altLang="en-US" sz="2100" b="0" kern="1200" dirty="0">
            <a:solidFill>
              <a:schemeClr val="tx1">
                <a:lumMod val="75000"/>
                <a:lumOff val="25000"/>
              </a:schemeClr>
            </a:solidFill>
            <a:latin typeface="Avenir Next LT Pro Light" panose="020B0304020202020204" pitchFamily="34" charset="0"/>
          </a:endParaRPr>
        </a:p>
      </dsp:txBody>
      <dsp:txXfrm>
        <a:off x="846586" y="1465915"/>
        <a:ext cx="1439614" cy="1439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72E26-426A-4BC2-90F5-5E18F6AF8EE7}">
      <dsp:nvSpPr>
        <dsp:cNvPr id="0" name=""/>
        <dsp:cNvSpPr/>
      </dsp:nvSpPr>
      <dsp:spPr>
        <a:xfrm>
          <a:off x="5800972" y="1295911"/>
          <a:ext cx="2530486" cy="2530954"/>
        </a:xfrm>
        <a:prstGeom prst="ellipse">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0DD37-71F7-4053-A445-DAF33BC55D99}">
      <dsp:nvSpPr>
        <dsp:cNvPr id="0" name=""/>
        <dsp:cNvSpPr/>
      </dsp:nvSpPr>
      <dsp:spPr>
        <a:xfrm>
          <a:off x="5884992" y="1380291"/>
          <a:ext cx="2362446" cy="2362194"/>
        </a:xfrm>
        <a:prstGeom prst="ellipse">
          <a:avLst/>
        </a:prstGeom>
        <a:solidFill>
          <a:schemeClr val="lt1">
            <a:alpha val="9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HK" sz="2400" b="1" kern="1200">
              <a:latin typeface="Avenir Next LT Pro Light" panose="020B0304020202020204" pitchFamily="34" charset="0"/>
            </a:rPr>
            <a:t>Behaviour</a:t>
          </a:r>
          <a:endParaRPr lang="zh-HK" altLang="en-US" sz="2400" b="1" kern="1200" dirty="0">
            <a:latin typeface="Avenir Next LT Pro Light" panose="020B0304020202020204" pitchFamily="34" charset="0"/>
          </a:endParaRPr>
        </a:p>
      </dsp:txBody>
      <dsp:txXfrm>
        <a:off x="6222720" y="1717810"/>
        <a:ext cx="1686990" cy="1687155"/>
      </dsp:txXfrm>
    </dsp:sp>
    <dsp:sp modelId="{36AB71EF-832B-4DC5-B022-8F0BA4C464CA}">
      <dsp:nvSpPr>
        <dsp:cNvPr id="0" name=""/>
        <dsp:cNvSpPr/>
      </dsp:nvSpPr>
      <dsp:spPr>
        <a:xfrm rot="2700000">
          <a:off x="3188689" y="1298970"/>
          <a:ext cx="2524391" cy="2524391"/>
        </a:xfrm>
        <a:prstGeom prst="teardrop">
          <a:avLst>
            <a:gd name="adj" fmla="val 100000"/>
          </a:avLst>
        </a:prstGeom>
        <a:solidFill>
          <a:schemeClr val="accent5">
            <a:shade val="80000"/>
            <a:hueOff val="102610"/>
            <a:satOff val="-1119"/>
            <a:lumOff val="127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0F0C9E-783B-4FD1-B91E-B836D11BEE88}">
      <dsp:nvSpPr>
        <dsp:cNvPr id="0" name=""/>
        <dsp:cNvSpPr/>
      </dsp:nvSpPr>
      <dsp:spPr>
        <a:xfrm>
          <a:off x="3269662" y="1380291"/>
          <a:ext cx="2362446" cy="2362194"/>
        </a:xfrm>
        <a:prstGeom prst="ellipse">
          <a:avLst/>
        </a:prstGeom>
        <a:solidFill>
          <a:schemeClr val="lt1">
            <a:alpha val="90000"/>
            <a:hueOff val="0"/>
            <a:satOff val="0"/>
            <a:lumOff val="0"/>
            <a:alphaOff val="0"/>
          </a:schemeClr>
        </a:solidFill>
        <a:ln w="25400" cap="flat" cmpd="sng" algn="ctr">
          <a:solidFill>
            <a:schemeClr val="accent5">
              <a:shade val="80000"/>
              <a:hueOff val="102610"/>
              <a:satOff val="-1119"/>
              <a:lumOff val="127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HK" sz="2400" b="1" kern="1200">
              <a:latin typeface="Avenir Next LT Pro Light" panose="020B0304020202020204" pitchFamily="34" charset="0"/>
            </a:rPr>
            <a:t>Attitude</a:t>
          </a:r>
          <a:endParaRPr lang="zh-HK" altLang="en-US" sz="2400" b="1" kern="1200" dirty="0">
            <a:latin typeface="Avenir Next LT Pro Light" panose="020B0304020202020204" pitchFamily="34" charset="0"/>
          </a:endParaRPr>
        </a:p>
      </dsp:txBody>
      <dsp:txXfrm>
        <a:off x="3607390" y="1717810"/>
        <a:ext cx="1686990" cy="1687155"/>
      </dsp:txXfrm>
    </dsp:sp>
    <dsp:sp modelId="{392D354C-EE70-4D7A-B20D-0778520F3060}">
      <dsp:nvSpPr>
        <dsp:cNvPr id="0" name=""/>
        <dsp:cNvSpPr/>
      </dsp:nvSpPr>
      <dsp:spPr>
        <a:xfrm rot="2700000">
          <a:off x="573359" y="1298970"/>
          <a:ext cx="2524391" cy="2524391"/>
        </a:xfrm>
        <a:prstGeom prst="teardrop">
          <a:avLst>
            <a:gd name="adj" fmla="val 100000"/>
          </a:avLst>
        </a:prstGeom>
        <a:solidFill>
          <a:schemeClr val="accent5">
            <a:shade val="80000"/>
            <a:hueOff val="205221"/>
            <a:satOff val="-2238"/>
            <a:lumOff val="255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72CEF-E4F2-4AF4-A878-8A8F04F0D336}">
      <dsp:nvSpPr>
        <dsp:cNvPr id="0" name=""/>
        <dsp:cNvSpPr/>
      </dsp:nvSpPr>
      <dsp:spPr>
        <a:xfrm>
          <a:off x="654332" y="1380291"/>
          <a:ext cx="2362446" cy="2362194"/>
        </a:xfrm>
        <a:prstGeom prst="ellipse">
          <a:avLst/>
        </a:prstGeom>
        <a:solidFill>
          <a:schemeClr val="lt1">
            <a:alpha val="90000"/>
            <a:hueOff val="0"/>
            <a:satOff val="0"/>
            <a:lumOff val="0"/>
            <a:alphaOff val="0"/>
          </a:schemeClr>
        </a:solidFill>
        <a:ln w="25400" cap="flat" cmpd="sng" algn="ctr">
          <a:solidFill>
            <a:schemeClr val="accent5">
              <a:shade val="80000"/>
              <a:hueOff val="205221"/>
              <a:satOff val="-2238"/>
              <a:lumOff val="255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HK" sz="2400" b="1" kern="1200">
              <a:latin typeface="Avenir Next LT Pro Light" panose="020B0304020202020204" pitchFamily="34" charset="0"/>
            </a:rPr>
            <a:t>Knowledge</a:t>
          </a:r>
          <a:endParaRPr lang="zh-HK" altLang="en-US" sz="2400" b="1" kern="1200" dirty="0">
            <a:latin typeface="Avenir Next LT Pro Light" panose="020B0304020202020204" pitchFamily="34" charset="0"/>
          </a:endParaRPr>
        </a:p>
      </dsp:txBody>
      <dsp:txXfrm>
        <a:off x="992059" y="1717810"/>
        <a:ext cx="1686990" cy="1687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F8E9C-66EE-4BF9-A5BC-346E46841686}">
      <dsp:nvSpPr>
        <dsp:cNvPr id="0" name=""/>
        <dsp:cNvSpPr/>
      </dsp:nvSpPr>
      <dsp:spPr>
        <a:xfrm>
          <a:off x="0" y="5055841"/>
          <a:ext cx="17651256" cy="11934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l" defTabSz="1422400">
            <a:lnSpc>
              <a:spcPct val="90000"/>
            </a:lnSpc>
            <a:spcBef>
              <a:spcPct val="0"/>
            </a:spcBef>
            <a:spcAft>
              <a:spcPct val="35000"/>
            </a:spcAft>
          </a:pPr>
          <a:r>
            <a:rPr lang="en-GB" sz="3200" b="1" kern="1200" dirty="0">
              <a:latin typeface="Avenir Next LT Pro Light" panose="020B0304020202020204" pitchFamily="34" charset="0"/>
            </a:rPr>
            <a:t>Level 4: Student</a:t>
          </a:r>
        </a:p>
      </dsp:txBody>
      <dsp:txXfrm>
        <a:off x="0" y="5055841"/>
        <a:ext cx="5295376" cy="1193479"/>
      </dsp:txXfrm>
    </dsp:sp>
    <dsp:sp modelId="{A4778F67-4415-4658-B01D-832B7A1068D2}">
      <dsp:nvSpPr>
        <dsp:cNvPr id="0" name=""/>
        <dsp:cNvSpPr/>
      </dsp:nvSpPr>
      <dsp:spPr>
        <a:xfrm>
          <a:off x="0" y="3791257"/>
          <a:ext cx="17651256" cy="11934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l" defTabSz="1422400">
            <a:lnSpc>
              <a:spcPct val="90000"/>
            </a:lnSpc>
            <a:spcBef>
              <a:spcPct val="0"/>
            </a:spcBef>
            <a:spcAft>
              <a:spcPct val="35000"/>
            </a:spcAft>
          </a:pPr>
          <a:r>
            <a:rPr lang="en-GB" sz="3200" b="1" kern="1200" dirty="0">
              <a:latin typeface="Avenir Next LT Pro Light" panose="020B0304020202020204" pitchFamily="34" charset="0"/>
            </a:rPr>
            <a:t>Level 3: School</a:t>
          </a:r>
        </a:p>
      </dsp:txBody>
      <dsp:txXfrm>
        <a:off x="0" y="3791257"/>
        <a:ext cx="5295376" cy="1193479"/>
      </dsp:txXfrm>
    </dsp:sp>
    <dsp:sp modelId="{DCCC16C8-A891-4B1C-ADBE-1BB98C67B8D8}">
      <dsp:nvSpPr>
        <dsp:cNvPr id="0" name=""/>
        <dsp:cNvSpPr/>
      </dsp:nvSpPr>
      <dsp:spPr>
        <a:xfrm>
          <a:off x="0" y="2526673"/>
          <a:ext cx="17651256" cy="11934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l" defTabSz="1422400">
            <a:lnSpc>
              <a:spcPct val="90000"/>
            </a:lnSpc>
            <a:spcBef>
              <a:spcPct val="0"/>
            </a:spcBef>
            <a:spcAft>
              <a:spcPct val="35000"/>
            </a:spcAft>
          </a:pPr>
          <a:r>
            <a:rPr lang="en-GB" sz="3200" b="1" kern="1200" dirty="0">
              <a:latin typeface="Avenir Next LT Pro Light" panose="020B0304020202020204" pitchFamily="34" charset="0"/>
            </a:rPr>
            <a:t>Level 2: School Network</a:t>
          </a:r>
        </a:p>
      </dsp:txBody>
      <dsp:txXfrm>
        <a:off x="0" y="2526673"/>
        <a:ext cx="5295376" cy="1193479"/>
      </dsp:txXfrm>
    </dsp:sp>
    <dsp:sp modelId="{DE7B6C4F-4A61-4216-9D7D-3F586C41175A}">
      <dsp:nvSpPr>
        <dsp:cNvPr id="0" name=""/>
        <dsp:cNvSpPr/>
      </dsp:nvSpPr>
      <dsp:spPr>
        <a:xfrm>
          <a:off x="0" y="1264866"/>
          <a:ext cx="17651256" cy="119347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accen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en-GB" sz="2800" b="1" kern="1200" dirty="0">
              <a:latin typeface="Avenir Next LT Pro Light" panose="020B0304020202020204" pitchFamily="34" charset="0"/>
            </a:rPr>
            <a:t>Secondary/ Primary/ KG Section</a:t>
          </a:r>
        </a:p>
      </dsp:txBody>
      <dsp:txXfrm>
        <a:off x="0" y="1264866"/>
        <a:ext cx="5295376" cy="1193479"/>
      </dsp:txXfrm>
    </dsp:sp>
    <dsp:sp modelId="{55291699-7FEE-4A3F-B9C8-77A82BBB39F3}">
      <dsp:nvSpPr>
        <dsp:cNvPr id="0" name=""/>
        <dsp:cNvSpPr/>
      </dsp:nvSpPr>
      <dsp:spPr>
        <a:xfrm>
          <a:off x="0" y="5866"/>
          <a:ext cx="17651256" cy="119347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l" defTabSz="1422400">
            <a:lnSpc>
              <a:spcPct val="90000"/>
            </a:lnSpc>
            <a:spcBef>
              <a:spcPct val="0"/>
            </a:spcBef>
            <a:spcAft>
              <a:spcPct val="35000"/>
            </a:spcAft>
          </a:pPr>
          <a:r>
            <a:rPr lang="en-GB" sz="3200" b="1" kern="1200" dirty="0">
              <a:latin typeface="Avenir Next LT Pro Light" panose="020B0304020202020204" pitchFamily="34" charset="0"/>
            </a:rPr>
            <a:t>Level 1: CSRP</a:t>
          </a:r>
        </a:p>
      </dsp:txBody>
      <dsp:txXfrm>
        <a:off x="0" y="5866"/>
        <a:ext cx="5295376" cy="1193479"/>
      </dsp:txXfrm>
    </dsp:sp>
    <dsp:sp modelId="{3269C58D-E0A8-4BDB-A119-40DC2A213CC7}">
      <dsp:nvSpPr>
        <dsp:cNvPr id="0" name=""/>
        <dsp:cNvSpPr/>
      </dsp:nvSpPr>
      <dsp:spPr>
        <a:xfrm>
          <a:off x="11068825" y="160335"/>
          <a:ext cx="1079057" cy="71937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CSRP (HKU)</a:t>
          </a:r>
        </a:p>
      </dsp:txBody>
      <dsp:txXfrm>
        <a:off x="11089895" y="181405"/>
        <a:ext cx="1036917" cy="677231"/>
      </dsp:txXfrm>
    </dsp:sp>
    <dsp:sp modelId="{DBFA014F-1E27-467F-966A-442EDDEAD03D}">
      <dsp:nvSpPr>
        <dsp:cNvPr id="0" name=""/>
        <dsp:cNvSpPr/>
      </dsp:nvSpPr>
      <dsp:spPr>
        <a:xfrm>
          <a:off x="7575789" y="879707"/>
          <a:ext cx="4032565" cy="433537"/>
        </a:xfrm>
        <a:custGeom>
          <a:avLst/>
          <a:gdLst/>
          <a:ahLst/>
          <a:cxnLst/>
          <a:rect l="0" t="0" r="0" b="0"/>
          <a:pathLst>
            <a:path>
              <a:moveTo>
                <a:pt x="4032565" y="0"/>
              </a:moveTo>
              <a:lnTo>
                <a:pt x="4032565" y="216768"/>
              </a:lnTo>
              <a:lnTo>
                <a:pt x="0" y="216768"/>
              </a:lnTo>
              <a:lnTo>
                <a:pt x="0" y="433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03E29-9C2C-4B15-9367-90DB50A69384}">
      <dsp:nvSpPr>
        <dsp:cNvPr id="0" name=""/>
        <dsp:cNvSpPr/>
      </dsp:nvSpPr>
      <dsp:spPr>
        <a:xfrm>
          <a:off x="6960517" y="1313244"/>
          <a:ext cx="1230543" cy="6990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Secondary</a:t>
          </a:r>
          <a:br>
            <a:rPr lang="en-GB" sz="1800" b="1" kern="1200" dirty="0"/>
          </a:br>
          <a:r>
            <a:rPr lang="en-GB" sz="1800" b="1" kern="1200" dirty="0"/>
            <a:t> (57 </a:t>
          </a:r>
          <a:r>
            <a:rPr lang="en-GB" sz="1800" b="1" kern="1200" dirty="0" err="1"/>
            <a:t>sch</a:t>
          </a:r>
          <a:r>
            <a:rPr lang="en-GB" sz="1800" b="1" kern="1200" dirty="0"/>
            <a:t>)</a:t>
          </a:r>
        </a:p>
      </dsp:txBody>
      <dsp:txXfrm>
        <a:off x="6980991" y="1333718"/>
        <a:ext cx="1189595" cy="658098"/>
      </dsp:txXfrm>
    </dsp:sp>
    <dsp:sp modelId="{9700C6BC-6E58-46B9-8CBC-2AC068022C15}">
      <dsp:nvSpPr>
        <dsp:cNvPr id="0" name=""/>
        <dsp:cNvSpPr/>
      </dsp:nvSpPr>
      <dsp:spPr>
        <a:xfrm>
          <a:off x="6091069" y="2012291"/>
          <a:ext cx="1484719" cy="805650"/>
        </a:xfrm>
        <a:custGeom>
          <a:avLst/>
          <a:gdLst/>
          <a:ahLst/>
          <a:cxnLst/>
          <a:rect l="0" t="0" r="0" b="0"/>
          <a:pathLst>
            <a:path>
              <a:moveTo>
                <a:pt x="1484719" y="0"/>
              </a:moveTo>
              <a:lnTo>
                <a:pt x="1484719" y="402825"/>
              </a:lnTo>
              <a:lnTo>
                <a:pt x="0" y="402825"/>
              </a:lnTo>
              <a:lnTo>
                <a:pt x="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9C574B-07B2-4967-953E-9B5F4445644C}">
      <dsp:nvSpPr>
        <dsp:cNvPr id="0" name=""/>
        <dsp:cNvSpPr/>
      </dsp:nvSpPr>
      <dsp:spPr>
        <a:xfrm>
          <a:off x="5611938"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Core* (3)</a:t>
          </a:r>
        </a:p>
      </dsp:txBody>
      <dsp:txXfrm>
        <a:off x="5630649" y="2836653"/>
        <a:ext cx="920841" cy="601416"/>
      </dsp:txXfrm>
    </dsp:sp>
    <dsp:sp modelId="{E9F2D6B5-89C8-4059-BCFB-3239C15D8FBC}">
      <dsp:nvSpPr>
        <dsp:cNvPr id="0" name=""/>
        <dsp:cNvSpPr/>
      </dsp:nvSpPr>
      <dsp:spPr>
        <a:xfrm>
          <a:off x="5390560" y="3456780"/>
          <a:ext cx="700509" cy="908237"/>
        </a:xfrm>
        <a:custGeom>
          <a:avLst/>
          <a:gdLst/>
          <a:ahLst/>
          <a:cxnLst/>
          <a:rect l="0" t="0" r="0" b="0"/>
          <a:pathLst>
            <a:path>
              <a:moveTo>
                <a:pt x="700509" y="0"/>
              </a:moveTo>
              <a:lnTo>
                <a:pt x="700509" y="454118"/>
              </a:lnTo>
              <a:lnTo>
                <a:pt x="0" y="454118"/>
              </a:lnTo>
              <a:lnTo>
                <a:pt x="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BBE09A-5570-4AC2-8618-FD5BD502529F}">
      <dsp:nvSpPr>
        <dsp:cNvPr id="0" name=""/>
        <dsp:cNvSpPr/>
      </dsp:nvSpPr>
      <dsp:spPr>
        <a:xfrm>
          <a:off x="5123916"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C1</a:t>
          </a:r>
        </a:p>
      </dsp:txBody>
      <dsp:txXfrm>
        <a:off x="5134329" y="4375430"/>
        <a:ext cx="512460" cy="334698"/>
      </dsp:txXfrm>
    </dsp:sp>
    <dsp:sp modelId="{AE036588-A5C4-4005-9160-D5527D19BDCB}">
      <dsp:nvSpPr>
        <dsp:cNvPr id="0" name=""/>
        <dsp:cNvSpPr/>
      </dsp:nvSpPr>
      <dsp:spPr>
        <a:xfrm>
          <a:off x="6038112"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7C5C3B-5424-4767-B9DB-D73A3C0CD7F4}">
      <dsp:nvSpPr>
        <dsp:cNvPr id="0" name=""/>
        <dsp:cNvSpPr/>
      </dsp:nvSpPr>
      <dsp:spPr>
        <a:xfrm>
          <a:off x="5817189"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C2</a:t>
          </a:r>
        </a:p>
      </dsp:txBody>
      <dsp:txXfrm>
        <a:off x="5827602" y="4375430"/>
        <a:ext cx="512460" cy="334698"/>
      </dsp:txXfrm>
    </dsp:sp>
    <dsp:sp modelId="{03B002C0-59E7-4C02-9E43-A6DEB7681A66}">
      <dsp:nvSpPr>
        <dsp:cNvPr id="0" name=""/>
        <dsp:cNvSpPr/>
      </dsp:nvSpPr>
      <dsp:spPr>
        <a:xfrm>
          <a:off x="6091069" y="3456780"/>
          <a:ext cx="686036" cy="908237"/>
        </a:xfrm>
        <a:custGeom>
          <a:avLst/>
          <a:gdLst/>
          <a:ahLst/>
          <a:cxnLst/>
          <a:rect l="0" t="0" r="0" b="0"/>
          <a:pathLst>
            <a:path>
              <a:moveTo>
                <a:pt x="0" y="0"/>
              </a:moveTo>
              <a:lnTo>
                <a:pt x="0" y="454118"/>
              </a:lnTo>
              <a:lnTo>
                <a:pt x="686036" y="454118"/>
              </a:lnTo>
              <a:lnTo>
                <a:pt x="686036"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0A61F-2D37-424E-9C7C-DDA6CC7B3286}">
      <dsp:nvSpPr>
        <dsp:cNvPr id="0" name=""/>
        <dsp:cNvSpPr/>
      </dsp:nvSpPr>
      <dsp:spPr>
        <a:xfrm>
          <a:off x="6510462"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C3</a:t>
          </a:r>
        </a:p>
      </dsp:txBody>
      <dsp:txXfrm>
        <a:off x="6520875" y="4375430"/>
        <a:ext cx="512460" cy="334698"/>
      </dsp:txXfrm>
    </dsp:sp>
    <dsp:sp modelId="{7DEC9E31-2C46-456D-BB87-D8199DB7B4B3}">
      <dsp:nvSpPr>
        <dsp:cNvPr id="0" name=""/>
        <dsp:cNvSpPr/>
      </dsp:nvSpPr>
      <dsp:spPr>
        <a:xfrm>
          <a:off x="7530069" y="2012291"/>
          <a:ext cx="91440" cy="805650"/>
        </a:xfrm>
        <a:custGeom>
          <a:avLst/>
          <a:gdLst/>
          <a:ahLst/>
          <a:cxnLst/>
          <a:rect l="0" t="0" r="0" b="0"/>
          <a:pathLst>
            <a:path>
              <a:moveTo>
                <a:pt x="45720" y="0"/>
              </a:moveTo>
              <a:lnTo>
                <a:pt x="45720" y="402825"/>
              </a:lnTo>
              <a:lnTo>
                <a:pt x="78054" y="402825"/>
              </a:lnTo>
              <a:lnTo>
                <a:pt x="78054"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76002A-8336-4D43-8365-45833E139B95}">
      <dsp:nvSpPr>
        <dsp:cNvPr id="0" name=""/>
        <dsp:cNvSpPr/>
      </dsp:nvSpPr>
      <dsp:spPr>
        <a:xfrm>
          <a:off x="7128992"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Partner  (</a:t>
          </a:r>
          <a:r>
            <a:rPr lang="en-US" altLang="zh-CN" sz="1800" b="1" kern="1200" dirty="0"/>
            <a:t>9</a:t>
          </a:r>
          <a:r>
            <a:rPr lang="en-GB" sz="1800" b="1" kern="1200" dirty="0"/>
            <a:t>)</a:t>
          </a:r>
        </a:p>
      </dsp:txBody>
      <dsp:txXfrm>
        <a:off x="7147703" y="2836653"/>
        <a:ext cx="920841" cy="601416"/>
      </dsp:txXfrm>
    </dsp:sp>
    <dsp:sp modelId="{095B6E5B-7F94-4E7C-B437-137F80BC6EB7}">
      <dsp:nvSpPr>
        <dsp:cNvPr id="0" name=""/>
        <dsp:cNvSpPr/>
      </dsp:nvSpPr>
      <dsp:spPr>
        <a:xfrm>
          <a:off x="7562404" y="3456780"/>
          <a:ext cx="91440" cy="908237"/>
        </a:xfrm>
        <a:custGeom>
          <a:avLst/>
          <a:gdLst/>
          <a:ahLst/>
          <a:cxnLst/>
          <a:rect l="0" t="0" r="0" b="0"/>
          <a:pathLst>
            <a:path>
              <a:moveTo>
                <a:pt x="45720" y="0"/>
              </a:moveTo>
              <a:lnTo>
                <a:pt x="45720" y="454118"/>
              </a:lnTo>
              <a:lnTo>
                <a:pt x="54407" y="454118"/>
              </a:lnTo>
              <a:lnTo>
                <a:pt x="54407"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84E3B-A4E9-41D3-BF8A-E721EB0E4F9D}">
      <dsp:nvSpPr>
        <dsp:cNvPr id="0" name=""/>
        <dsp:cNvSpPr/>
      </dsp:nvSpPr>
      <dsp:spPr>
        <a:xfrm>
          <a:off x="7219659" y="4365017"/>
          <a:ext cx="794304"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[P1-9]</a:t>
          </a:r>
        </a:p>
      </dsp:txBody>
      <dsp:txXfrm>
        <a:off x="7230072" y="4375430"/>
        <a:ext cx="773478" cy="334698"/>
      </dsp:txXfrm>
    </dsp:sp>
    <dsp:sp modelId="{0452FC4F-BD9C-4504-8316-91C2A9636648}">
      <dsp:nvSpPr>
        <dsp:cNvPr id="0" name=""/>
        <dsp:cNvSpPr/>
      </dsp:nvSpPr>
      <dsp:spPr>
        <a:xfrm>
          <a:off x="7575789" y="2012291"/>
          <a:ext cx="1172373" cy="805650"/>
        </a:xfrm>
        <a:custGeom>
          <a:avLst/>
          <a:gdLst/>
          <a:ahLst/>
          <a:cxnLst/>
          <a:rect l="0" t="0" r="0" b="0"/>
          <a:pathLst>
            <a:path>
              <a:moveTo>
                <a:pt x="0" y="0"/>
              </a:moveTo>
              <a:lnTo>
                <a:pt x="0" y="402825"/>
              </a:lnTo>
              <a:lnTo>
                <a:pt x="1172373" y="402825"/>
              </a:lnTo>
              <a:lnTo>
                <a:pt x="1172373"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58E7DD-A76C-4E0D-8138-AD7982C17444}">
      <dsp:nvSpPr>
        <dsp:cNvPr id="0" name=""/>
        <dsp:cNvSpPr/>
      </dsp:nvSpPr>
      <dsp:spPr>
        <a:xfrm>
          <a:off x="8222923" y="2817942"/>
          <a:ext cx="1050479"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Network  (45)</a:t>
          </a:r>
        </a:p>
      </dsp:txBody>
      <dsp:txXfrm>
        <a:off x="8241634" y="2836653"/>
        <a:ext cx="1013057" cy="601416"/>
      </dsp:txXfrm>
    </dsp:sp>
    <dsp:sp modelId="{0DF527E3-6D0C-4976-9F96-16F5D0111FC9}">
      <dsp:nvSpPr>
        <dsp:cNvPr id="0" name=""/>
        <dsp:cNvSpPr/>
      </dsp:nvSpPr>
      <dsp:spPr>
        <a:xfrm>
          <a:off x="8702443" y="3456780"/>
          <a:ext cx="91440" cy="908237"/>
        </a:xfrm>
        <a:custGeom>
          <a:avLst/>
          <a:gdLst/>
          <a:ahLst/>
          <a:cxnLst/>
          <a:rect l="0" t="0" r="0" b="0"/>
          <a:pathLst>
            <a:path>
              <a:moveTo>
                <a:pt x="45720" y="0"/>
              </a:moveTo>
              <a:lnTo>
                <a:pt x="45720" y="454118"/>
              </a:lnTo>
              <a:lnTo>
                <a:pt x="59089" y="454118"/>
              </a:lnTo>
              <a:lnTo>
                <a:pt x="59089"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2DFE8D-6AFE-4C98-8666-AAF02644C264}">
      <dsp:nvSpPr>
        <dsp:cNvPr id="0" name=""/>
        <dsp:cNvSpPr/>
      </dsp:nvSpPr>
      <dsp:spPr>
        <a:xfrm>
          <a:off x="8348406" y="4365017"/>
          <a:ext cx="826253"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[N1-45]</a:t>
          </a:r>
        </a:p>
      </dsp:txBody>
      <dsp:txXfrm>
        <a:off x="8358819" y="4375430"/>
        <a:ext cx="805427" cy="334698"/>
      </dsp:txXfrm>
    </dsp:sp>
    <dsp:sp modelId="{D27DEB34-2718-4673-B211-AA47A199A3B9}">
      <dsp:nvSpPr>
        <dsp:cNvPr id="0" name=""/>
        <dsp:cNvSpPr/>
      </dsp:nvSpPr>
      <dsp:spPr>
        <a:xfrm>
          <a:off x="11608354" y="879707"/>
          <a:ext cx="291299" cy="433537"/>
        </a:xfrm>
        <a:custGeom>
          <a:avLst/>
          <a:gdLst/>
          <a:ahLst/>
          <a:cxnLst/>
          <a:rect l="0" t="0" r="0" b="0"/>
          <a:pathLst>
            <a:path>
              <a:moveTo>
                <a:pt x="0" y="0"/>
              </a:moveTo>
              <a:lnTo>
                <a:pt x="0" y="216768"/>
              </a:lnTo>
              <a:lnTo>
                <a:pt x="291299" y="216768"/>
              </a:lnTo>
              <a:lnTo>
                <a:pt x="291299" y="433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EC3EDA-0AB6-4F24-87FD-7CAD8B4A6A39}">
      <dsp:nvSpPr>
        <dsp:cNvPr id="0" name=""/>
        <dsp:cNvSpPr/>
      </dsp:nvSpPr>
      <dsp:spPr>
        <a:xfrm>
          <a:off x="11375366" y="1313244"/>
          <a:ext cx="1048575" cy="6990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Primary</a:t>
          </a:r>
          <a:br>
            <a:rPr lang="en-GB" sz="1800" b="1" kern="1200" dirty="0"/>
          </a:br>
          <a:r>
            <a:rPr lang="en-GB" sz="1800" b="1" kern="1200" dirty="0"/>
            <a:t>(63 </a:t>
          </a:r>
          <a:r>
            <a:rPr lang="en-GB" sz="1800" b="1" kern="1200" dirty="0" err="1"/>
            <a:t>Sch</a:t>
          </a:r>
          <a:r>
            <a:rPr lang="en-GB" sz="1800" b="1" kern="1200" dirty="0"/>
            <a:t>)</a:t>
          </a:r>
        </a:p>
      </dsp:txBody>
      <dsp:txXfrm>
        <a:off x="11395840" y="1333718"/>
        <a:ext cx="1007627" cy="658098"/>
      </dsp:txXfrm>
    </dsp:sp>
    <dsp:sp modelId="{BE72C0D1-C058-46AC-B86B-A663070A3758}">
      <dsp:nvSpPr>
        <dsp:cNvPr id="0" name=""/>
        <dsp:cNvSpPr/>
      </dsp:nvSpPr>
      <dsp:spPr>
        <a:xfrm>
          <a:off x="10417623" y="2012291"/>
          <a:ext cx="1482030" cy="805650"/>
        </a:xfrm>
        <a:custGeom>
          <a:avLst/>
          <a:gdLst/>
          <a:ahLst/>
          <a:cxnLst/>
          <a:rect l="0" t="0" r="0" b="0"/>
          <a:pathLst>
            <a:path>
              <a:moveTo>
                <a:pt x="1482030" y="0"/>
              </a:moveTo>
              <a:lnTo>
                <a:pt x="1482030" y="402825"/>
              </a:lnTo>
              <a:lnTo>
                <a:pt x="0" y="402825"/>
              </a:lnTo>
              <a:lnTo>
                <a:pt x="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1D074-B7E8-47C6-B9C3-DD46DF17EBB7}">
      <dsp:nvSpPr>
        <dsp:cNvPr id="0" name=""/>
        <dsp:cNvSpPr/>
      </dsp:nvSpPr>
      <dsp:spPr>
        <a:xfrm>
          <a:off x="9938491"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Core* (3)</a:t>
          </a:r>
        </a:p>
      </dsp:txBody>
      <dsp:txXfrm>
        <a:off x="9957202" y="2836653"/>
        <a:ext cx="920841" cy="601416"/>
      </dsp:txXfrm>
    </dsp:sp>
    <dsp:sp modelId="{8F0ABB6C-8B21-44DA-BBD9-65D90A000CF2}">
      <dsp:nvSpPr>
        <dsp:cNvPr id="0" name=""/>
        <dsp:cNvSpPr/>
      </dsp:nvSpPr>
      <dsp:spPr>
        <a:xfrm>
          <a:off x="9717113" y="3456780"/>
          <a:ext cx="700509" cy="908237"/>
        </a:xfrm>
        <a:custGeom>
          <a:avLst/>
          <a:gdLst/>
          <a:ahLst/>
          <a:cxnLst/>
          <a:rect l="0" t="0" r="0" b="0"/>
          <a:pathLst>
            <a:path>
              <a:moveTo>
                <a:pt x="700509" y="0"/>
              </a:moveTo>
              <a:lnTo>
                <a:pt x="700509" y="454118"/>
              </a:lnTo>
              <a:lnTo>
                <a:pt x="0" y="454118"/>
              </a:lnTo>
              <a:lnTo>
                <a:pt x="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9DE3E-6D22-41E3-9715-985BB581378E}">
      <dsp:nvSpPr>
        <dsp:cNvPr id="0" name=""/>
        <dsp:cNvSpPr/>
      </dsp:nvSpPr>
      <dsp:spPr>
        <a:xfrm>
          <a:off x="9450470"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C1</a:t>
          </a:r>
        </a:p>
      </dsp:txBody>
      <dsp:txXfrm>
        <a:off x="9460883" y="4375430"/>
        <a:ext cx="512460" cy="334698"/>
      </dsp:txXfrm>
    </dsp:sp>
    <dsp:sp modelId="{341B8B89-4A0E-4669-9345-186522DEE293}">
      <dsp:nvSpPr>
        <dsp:cNvPr id="0" name=""/>
        <dsp:cNvSpPr/>
      </dsp:nvSpPr>
      <dsp:spPr>
        <a:xfrm>
          <a:off x="10364666"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9DA57D-4DAC-46C2-AE4C-402C82EDE4D6}">
      <dsp:nvSpPr>
        <dsp:cNvPr id="0" name=""/>
        <dsp:cNvSpPr/>
      </dsp:nvSpPr>
      <dsp:spPr>
        <a:xfrm>
          <a:off x="10143743"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C2</a:t>
          </a:r>
        </a:p>
      </dsp:txBody>
      <dsp:txXfrm>
        <a:off x="10154156" y="4375430"/>
        <a:ext cx="512460" cy="334698"/>
      </dsp:txXfrm>
    </dsp:sp>
    <dsp:sp modelId="{3A6678E4-1CFE-4D95-BF1E-2939DD6B0C16}">
      <dsp:nvSpPr>
        <dsp:cNvPr id="0" name=""/>
        <dsp:cNvSpPr/>
      </dsp:nvSpPr>
      <dsp:spPr>
        <a:xfrm>
          <a:off x="10417623" y="3456780"/>
          <a:ext cx="686036" cy="908237"/>
        </a:xfrm>
        <a:custGeom>
          <a:avLst/>
          <a:gdLst/>
          <a:ahLst/>
          <a:cxnLst/>
          <a:rect l="0" t="0" r="0" b="0"/>
          <a:pathLst>
            <a:path>
              <a:moveTo>
                <a:pt x="0" y="0"/>
              </a:moveTo>
              <a:lnTo>
                <a:pt x="0" y="454118"/>
              </a:lnTo>
              <a:lnTo>
                <a:pt x="686036" y="454118"/>
              </a:lnTo>
              <a:lnTo>
                <a:pt x="686036"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084AEF-66C5-4EF7-B5E6-CB4B2DCE16B9}">
      <dsp:nvSpPr>
        <dsp:cNvPr id="0" name=""/>
        <dsp:cNvSpPr/>
      </dsp:nvSpPr>
      <dsp:spPr>
        <a:xfrm>
          <a:off x="10837015"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C3</a:t>
          </a:r>
        </a:p>
      </dsp:txBody>
      <dsp:txXfrm>
        <a:off x="10847428" y="4375430"/>
        <a:ext cx="512460" cy="334698"/>
      </dsp:txXfrm>
    </dsp:sp>
    <dsp:sp modelId="{B3A4BC44-BFCF-48CE-9069-129BAEB7DEC1}">
      <dsp:nvSpPr>
        <dsp:cNvPr id="0" name=""/>
        <dsp:cNvSpPr/>
      </dsp:nvSpPr>
      <dsp:spPr>
        <a:xfrm>
          <a:off x="11853933" y="2012291"/>
          <a:ext cx="91440" cy="805650"/>
        </a:xfrm>
        <a:custGeom>
          <a:avLst/>
          <a:gdLst/>
          <a:ahLst/>
          <a:cxnLst/>
          <a:rect l="0" t="0" r="0" b="0"/>
          <a:pathLst>
            <a:path>
              <a:moveTo>
                <a:pt x="45720" y="0"/>
              </a:moveTo>
              <a:lnTo>
                <a:pt x="45720" y="402825"/>
              </a:lnTo>
              <a:lnTo>
                <a:pt x="118620" y="402825"/>
              </a:lnTo>
              <a:lnTo>
                <a:pt x="11862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7070C2-C06C-48C3-BBFF-D1E8B54172B4}">
      <dsp:nvSpPr>
        <dsp:cNvPr id="0" name=""/>
        <dsp:cNvSpPr/>
      </dsp:nvSpPr>
      <dsp:spPr>
        <a:xfrm>
          <a:off x="11493422"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Partner (14)</a:t>
          </a:r>
        </a:p>
      </dsp:txBody>
      <dsp:txXfrm>
        <a:off x="11512133" y="2836653"/>
        <a:ext cx="920841" cy="601416"/>
      </dsp:txXfrm>
    </dsp:sp>
    <dsp:sp modelId="{639E8802-8299-410E-ACB0-D6D0E73C9E1F}">
      <dsp:nvSpPr>
        <dsp:cNvPr id="0" name=""/>
        <dsp:cNvSpPr/>
      </dsp:nvSpPr>
      <dsp:spPr>
        <a:xfrm>
          <a:off x="11919597"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9F8039-5F87-4254-844F-379D727BC018}">
      <dsp:nvSpPr>
        <dsp:cNvPr id="0" name=""/>
        <dsp:cNvSpPr/>
      </dsp:nvSpPr>
      <dsp:spPr>
        <a:xfrm>
          <a:off x="11530288" y="4365017"/>
          <a:ext cx="870057"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[P1-14]</a:t>
          </a:r>
        </a:p>
      </dsp:txBody>
      <dsp:txXfrm>
        <a:off x="11540701" y="4375430"/>
        <a:ext cx="849231" cy="334698"/>
      </dsp:txXfrm>
    </dsp:sp>
    <dsp:sp modelId="{AD15D63B-2B78-4A41-A6C2-C18B53BA5189}">
      <dsp:nvSpPr>
        <dsp:cNvPr id="0" name=""/>
        <dsp:cNvSpPr/>
      </dsp:nvSpPr>
      <dsp:spPr>
        <a:xfrm>
          <a:off x="11899653" y="2012291"/>
          <a:ext cx="1215630" cy="805650"/>
        </a:xfrm>
        <a:custGeom>
          <a:avLst/>
          <a:gdLst/>
          <a:ahLst/>
          <a:cxnLst/>
          <a:rect l="0" t="0" r="0" b="0"/>
          <a:pathLst>
            <a:path>
              <a:moveTo>
                <a:pt x="0" y="0"/>
              </a:moveTo>
              <a:lnTo>
                <a:pt x="0" y="402825"/>
              </a:lnTo>
              <a:lnTo>
                <a:pt x="1215630" y="402825"/>
              </a:lnTo>
              <a:lnTo>
                <a:pt x="121563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4AE73F-857A-4830-876E-4DE40FBD40E2}">
      <dsp:nvSpPr>
        <dsp:cNvPr id="0" name=""/>
        <dsp:cNvSpPr/>
      </dsp:nvSpPr>
      <dsp:spPr>
        <a:xfrm>
          <a:off x="12611671" y="2817942"/>
          <a:ext cx="1007224"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Network  (46)</a:t>
          </a:r>
        </a:p>
      </dsp:txBody>
      <dsp:txXfrm>
        <a:off x="12630382" y="2836653"/>
        <a:ext cx="969802" cy="601416"/>
      </dsp:txXfrm>
    </dsp:sp>
    <dsp:sp modelId="{0D313C07-68A3-4108-A98D-2E1DD58B7B08}">
      <dsp:nvSpPr>
        <dsp:cNvPr id="0" name=""/>
        <dsp:cNvSpPr/>
      </dsp:nvSpPr>
      <dsp:spPr>
        <a:xfrm>
          <a:off x="13062327"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3D330B-43E0-44A7-A729-0BCF93380612}">
      <dsp:nvSpPr>
        <dsp:cNvPr id="0" name=""/>
        <dsp:cNvSpPr/>
      </dsp:nvSpPr>
      <dsp:spPr>
        <a:xfrm>
          <a:off x="12659411" y="4365017"/>
          <a:ext cx="897271"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[N1-46]</a:t>
          </a:r>
        </a:p>
      </dsp:txBody>
      <dsp:txXfrm>
        <a:off x="12669824" y="4375430"/>
        <a:ext cx="876445" cy="334698"/>
      </dsp:txXfrm>
    </dsp:sp>
    <dsp:sp modelId="{FA6C779D-53F5-4B55-AA62-5656E47E5286}">
      <dsp:nvSpPr>
        <dsp:cNvPr id="0" name=""/>
        <dsp:cNvSpPr/>
      </dsp:nvSpPr>
      <dsp:spPr>
        <a:xfrm>
          <a:off x="11608354" y="879707"/>
          <a:ext cx="3911951" cy="433537"/>
        </a:xfrm>
        <a:custGeom>
          <a:avLst/>
          <a:gdLst/>
          <a:ahLst/>
          <a:cxnLst/>
          <a:rect l="0" t="0" r="0" b="0"/>
          <a:pathLst>
            <a:path>
              <a:moveTo>
                <a:pt x="0" y="0"/>
              </a:moveTo>
              <a:lnTo>
                <a:pt x="0" y="216768"/>
              </a:lnTo>
              <a:lnTo>
                <a:pt x="3911951" y="216768"/>
              </a:lnTo>
              <a:lnTo>
                <a:pt x="3911951" y="433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46305E-5702-4009-9863-29210C58EDCA}">
      <dsp:nvSpPr>
        <dsp:cNvPr id="0" name=""/>
        <dsp:cNvSpPr/>
      </dsp:nvSpPr>
      <dsp:spPr>
        <a:xfrm>
          <a:off x="14996018" y="1313244"/>
          <a:ext cx="1048575" cy="6990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KG</a:t>
          </a:r>
          <a:br>
            <a:rPr lang="en-GB" sz="1800" b="1" kern="1200" dirty="0"/>
          </a:br>
          <a:r>
            <a:rPr lang="en-GB" sz="1800" b="1" kern="1200" dirty="0"/>
            <a:t>(5 KG)</a:t>
          </a:r>
        </a:p>
      </dsp:txBody>
      <dsp:txXfrm>
        <a:off x="15016492" y="1333718"/>
        <a:ext cx="1007627" cy="658098"/>
      </dsp:txXfrm>
    </dsp:sp>
    <dsp:sp modelId="{0D20967B-5DC6-4035-89EE-50C3E5A98556}">
      <dsp:nvSpPr>
        <dsp:cNvPr id="0" name=""/>
        <dsp:cNvSpPr/>
      </dsp:nvSpPr>
      <dsp:spPr>
        <a:xfrm>
          <a:off x="14392162" y="2012291"/>
          <a:ext cx="1128144" cy="805650"/>
        </a:xfrm>
        <a:custGeom>
          <a:avLst/>
          <a:gdLst/>
          <a:ahLst/>
          <a:cxnLst/>
          <a:rect l="0" t="0" r="0" b="0"/>
          <a:pathLst>
            <a:path>
              <a:moveTo>
                <a:pt x="1128144" y="0"/>
              </a:moveTo>
              <a:lnTo>
                <a:pt x="1128144" y="402825"/>
              </a:lnTo>
              <a:lnTo>
                <a:pt x="0" y="402825"/>
              </a:lnTo>
              <a:lnTo>
                <a:pt x="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19300D-5776-4284-96F7-D1235632782E}">
      <dsp:nvSpPr>
        <dsp:cNvPr id="0" name=""/>
        <dsp:cNvSpPr/>
      </dsp:nvSpPr>
      <dsp:spPr>
        <a:xfrm>
          <a:off x="13913030"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Core </a:t>
          </a:r>
          <a:br>
            <a:rPr lang="en-GB" sz="1800" b="1" kern="1200" dirty="0"/>
          </a:br>
          <a:r>
            <a:rPr lang="en-GB" sz="1800" b="1" kern="1200" dirty="0"/>
            <a:t>(2)</a:t>
          </a:r>
        </a:p>
      </dsp:txBody>
      <dsp:txXfrm>
        <a:off x="13931741" y="2836653"/>
        <a:ext cx="920841" cy="601416"/>
      </dsp:txXfrm>
    </dsp:sp>
    <dsp:sp modelId="{8DC219AD-5EB2-4984-B6CE-C297D2B38FBC}">
      <dsp:nvSpPr>
        <dsp:cNvPr id="0" name=""/>
        <dsp:cNvSpPr/>
      </dsp:nvSpPr>
      <dsp:spPr>
        <a:xfrm>
          <a:off x="14038288" y="3456780"/>
          <a:ext cx="353873" cy="908237"/>
        </a:xfrm>
        <a:custGeom>
          <a:avLst/>
          <a:gdLst/>
          <a:ahLst/>
          <a:cxnLst/>
          <a:rect l="0" t="0" r="0" b="0"/>
          <a:pathLst>
            <a:path>
              <a:moveTo>
                <a:pt x="353873" y="0"/>
              </a:moveTo>
              <a:lnTo>
                <a:pt x="353873" y="454118"/>
              </a:lnTo>
              <a:lnTo>
                <a:pt x="0" y="454118"/>
              </a:lnTo>
              <a:lnTo>
                <a:pt x="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19F8DC-8116-48F1-8078-A807242EC628}">
      <dsp:nvSpPr>
        <dsp:cNvPr id="0" name=""/>
        <dsp:cNvSpPr/>
      </dsp:nvSpPr>
      <dsp:spPr>
        <a:xfrm>
          <a:off x="13771645"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C1</a:t>
          </a:r>
        </a:p>
      </dsp:txBody>
      <dsp:txXfrm>
        <a:off x="13782058" y="4375430"/>
        <a:ext cx="512460" cy="334698"/>
      </dsp:txXfrm>
    </dsp:sp>
    <dsp:sp modelId="{AADE9070-499E-4F58-B224-0DD1E91D25C3}">
      <dsp:nvSpPr>
        <dsp:cNvPr id="0" name=""/>
        <dsp:cNvSpPr/>
      </dsp:nvSpPr>
      <dsp:spPr>
        <a:xfrm>
          <a:off x="14392162" y="3456780"/>
          <a:ext cx="339399" cy="908237"/>
        </a:xfrm>
        <a:custGeom>
          <a:avLst/>
          <a:gdLst/>
          <a:ahLst/>
          <a:cxnLst/>
          <a:rect l="0" t="0" r="0" b="0"/>
          <a:pathLst>
            <a:path>
              <a:moveTo>
                <a:pt x="0" y="0"/>
              </a:moveTo>
              <a:lnTo>
                <a:pt x="0" y="454118"/>
              </a:lnTo>
              <a:lnTo>
                <a:pt x="339399" y="454118"/>
              </a:lnTo>
              <a:lnTo>
                <a:pt x="339399"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71DB2-B7F3-438D-95F5-103928AC7E69}">
      <dsp:nvSpPr>
        <dsp:cNvPr id="0" name=""/>
        <dsp:cNvSpPr/>
      </dsp:nvSpPr>
      <dsp:spPr>
        <a:xfrm>
          <a:off x="14464918"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C2</a:t>
          </a:r>
        </a:p>
      </dsp:txBody>
      <dsp:txXfrm>
        <a:off x="14475331" y="4375430"/>
        <a:ext cx="512460" cy="334698"/>
      </dsp:txXfrm>
    </dsp:sp>
    <dsp:sp modelId="{13A521BA-E60C-46B6-97C8-12A95B4AB404}">
      <dsp:nvSpPr>
        <dsp:cNvPr id="0" name=""/>
        <dsp:cNvSpPr/>
      </dsp:nvSpPr>
      <dsp:spPr>
        <a:xfrm>
          <a:off x="15464691" y="2012291"/>
          <a:ext cx="91440" cy="805650"/>
        </a:xfrm>
        <a:custGeom>
          <a:avLst/>
          <a:gdLst/>
          <a:ahLst/>
          <a:cxnLst/>
          <a:rect l="0" t="0" r="0" b="0"/>
          <a:pathLst>
            <a:path>
              <a:moveTo>
                <a:pt x="55615" y="0"/>
              </a:moveTo>
              <a:lnTo>
                <a:pt x="55615" y="402825"/>
              </a:lnTo>
              <a:lnTo>
                <a:pt x="45720" y="402825"/>
              </a:lnTo>
              <a:lnTo>
                <a:pt x="45720"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17BFA1-791B-4EDA-84FE-6DEA39691E1F}">
      <dsp:nvSpPr>
        <dsp:cNvPr id="0" name=""/>
        <dsp:cNvSpPr/>
      </dsp:nvSpPr>
      <dsp:spPr>
        <a:xfrm>
          <a:off x="15031279" y="2817942"/>
          <a:ext cx="958263"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1" kern="1200" dirty="0"/>
            <a:t>Partner (1)</a:t>
          </a:r>
        </a:p>
      </dsp:txBody>
      <dsp:txXfrm>
        <a:off x="15049990" y="2836653"/>
        <a:ext cx="920841" cy="601416"/>
      </dsp:txXfrm>
    </dsp:sp>
    <dsp:sp modelId="{0C244F43-22F7-465A-B51C-639489D87E1A}">
      <dsp:nvSpPr>
        <dsp:cNvPr id="0" name=""/>
        <dsp:cNvSpPr/>
      </dsp:nvSpPr>
      <dsp:spPr>
        <a:xfrm>
          <a:off x="15457454"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51D744-CCFD-4C64-802E-B897597BDB2B}">
      <dsp:nvSpPr>
        <dsp:cNvPr id="0" name=""/>
        <dsp:cNvSpPr/>
      </dsp:nvSpPr>
      <dsp:spPr>
        <a:xfrm>
          <a:off x="15236531"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P1</a:t>
          </a:r>
        </a:p>
      </dsp:txBody>
      <dsp:txXfrm>
        <a:off x="15246944" y="4375430"/>
        <a:ext cx="512460" cy="334698"/>
      </dsp:txXfrm>
    </dsp:sp>
    <dsp:sp modelId="{C5F55751-BE2A-440D-9672-2E51CA2E52BC}">
      <dsp:nvSpPr>
        <dsp:cNvPr id="0" name=""/>
        <dsp:cNvSpPr/>
      </dsp:nvSpPr>
      <dsp:spPr>
        <a:xfrm>
          <a:off x="15520306" y="2012291"/>
          <a:ext cx="1120563" cy="805650"/>
        </a:xfrm>
        <a:custGeom>
          <a:avLst/>
          <a:gdLst/>
          <a:ahLst/>
          <a:cxnLst/>
          <a:rect l="0" t="0" r="0" b="0"/>
          <a:pathLst>
            <a:path>
              <a:moveTo>
                <a:pt x="0" y="0"/>
              </a:moveTo>
              <a:lnTo>
                <a:pt x="0" y="402825"/>
              </a:lnTo>
              <a:lnTo>
                <a:pt x="1120563" y="402825"/>
              </a:lnTo>
              <a:lnTo>
                <a:pt x="1120563" y="80565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7D157E-121B-4EE5-9631-475BAAAB6DB9}">
      <dsp:nvSpPr>
        <dsp:cNvPr id="0" name=""/>
        <dsp:cNvSpPr/>
      </dsp:nvSpPr>
      <dsp:spPr>
        <a:xfrm>
          <a:off x="16149528" y="2817942"/>
          <a:ext cx="982682" cy="6388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t>Network</a:t>
          </a:r>
          <a:r>
            <a:rPr lang="en-GB" sz="1800" b="1" kern="1200" dirty="0"/>
            <a:t>  (2)</a:t>
          </a:r>
        </a:p>
      </dsp:txBody>
      <dsp:txXfrm>
        <a:off x="16168239" y="2836653"/>
        <a:ext cx="945260" cy="601416"/>
      </dsp:txXfrm>
    </dsp:sp>
    <dsp:sp modelId="{F4B3F8C0-A941-4D44-B31D-0B24F5F2DCE6}">
      <dsp:nvSpPr>
        <dsp:cNvPr id="0" name=""/>
        <dsp:cNvSpPr/>
      </dsp:nvSpPr>
      <dsp:spPr>
        <a:xfrm>
          <a:off x="16587913" y="3456780"/>
          <a:ext cx="91440" cy="908237"/>
        </a:xfrm>
        <a:custGeom>
          <a:avLst/>
          <a:gdLst/>
          <a:ahLst/>
          <a:cxnLst/>
          <a:rect l="0" t="0" r="0" b="0"/>
          <a:pathLst>
            <a:path>
              <a:moveTo>
                <a:pt x="52956" y="0"/>
              </a:moveTo>
              <a:lnTo>
                <a:pt x="52956" y="454118"/>
              </a:lnTo>
              <a:lnTo>
                <a:pt x="45720" y="454118"/>
              </a:lnTo>
              <a:lnTo>
                <a:pt x="45720" y="9082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7C7D92-C250-40B3-AE66-159D3BCFE15F}">
      <dsp:nvSpPr>
        <dsp:cNvPr id="0" name=""/>
        <dsp:cNvSpPr/>
      </dsp:nvSpPr>
      <dsp:spPr>
        <a:xfrm>
          <a:off x="16366989" y="4365017"/>
          <a:ext cx="533286" cy="355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[N1,2]</a:t>
          </a:r>
          <a:endParaRPr lang="en-GB" sz="1600" b="1" kern="1200" dirty="0"/>
        </a:p>
      </dsp:txBody>
      <dsp:txXfrm>
        <a:off x="16377402" y="4375430"/>
        <a:ext cx="512460" cy="334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5F95-4E10-445E-88F1-4DE6CD292013}">
      <dsp:nvSpPr>
        <dsp:cNvPr id="0" name=""/>
        <dsp:cNvSpPr/>
      </dsp:nvSpPr>
      <dsp:spPr>
        <a:xfrm>
          <a:off x="0" y="393751"/>
          <a:ext cx="15773400" cy="101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479044" rIns="1224191" bIns="142240" numCol="1" spcCol="1270" anchor="t" anchorCtr="0">
          <a:noAutofit/>
        </a:bodyPr>
        <a:lstStyle/>
        <a:p>
          <a:pPr marL="228600" lvl="1" indent="-228600" algn="l" defTabSz="889000">
            <a:lnSpc>
              <a:spcPts val="3000"/>
            </a:lnSpc>
            <a:spcBef>
              <a:spcPct val="0"/>
            </a:spcBef>
            <a:spcAft>
              <a:spcPct val="15000"/>
            </a:spcAft>
            <a:buChar char="••"/>
          </a:pPr>
          <a:r>
            <a:rPr lang="en-US" sz="2000" b="1" kern="1200" dirty="0">
              <a:solidFill>
                <a:schemeClr val="tx1">
                  <a:lumMod val="75000"/>
                  <a:lumOff val="25000"/>
                </a:schemeClr>
              </a:solidFill>
              <a:latin typeface="Avenir Next LT Pro Light" panose="020B0304020202020204" pitchFamily="34" charset="0"/>
            </a:rPr>
            <a:t>Formation of a </a:t>
          </a:r>
          <a:r>
            <a:rPr lang="en-US" sz="2000" b="1" u="sng" kern="1200" dirty="0">
              <a:solidFill>
                <a:schemeClr val="tx1">
                  <a:lumMod val="75000"/>
                  <a:lumOff val="25000"/>
                </a:schemeClr>
              </a:solidFill>
              <a:latin typeface="Avenir Next LT Pro Light" panose="020B0304020202020204" pitchFamily="34" charset="0"/>
            </a:rPr>
            <a:t>self-sustaining and growing alliance </a:t>
          </a:r>
          <a:r>
            <a:rPr lang="en-US" sz="2000" b="1" kern="1200" dirty="0">
              <a:solidFill>
                <a:schemeClr val="tx1">
                  <a:lumMod val="75000"/>
                  <a:lumOff val="25000"/>
                </a:schemeClr>
              </a:solidFill>
              <a:latin typeface="Avenir Next LT Pro Light" panose="020B0304020202020204" pitchFamily="34" charset="0"/>
            </a:rPr>
            <a:t>(or Communities of Practice) of Wellbeing First schools</a:t>
          </a:r>
          <a:endParaRPr lang="en-HK" sz="2000" b="1" kern="1200" dirty="0">
            <a:solidFill>
              <a:schemeClr val="tx1">
                <a:lumMod val="75000"/>
                <a:lumOff val="25000"/>
              </a:schemeClr>
            </a:solidFill>
            <a:latin typeface="Avenir Next LT Pro Light" panose="020B0304020202020204" pitchFamily="34" charset="0"/>
          </a:endParaRPr>
        </a:p>
      </dsp:txBody>
      <dsp:txXfrm>
        <a:off x="0" y="393751"/>
        <a:ext cx="15773400" cy="1014300"/>
      </dsp:txXfrm>
    </dsp:sp>
    <dsp:sp modelId="{62BD7354-73F4-40B9-8D58-2686DF416AB2}">
      <dsp:nvSpPr>
        <dsp:cNvPr id="0" name=""/>
        <dsp:cNvSpPr/>
      </dsp:nvSpPr>
      <dsp:spPr>
        <a:xfrm>
          <a:off x="788670" y="54271"/>
          <a:ext cx="11041380" cy="67896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lvl="0" algn="l" defTabSz="1422400">
            <a:lnSpc>
              <a:spcPct val="90000"/>
            </a:lnSpc>
            <a:spcBef>
              <a:spcPct val="0"/>
            </a:spcBef>
            <a:spcAft>
              <a:spcPct val="35000"/>
            </a:spcAft>
          </a:pPr>
          <a:r>
            <a:rPr lang="en-US" sz="3200" kern="1200" dirty="0">
              <a:solidFill>
                <a:schemeClr val="tx1">
                  <a:lumMod val="75000"/>
                  <a:lumOff val="25000"/>
                </a:schemeClr>
              </a:solidFill>
              <a:latin typeface="Avenir Next LT Pro Light" panose="020B0304020202020204" pitchFamily="34" charset="0"/>
            </a:rPr>
            <a:t>School Network</a:t>
          </a:r>
          <a:endParaRPr lang="en-HK" sz="3200" kern="1200" dirty="0">
            <a:solidFill>
              <a:schemeClr val="tx1">
                <a:lumMod val="75000"/>
                <a:lumOff val="25000"/>
              </a:schemeClr>
            </a:solidFill>
            <a:latin typeface="Avenir Next LT Pro Light" panose="020B0304020202020204" pitchFamily="34" charset="0"/>
          </a:endParaRPr>
        </a:p>
      </dsp:txBody>
      <dsp:txXfrm>
        <a:off x="821814" y="87415"/>
        <a:ext cx="10975092" cy="612672"/>
      </dsp:txXfrm>
    </dsp:sp>
    <dsp:sp modelId="{4F2C029C-6B5E-465E-BCD6-21B1C763DE8E}">
      <dsp:nvSpPr>
        <dsp:cNvPr id="0" name=""/>
        <dsp:cNvSpPr/>
      </dsp:nvSpPr>
      <dsp:spPr>
        <a:xfrm>
          <a:off x="0" y="1871731"/>
          <a:ext cx="15773400" cy="22459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479044" rIns="1224191" bIns="142240" numCol="1" spcCol="1270" anchor="t" anchorCtr="0">
          <a:noAutofit/>
        </a:bodyPr>
        <a:lstStyle/>
        <a:p>
          <a:pPr marL="228600" lvl="1" indent="-228600" algn="l" defTabSz="889000">
            <a:lnSpc>
              <a:spcPts val="3000"/>
            </a:lnSpc>
            <a:spcBef>
              <a:spcPct val="0"/>
            </a:spcBef>
            <a:spcAft>
              <a:spcPct val="15000"/>
            </a:spcAft>
            <a:buChar char="••"/>
          </a:pPr>
          <a:r>
            <a:rPr lang="en-US" sz="2000" b="1" kern="1200" dirty="0">
              <a:solidFill>
                <a:schemeClr val="tx1">
                  <a:lumMod val="75000"/>
                  <a:lumOff val="25000"/>
                </a:schemeClr>
              </a:solidFill>
              <a:latin typeface="Avenir Next LT Pro Light" panose="020B0304020202020204" pitchFamily="34" charset="0"/>
            </a:rPr>
            <a:t>Participating schools function as Wellbeing First Schools (according to WFS principles):</a:t>
          </a:r>
          <a:endParaRPr lang="en-HK" sz="2000" b="1" kern="1200" dirty="0">
            <a:solidFill>
              <a:schemeClr val="tx1">
                <a:lumMod val="75000"/>
                <a:lumOff val="25000"/>
              </a:schemeClr>
            </a:solidFill>
            <a:latin typeface="Avenir Next LT Pro Light" panose="020B0304020202020204" pitchFamily="34" charset="0"/>
          </a:endParaRPr>
        </a:p>
        <a:p>
          <a:pPr marL="457200" lvl="2" indent="-228600" algn="l" defTabSz="889000">
            <a:lnSpc>
              <a:spcPts val="3000"/>
            </a:lnSpc>
            <a:spcBef>
              <a:spcPct val="0"/>
            </a:spcBef>
            <a:spcAft>
              <a:spcPct val="15000"/>
            </a:spcAft>
            <a:buFont typeface="Courier New" panose="02070309020205020404" pitchFamily="49" charset="0"/>
            <a:buChar char="••"/>
          </a:pPr>
          <a:r>
            <a:rPr lang="en-US" sz="2000" b="1" kern="1200" dirty="0">
              <a:solidFill>
                <a:schemeClr val="tx1">
                  <a:lumMod val="75000"/>
                  <a:lumOff val="25000"/>
                </a:schemeClr>
              </a:solidFill>
              <a:latin typeface="Avenir Next LT Pro Light" panose="020B0304020202020204" pitchFamily="34" charset="0"/>
            </a:rPr>
            <a:t>School policy and practice show </a:t>
          </a:r>
          <a:r>
            <a:rPr lang="en-US" sz="2000" b="1" u="sng" kern="1200" dirty="0">
              <a:solidFill>
                <a:schemeClr val="tx1">
                  <a:lumMod val="75000"/>
                  <a:lumOff val="25000"/>
                </a:schemeClr>
              </a:solidFill>
              <a:latin typeface="Avenir Next LT Pro Light" panose="020B0304020202020204" pitchFamily="34" charset="0"/>
            </a:rPr>
            <a:t>higher priority</a:t>
          </a:r>
          <a:r>
            <a:rPr lang="en-US" sz="2000" b="1" kern="1200" dirty="0">
              <a:solidFill>
                <a:schemeClr val="tx1">
                  <a:lumMod val="75000"/>
                  <a:lumOff val="25000"/>
                </a:schemeClr>
              </a:solidFill>
              <a:latin typeface="Avenir Next LT Pro Light" panose="020B0304020202020204" pitchFamily="34" charset="0"/>
            </a:rPr>
            <a:t> and </a:t>
          </a:r>
          <a:r>
            <a:rPr lang="en-US" sz="2000" b="1" u="sng" kern="1200" dirty="0">
              <a:solidFill>
                <a:schemeClr val="tx1">
                  <a:lumMod val="75000"/>
                  <a:lumOff val="25000"/>
                </a:schemeClr>
              </a:solidFill>
              <a:latin typeface="Avenir Next LT Pro Light" panose="020B0304020202020204" pitchFamily="34" charset="0"/>
            </a:rPr>
            <a:t>relevance</a:t>
          </a:r>
          <a:r>
            <a:rPr lang="en-US" sz="2000" b="1" kern="1200" dirty="0">
              <a:solidFill>
                <a:schemeClr val="tx1">
                  <a:lumMod val="75000"/>
                  <a:lumOff val="25000"/>
                </a:schemeClr>
              </a:solidFill>
              <a:latin typeface="Avenir Next LT Pro Light" panose="020B0304020202020204" pitchFamily="34" charset="0"/>
            </a:rPr>
            <a:t> in promoting wellbeing in school</a:t>
          </a:r>
          <a:endParaRPr lang="en-HK" sz="2000" b="1" kern="1200" dirty="0">
            <a:solidFill>
              <a:schemeClr val="tx1">
                <a:lumMod val="75000"/>
                <a:lumOff val="25000"/>
              </a:schemeClr>
            </a:solidFill>
            <a:latin typeface="Avenir Next LT Pro Light" panose="020B0304020202020204" pitchFamily="34" charset="0"/>
          </a:endParaRPr>
        </a:p>
        <a:p>
          <a:pPr marL="457200" lvl="2" indent="-228600" algn="l" defTabSz="889000">
            <a:lnSpc>
              <a:spcPts val="3000"/>
            </a:lnSpc>
            <a:spcBef>
              <a:spcPct val="0"/>
            </a:spcBef>
            <a:spcAft>
              <a:spcPct val="15000"/>
            </a:spcAft>
            <a:buFont typeface="Courier New" panose="02070309020205020404" pitchFamily="49" charset="0"/>
            <a:buChar char="••"/>
          </a:pPr>
          <a:r>
            <a:rPr lang="en-US" sz="2000" b="1" kern="1200" dirty="0">
              <a:solidFill>
                <a:schemeClr val="tx1">
                  <a:lumMod val="75000"/>
                  <a:lumOff val="25000"/>
                </a:schemeClr>
              </a:solidFill>
              <a:latin typeface="Avenir Next LT Pro Light" panose="020B0304020202020204" pitchFamily="34" charset="0"/>
            </a:rPr>
            <a:t>School staff demonstrates </a:t>
          </a:r>
          <a:r>
            <a:rPr lang="en-US" sz="2000" b="1" u="sng" kern="1200" dirty="0">
              <a:solidFill>
                <a:schemeClr val="tx1">
                  <a:lumMod val="75000"/>
                  <a:lumOff val="25000"/>
                </a:schemeClr>
              </a:solidFill>
              <a:latin typeface="Avenir Next LT Pro Light" panose="020B0304020202020204" pitchFamily="34" charset="0"/>
            </a:rPr>
            <a:t>better motivation</a:t>
          </a:r>
          <a:r>
            <a:rPr lang="en-US" sz="2000" b="1" kern="1200" dirty="0">
              <a:solidFill>
                <a:schemeClr val="tx1">
                  <a:lumMod val="75000"/>
                  <a:lumOff val="25000"/>
                </a:schemeClr>
              </a:solidFill>
              <a:latin typeface="Avenir Next LT Pro Light" panose="020B0304020202020204" pitchFamily="34" charset="0"/>
            </a:rPr>
            <a:t> and </a:t>
          </a:r>
          <a:r>
            <a:rPr lang="en-US" sz="2000" b="1" u="sng" kern="1200" dirty="0">
              <a:solidFill>
                <a:schemeClr val="tx1">
                  <a:lumMod val="75000"/>
                  <a:lumOff val="25000"/>
                </a:schemeClr>
              </a:solidFill>
              <a:latin typeface="Avenir Next LT Pro Light" panose="020B0304020202020204" pitchFamily="34" charset="0"/>
            </a:rPr>
            <a:t>capacity</a:t>
          </a:r>
          <a:r>
            <a:rPr lang="en-US" sz="2000" b="1" kern="1200" dirty="0">
              <a:solidFill>
                <a:schemeClr val="tx1">
                  <a:lumMod val="75000"/>
                  <a:lumOff val="25000"/>
                </a:schemeClr>
              </a:solidFill>
              <a:latin typeface="Avenir Next LT Pro Light" panose="020B0304020202020204" pitchFamily="34" charset="0"/>
            </a:rPr>
            <a:t> to implement wellbeing curriculum and promote mental health </a:t>
          </a:r>
          <a:endParaRPr lang="en-HK" sz="2000" b="1" kern="1200" dirty="0">
            <a:solidFill>
              <a:schemeClr val="tx1">
                <a:lumMod val="75000"/>
                <a:lumOff val="25000"/>
              </a:schemeClr>
            </a:solidFill>
            <a:latin typeface="Avenir Next LT Pro Light" panose="020B0304020202020204" pitchFamily="34" charset="0"/>
          </a:endParaRPr>
        </a:p>
      </dsp:txBody>
      <dsp:txXfrm>
        <a:off x="0" y="1871731"/>
        <a:ext cx="15773400" cy="2245950"/>
      </dsp:txXfrm>
    </dsp:sp>
    <dsp:sp modelId="{22D41E8E-8796-4B0E-A0FF-9938411E704B}">
      <dsp:nvSpPr>
        <dsp:cNvPr id="0" name=""/>
        <dsp:cNvSpPr/>
      </dsp:nvSpPr>
      <dsp:spPr>
        <a:xfrm>
          <a:off x="788670" y="1532251"/>
          <a:ext cx="11041380" cy="67896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lvl="0" algn="l" defTabSz="1422400">
            <a:lnSpc>
              <a:spcPct val="90000"/>
            </a:lnSpc>
            <a:spcBef>
              <a:spcPct val="0"/>
            </a:spcBef>
            <a:spcAft>
              <a:spcPct val="35000"/>
            </a:spcAft>
          </a:pPr>
          <a:r>
            <a:rPr lang="en-US" sz="3200" kern="1200" dirty="0">
              <a:solidFill>
                <a:schemeClr val="tx1">
                  <a:lumMod val="75000"/>
                  <a:lumOff val="25000"/>
                </a:schemeClr>
              </a:solidFill>
              <a:latin typeface="Avenir Next LT Pro Light" panose="020B0304020202020204" pitchFamily="34" charset="0"/>
            </a:rPr>
            <a:t>School</a:t>
          </a:r>
          <a:endParaRPr lang="en-HK" sz="3200" kern="1200" dirty="0">
            <a:solidFill>
              <a:schemeClr val="tx1">
                <a:lumMod val="75000"/>
                <a:lumOff val="25000"/>
              </a:schemeClr>
            </a:solidFill>
            <a:latin typeface="Avenir Next LT Pro Light" panose="020B0304020202020204" pitchFamily="34" charset="0"/>
          </a:endParaRPr>
        </a:p>
      </dsp:txBody>
      <dsp:txXfrm>
        <a:off x="821814" y="1565395"/>
        <a:ext cx="10975092" cy="612672"/>
      </dsp:txXfrm>
    </dsp:sp>
    <dsp:sp modelId="{660CFEDB-05FA-4794-BBC6-B3E851B43315}">
      <dsp:nvSpPr>
        <dsp:cNvPr id="0" name=""/>
        <dsp:cNvSpPr/>
      </dsp:nvSpPr>
      <dsp:spPr>
        <a:xfrm>
          <a:off x="0" y="4581361"/>
          <a:ext cx="15773400" cy="14127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479044" rIns="1224191" bIns="142240" numCol="1" spcCol="1270" anchor="t" anchorCtr="0">
          <a:noAutofit/>
        </a:bodyPr>
        <a:lstStyle/>
        <a:p>
          <a:pPr marL="228600" lvl="1" indent="-228600" algn="l" defTabSz="889000">
            <a:lnSpc>
              <a:spcPts val="3000"/>
            </a:lnSpc>
            <a:spcBef>
              <a:spcPct val="0"/>
            </a:spcBef>
            <a:spcAft>
              <a:spcPct val="15000"/>
            </a:spcAft>
            <a:buChar char="••"/>
          </a:pPr>
          <a:r>
            <a:rPr lang="en-US" sz="2000" b="1" kern="1200" dirty="0">
              <a:solidFill>
                <a:schemeClr val="tx1">
                  <a:lumMod val="75000"/>
                  <a:lumOff val="25000"/>
                </a:schemeClr>
              </a:solidFill>
              <a:latin typeface="Avenir Next LT Pro Light" panose="020B0304020202020204" pitchFamily="34" charset="0"/>
            </a:rPr>
            <a:t>Student population has </a:t>
          </a:r>
          <a:r>
            <a:rPr lang="en-US" sz="2000" b="1" u="sng" kern="1200" dirty="0">
              <a:solidFill>
                <a:schemeClr val="tx1">
                  <a:lumMod val="75000"/>
                  <a:lumOff val="25000"/>
                </a:schemeClr>
              </a:solidFill>
              <a:latin typeface="Avenir Next LT Pro Light" panose="020B0304020202020204" pitchFamily="34" charset="0"/>
            </a:rPr>
            <a:t>better mental health/wellbeing</a:t>
          </a:r>
          <a:r>
            <a:rPr lang="en-US" sz="2000" b="1" kern="1200" dirty="0">
              <a:solidFill>
                <a:schemeClr val="tx1">
                  <a:lumMod val="75000"/>
                  <a:lumOff val="25000"/>
                </a:schemeClr>
              </a:solidFill>
              <a:latin typeface="Avenir Next LT Pro Light" panose="020B0304020202020204" pitchFamily="34" charset="0"/>
            </a:rPr>
            <a:t>, </a:t>
          </a:r>
          <a:r>
            <a:rPr lang="en-US" sz="2000" b="1" u="sng" kern="1200" dirty="0">
              <a:solidFill>
                <a:schemeClr val="tx1">
                  <a:lumMod val="75000"/>
                  <a:lumOff val="25000"/>
                </a:schemeClr>
              </a:solidFill>
              <a:latin typeface="Avenir Next LT Pro Light" panose="020B0304020202020204" pitchFamily="34" charset="0"/>
            </a:rPr>
            <a:t>increased wellness-promoting </a:t>
          </a:r>
          <a:r>
            <a:rPr lang="en-US" sz="2000" b="1" u="sng" kern="1200" dirty="0" err="1">
              <a:solidFill>
                <a:schemeClr val="tx1">
                  <a:lumMod val="75000"/>
                  <a:lumOff val="25000"/>
                </a:schemeClr>
              </a:solidFill>
              <a:latin typeface="Avenir Next LT Pro Light" panose="020B0304020202020204" pitchFamily="34" charset="0"/>
            </a:rPr>
            <a:t>behaviour</a:t>
          </a:r>
          <a:r>
            <a:rPr lang="en-US" sz="2000" b="1" kern="1200" dirty="0">
              <a:solidFill>
                <a:schemeClr val="tx1">
                  <a:lumMod val="75000"/>
                  <a:lumOff val="25000"/>
                </a:schemeClr>
              </a:solidFill>
              <a:latin typeface="Avenir Next LT Pro Light" panose="020B0304020202020204" pitchFamily="34" charset="0"/>
            </a:rPr>
            <a:t>, and </a:t>
          </a:r>
          <a:r>
            <a:rPr lang="en-US" sz="2000" b="1" u="sng" kern="1200" dirty="0">
              <a:solidFill>
                <a:schemeClr val="tx1">
                  <a:lumMod val="75000"/>
                  <a:lumOff val="25000"/>
                </a:schemeClr>
              </a:solidFill>
              <a:latin typeface="Avenir Next LT Pro Light" panose="020B0304020202020204" pitchFamily="34" charset="0"/>
            </a:rPr>
            <a:t>increased capacity to promote wellness in school</a:t>
          </a:r>
          <a:endParaRPr lang="en-HK" sz="2000" b="1" u="sng" kern="1200" dirty="0">
            <a:solidFill>
              <a:schemeClr val="tx1">
                <a:lumMod val="75000"/>
                <a:lumOff val="25000"/>
              </a:schemeClr>
            </a:solidFill>
            <a:latin typeface="Avenir Next LT Pro Light" panose="020B0304020202020204" pitchFamily="34" charset="0"/>
          </a:endParaRPr>
        </a:p>
      </dsp:txBody>
      <dsp:txXfrm>
        <a:off x="0" y="4581361"/>
        <a:ext cx="15773400" cy="1412775"/>
      </dsp:txXfrm>
    </dsp:sp>
    <dsp:sp modelId="{6617C647-E347-4FF6-9AE7-2E07D5B54713}">
      <dsp:nvSpPr>
        <dsp:cNvPr id="0" name=""/>
        <dsp:cNvSpPr/>
      </dsp:nvSpPr>
      <dsp:spPr>
        <a:xfrm>
          <a:off x="788670" y="4241881"/>
          <a:ext cx="11041380" cy="67896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lvl="0" algn="l" defTabSz="1422400">
            <a:lnSpc>
              <a:spcPct val="90000"/>
            </a:lnSpc>
            <a:spcBef>
              <a:spcPct val="0"/>
            </a:spcBef>
            <a:spcAft>
              <a:spcPct val="35000"/>
            </a:spcAft>
          </a:pPr>
          <a:r>
            <a:rPr lang="en-US" sz="3200" kern="1200" dirty="0">
              <a:solidFill>
                <a:schemeClr val="tx1">
                  <a:lumMod val="75000"/>
                  <a:lumOff val="25000"/>
                </a:schemeClr>
              </a:solidFill>
              <a:latin typeface="Avenir Next LT Pro Light" panose="020B0304020202020204" pitchFamily="34" charset="0"/>
            </a:rPr>
            <a:t>Student</a:t>
          </a:r>
          <a:endParaRPr lang="en-HK" sz="3200" kern="1200" dirty="0">
            <a:solidFill>
              <a:schemeClr val="tx1">
                <a:lumMod val="75000"/>
                <a:lumOff val="25000"/>
              </a:schemeClr>
            </a:solidFill>
            <a:latin typeface="Avenir Next LT Pro Light" panose="020B0304020202020204" pitchFamily="34" charset="0"/>
          </a:endParaRPr>
        </a:p>
      </dsp:txBody>
      <dsp:txXfrm>
        <a:off x="821814" y="4275025"/>
        <a:ext cx="10975092" cy="612672"/>
      </dsp:txXfrm>
    </dsp:sp>
    <dsp:sp modelId="{B3B522FE-BA5A-492E-B02D-9B2F1EDD75B1}">
      <dsp:nvSpPr>
        <dsp:cNvPr id="0" name=""/>
        <dsp:cNvSpPr/>
      </dsp:nvSpPr>
      <dsp:spPr>
        <a:xfrm>
          <a:off x="0" y="6457816"/>
          <a:ext cx="15773400" cy="138025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1" tIns="479044" rIns="1224191" bIns="142240" numCol="1" spcCol="1270" anchor="t" anchorCtr="0">
          <a:noAutofit/>
        </a:bodyPr>
        <a:lstStyle/>
        <a:p>
          <a:pPr marL="228600" lvl="1" indent="-228600" algn="l" defTabSz="889000">
            <a:lnSpc>
              <a:spcPts val="3000"/>
            </a:lnSpc>
            <a:spcBef>
              <a:spcPct val="0"/>
            </a:spcBef>
            <a:spcAft>
              <a:spcPts val="0"/>
            </a:spcAft>
            <a:buChar char="••"/>
          </a:pPr>
          <a:r>
            <a:rPr lang="en-US" sz="2000" b="1" kern="1200" dirty="0">
              <a:solidFill>
                <a:srgbClr val="F74007"/>
              </a:solidFill>
              <a:effectLst/>
              <a:latin typeface="Avenir Next LT Pro Light" panose="020B0304020202020204" pitchFamily="34" charset="0"/>
            </a:rPr>
            <a:t>A model of wellness promotion in schools (Wellbeing First Schools) is established and will be sustained by the WFS Alliance to continually improve student mental health and wellbeing</a:t>
          </a:r>
          <a:endParaRPr lang="en-HK" sz="1600" b="1" kern="1200" dirty="0">
            <a:solidFill>
              <a:srgbClr val="F74007"/>
            </a:solidFill>
            <a:effectLst/>
            <a:latin typeface="Avenir Next LT Pro Light" panose="020B0304020202020204" pitchFamily="34" charset="0"/>
          </a:endParaRPr>
        </a:p>
      </dsp:txBody>
      <dsp:txXfrm>
        <a:off x="0" y="6457816"/>
        <a:ext cx="15773400" cy="1380252"/>
      </dsp:txXfrm>
    </dsp:sp>
    <dsp:sp modelId="{189014FB-F71C-4E9C-95C5-810FB5F7BDD9}">
      <dsp:nvSpPr>
        <dsp:cNvPr id="0" name=""/>
        <dsp:cNvSpPr/>
      </dsp:nvSpPr>
      <dsp:spPr>
        <a:xfrm>
          <a:off x="788670" y="6118336"/>
          <a:ext cx="11041380" cy="678960"/>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lvl="0" algn="l" defTabSz="1422400">
            <a:lnSpc>
              <a:spcPct val="90000"/>
            </a:lnSpc>
            <a:spcBef>
              <a:spcPct val="0"/>
            </a:spcBef>
            <a:spcAft>
              <a:spcPct val="35000"/>
            </a:spcAft>
          </a:pPr>
          <a:r>
            <a:rPr lang="en-US" sz="3200" b="1" kern="1200" dirty="0">
              <a:solidFill>
                <a:schemeClr val="tx2">
                  <a:lumMod val="75000"/>
                </a:schemeClr>
              </a:solidFill>
              <a:effectLst/>
              <a:latin typeface="Avenir Next LT Pro Light" panose="020B0304020202020204" pitchFamily="34" charset="0"/>
            </a:rPr>
            <a:t>Impact</a:t>
          </a:r>
          <a:endParaRPr lang="en-HK" sz="3200" b="1" kern="1200" dirty="0">
            <a:solidFill>
              <a:schemeClr val="tx2">
                <a:lumMod val="75000"/>
              </a:schemeClr>
            </a:solidFill>
            <a:effectLst/>
            <a:latin typeface="Avenir Next LT Pro Light" panose="020B0304020202020204" pitchFamily="34" charset="0"/>
          </a:endParaRPr>
        </a:p>
      </dsp:txBody>
      <dsp:txXfrm>
        <a:off x="821814" y="6151480"/>
        <a:ext cx="10975092"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0A30D-404E-4CBE-84D2-F5E8449C0D45}">
      <dsp:nvSpPr>
        <dsp:cNvPr id="0" name=""/>
        <dsp:cNvSpPr/>
      </dsp:nvSpPr>
      <dsp:spPr>
        <a:xfrm>
          <a:off x="8222" y="620541"/>
          <a:ext cx="2549053" cy="152943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venir Next LT Pro Light" panose="020B0304020202020204" pitchFamily="34" charset="0"/>
            </a:rPr>
            <a:t>Review International Guidelines</a:t>
          </a:r>
          <a:endParaRPr lang="en-GB" sz="2100" kern="1200" dirty="0">
            <a:latin typeface="Avenir Next LT Pro Light" panose="020B0304020202020204" pitchFamily="34" charset="0"/>
          </a:endParaRPr>
        </a:p>
      </dsp:txBody>
      <dsp:txXfrm>
        <a:off x="53018" y="665337"/>
        <a:ext cx="2459461" cy="1439840"/>
      </dsp:txXfrm>
    </dsp:sp>
    <dsp:sp modelId="{70293F7B-416C-4290-A8E7-06D43C2F631C}">
      <dsp:nvSpPr>
        <dsp:cNvPr id="0" name=""/>
        <dsp:cNvSpPr/>
      </dsp:nvSpPr>
      <dsp:spPr>
        <a:xfrm>
          <a:off x="2812181" y="1069175"/>
          <a:ext cx="540399" cy="63216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latin typeface="Avenir Next LT Pro Light" panose="020B0304020202020204" pitchFamily="34" charset="0"/>
          </a:endParaRPr>
        </a:p>
      </dsp:txBody>
      <dsp:txXfrm>
        <a:off x="2812181" y="1195608"/>
        <a:ext cx="378279" cy="379299"/>
      </dsp:txXfrm>
    </dsp:sp>
    <dsp:sp modelId="{12A8ECD2-9D44-4A9A-BF0B-7D6343073969}">
      <dsp:nvSpPr>
        <dsp:cNvPr id="0" name=""/>
        <dsp:cNvSpPr/>
      </dsp:nvSpPr>
      <dsp:spPr>
        <a:xfrm>
          <a:off x="3576897" y="620541"/>
          <a:ext cx="2549053" cy="1529432"/>
        </a:xfrm>
        <a:prstGeom prst="roundRect">
          <a:avLst>
            <a:gd name="adj" fmla="val 1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venir Next LT Pro Light" panose="020B0304020202020204" pitchFamily="34" charset="0"/>
            </a:rPr>
            <a:t>Consult Principals</a:t>
          </a:r>
        </a:p>
        <a:p>
          <a:pPr lvl="0" algn="ctr" defTabSz="933450">
            <a:lnSpc>
              <a:spcPct val="90000"/>
            </a:lnSpc>
            <a:spcBef>
              <a:spcPct val="0"/>
            </a:spcBef>
            <a:spcAft>
              <a:spcPct val="35000"/>
            </a:spcAft>
          </a:pPr>
          <a:r>
            <a:rPr lang="en-US" sz="2100" kern="1200" dirty="0">
              <a:latin typeface="Avenir Next LT Pro Light" panose="020B0304020202020204" pitchFamily="34" charset="0"/>
            </a:rPr>
            <a:t>Interview Teachers &amp; Students</a:t>
          </a:r>
          <a:endParaRPr lang="en-GB" sz="2100" kern="1200" dirty="0">
            <a:latin typeface="Avenir Next LT Pro Light" panose="020B0304020202020204" pitchFamily="34" charset="0"/>
          </a:endParaRPr>
        </a:p>
      </dsp:txBody>
      <dsp:txXfrm>
        <a:off x="3621693" y="665337"/>
        <a:ext cx="2459461" cy="1439840"/>
      </dsp:txXfrm>
    </dsp:sp>
    <dsp:sp modelId="{98837F2B-5D15-4E50-BE5D-7A14F6D91228}">
      <dsp:nvSpPr>
        <dsp:cNvPr id="0" name=""/>
        <dsp:cNvSpPr/>
      </dsp:nvSpPr>
      <dsp:spPr>
        <a:xfrm>
          <a:off x="6380857" y="1069175"/>
          <a:ext cx="540399" cy="632165"/>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latin typeface="Avenir Next LT Pro Light" panose="020B0304020202020204" pitchFamily="34" charset="0"/>
          </a:endParaRPr>
        </a:p>
      </dsp:txBody>
      <dsp:txXfrm>
        <a:off x="6380857" y="1195608"/>
        <a:ext cx="378279" cy="379299"/>
      </dsp:txXfrm>
    </dsp:sp>
    <dsp:sp modelId="{7318AC11-76A1-437D-9A5E-498288480DCB}">
      <dsp:nvSpPr>
        <dsp:cNvPr id="0" name=""/>
        <dsp:cNvSpPr/>
      </dsp:nvSpPr>
      <dsp:spPr>
        <a:xfrm>
          <a:off x="7145573" y="620541"/>
          <a:ext cx="2549053" cy="1529432"/>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venir Next LT Pro Light" panose="020B0304020202020204" pitchFamily="34" charset="0"/>
            </a:rPr>
            <a:t>Observe &amp; Collect Good Practices from Schools</a:t>
          </a:r>
          <a:endParaRPr lang="en-GB" sz="2100" kern="1200" dirty="0">
            <a:latin typeface="Avenir Next LT Pro Light" panose="020B0304020202020204" pitchFamily="34" charset="0"/>
          </a:endParaRPr>
        </a:p>
      </dsp:txBody>
      <dsp:txXfrm>
        <a:off x="7190369" y="665337"/>
        <a:ext cx="2459461" cy="1439840"/>
      </dsp:txXfrm>
    </dsp:sp>
    <dsp:sp modelId="{54306713-214C-422C-813D-88B86DD6229F}">
      <dsp:nvSpPr>
        <dsp:cNvPr id="0" name=""/>
        <dsp:cNvSpPr/>
      </dsp:nvSpPr>
      <dsp:spPr>
        <a:xfrm>
          <a:off x="9949532" y="1069175"/>
          <a:ext cx="540399" cy="632165"/>
        </a:xfrm>
        <a:prstGeom prst="rightArrow">
          <a:avLst>
            <a:gd name="adj1" fmla="val 60000"/>
            <a:gd name="adj2" fmla="val 50000"/>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latin typeface="Avenir Next LT Pro Light" panose="020B0304020202020204" pitchFamily="34" charset="0"/>
          </a:endParaRPr>
        </a:p>
      </dsp:txBody>
      <dsp:txXfrm>
        <a:off x="9949532" y="1195608"/>
        <a:ext cx="378279" cy="379299"/>
      </dsp:txXfrm>
    </dsp:sp>
    <dsp:sp modelId="{CF66FCB8-DF5B-4A41-91FF-740887A6CB6E}">
      <dsp:nvSpPr>
        <dsp:cNvPr id="0" name=""/>
        <dsp:cNvSpPr/>
      </dsp:nvSpPr>
      <dsp:spPr>
        <a:xfrm>
          <a:off x="10714248" y="620541"/>
          <a:ext cx="2549053" cy="1529432"/>
        </a:xfrm>
        <a:prstGeom prst="roundRect">
          <a:avLst>
            <a:gd name="adj" fmla="val 1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latin typeface="Avenir Next LT Pro Light" panose="020B0304020202020204" pitchFamily="34" charset="0"/>
            </a:rPr>
            <a:t>Advisory Committee Gives Preliminary Feedback</a:t>
          </a:r>
          <a:endParaRPr lang="en-GB" sz="2100" kern="1200" dirty="0">
            <a:latin typeface="Avenir Next LT Pro Light" panose="020B0304020202020204" pitchFamily="34" charset="0"/>
          </a:endParaRPr>
        </a:p>
      </dsp:txBody>
      <dsp:txXfrm>
        <a:off x="10759044" y="665337"/>
        <a:ext cx="2459461" cy="1439840"/>
      </dsp:txXfrm>
    </dsp:sp>
    <dsp:sp modelId="{DD74DFF1-AFE3-47FB-A06D-B2024B7C40C6}">
      <dsp:nvSpPr>
        <dsp:cNvPr id="0" name=""/>
        <dsp:cNvSpPr/>
      </dsp:nvSpPr>
      <dsp:spPr>
        <a:xfrm>
          <a:off x="13518207" y="1069175"/>
          <a:ext cx="540399" cy="632165"/>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latin typeface="Avenir Next LT Pro Light" panose="020B0304020202020204" pitchFamily="34" charset="0"/>
          </a:endParaRPr>
        </a:p>
      </dsp:txBody>
      <dsp:txXfrm>
        <a:off x="13518207" y="1195608"/>
        <a:ext cx="378279" cy="379299"/>
      </dsp:txXfrm>
    </dsp:sp>
    <dsp:sp modelId="{3E53B009-A392-4ED4-B456-8D44C2350B66}">
      <dsp:nvSpPr>
        <dsp:cNvPr id="0" name=""/>
        <dsp:cNvSpPr/>
      </dsp:nvSpPr>
      <dsp:spPr>
        <a:xfrm>
          <a:off x="14282923" y="620541"/>
          <a:ext cx="2549053" cy="152943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effectLst>
                <a:outerShdw blurRad="38100" dist="38100" dir="2700000" algn="tl">
                  <a:srgbClr val="000000">
                    <a:alpha val="43137"/>
                  </a:srgbClr>
                </a:outerShdw>
              </a:effectLst>
              <a:latin typeface="Avenir Next LT Pro Light" panose="020B0304020202020204" pitchFamily="34" charset="0"/>
            </a:rPr>
            <a:t>Revise for Publishing in 2022</a:t>
          </a:r>
          <a:endParaRPr lang="en-GB" sz="2800" b="1" kern="1200" dirty="0">
            <a:solidFill>
              <a:schemeClr val="bg1"/>
            </a:solidFill>
            <a:effectLst>
              <a:outerShdw blurRad="38100" dist="38100" dir="2700000" algn="tl">
                <a:srgbClr val="000000">
                  <a:alpha val="43137"/>
                </a:srgbClr>
              </a:outerShdw>
            </a:effectLst>
            <a:latin typeface="Avenir Next LT Pro Light" panose="020B0304020202020204" pitchFamily="34" charset="0"/>
          </a:endParaRPr>
        </a:p>
      </dsp:txBody>
      <dsp:txXfrm>
        <a:off x="14327719" y="665337"/>
        <a:ext cx="2459461" cy="143984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D7B83-BFD6-4D2E-80BA-5FDB6933C5EE}" type="datetimeFigureOut">
              <a:rPr lang="en-HK" smtClean="0"/>
              <a:t>16/9/2021</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26966-6333-48A4-B408-D1D2F940059C}" type="slidenum">
              <a:rPr lang="en-HK" smtClean="0"/>
              <a:t>‹#›</a:t>
            </a:fld>
            <a:endParaRPr lang="en-HK"/>
          </a:p>
        </p:txBody>
      </p:sp>
    </p:spTree>
    <p:extLst>
      <p:ext uri="{BB962C8B-B14F-4D97-AF65-F5344CB8AC3E}">
        <p14:creationId xmlns:p14="http://schemas.microsoft.com/office/powerpoint/2010/main" val="1726692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environment: Learn from Home may be a negative experience for primary school students (more than secondary)</a:t>
            </a:r>
            <a:endParaRPr lang="en-HK" dirty="0"/>
          </a:p>
        </p:txBody>
      </p:sp>
      <p:sp>
        <p:nvSpPr>
          <p:cNvPr id="4" name="Slide Number Placeholder 3"/>
          <p:cNvSpPr>
            <a:spLocks noGrp="1"/>
          </p:cNvSpPr>
          <p:nvPr>
            <p:ph type="sldNum" sz="quarter" idx="5"/>
          </p:nvPr>
        </p:nvSpPr>
        <p:spPr/>
        <p:txBody>
          <a:bodyPr/>
          <a:lstStyle/>
          <a:p>
            <a:fld id="{5DCEBB24-B757-4528-BBE4-41C87A2C31E7}" type="slidenum">
              <a:rPr lang="en-HK" smtClean="0"/>
              <a:t>14</a:t>
            </a:fld>
            <a:endParaRPr lang="en-HK"/>
          </a:p>
        </p:txBody>
      </p:sp>
    </p:spTree>
    <p:extLst>
      <p:ext uri="{BB962C8B-B14F-4D97-AF65-F5344CB8AC3E}">
        <p14:creationId xmlns:p14="http://schemas.microsoft.com/office/powerpoint/2010/main" val="87590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endParaRPr lang="en-US" altLang="zh-HK" dirty="0">
              <a:latin typeface="Arial" panose="020B0604020202020204" pitchFamily="34" charset="0"/>
            </a:endParaRPr>
          </a:p>
          <a:p>
            <a:pPr eaLnBrk="1" hangingPunct="1">
              <a:spcBef>
                <a:spcPct val="0"/>
              </a:spcBef>
            </a:pPr>
            <a:endParaRPr lang="en-GB" altLang="zh-HK" dirty="0">
              <a:latin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3396" indent="-285921">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686" indent="-228737">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1160" indent="-228737">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8634" indent="-228737">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6109" indent="-228737"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3583" indent="-228737"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31057" indent="-228737"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8532" indent="-228737"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ED7466C5-4967-495F-BD6E-3CA9A8487203}" type="slidenum">
              <a:rPr lang="en-GB" altLang="zh-HK" smtClean="0"/>
              <a:pPr>
                <a:spcBef>
                  <a:spcPct val="0"/>
                </a:spcBef>
              </a:pPr>
              <a:t>27</a:t>
            </a:fld>
            <a:endParaRPr lang="en-GB" altLang="zh-HK"/>
          </a:p>
        </p:txBody>
      </p:sp>
    </p:spTree>
    <p:extLst>
      <p:ext uri="{BB962C8B-B14F-4D97-AF65-F5344CB8AC3E}">
        <p14:creationId xmlns:p14="http://schemas.microsoft.com/office/powerpoint/2010/main" val="371503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A826966-6333-48A4-B408-D1D2F940059C}" type="slidenum">
              <a:rPr lang="en-HK" smtClean="0"/>
              <a:t>28</a:t>
            </a:fld>
            <a:endParaRPr lang="en-HK"/>
          </a:p>
        </p:txBody>
      </p:sp>
    </p:spTree>
    <p:extLst>
      <p:ext uri="{BB962C8B-B14F-4D97-AF65-F5344CB8AC3E}">
        <p14:creationId xmlns:p14="http://schemas.microsoft.com/office/powerpoint/2010/main" val="13064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A826966-6333-48A4-B408-D1D2F940059C}" type="slidenum">
              <a:rPr lang="en-HK" smtClean="0"/>
              <a:t>29</a:t>
            </a:fld>
            <a:endParaRPr lang="en-HK"/>
          </a:p>
        </p:txBody>
      </p:sp>
    </p:spTree>
    <p:extLst>
      <p:ext uri="{BB962C8B-B14F-4D97-AF65-F5344CB8AC3E}">
        <p14:creationId xmlns:p14="http://schemas.microsoft.com/office/powerpoint/2010/main" val="87294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826966-6333-48A4-B408-D1D2F940059C}" type="slidenum">
              <a:rPr lang="en-HK" smtClean="0"/>
              <a:t>30</a:t>
            </a:fld>
            <a:endParaRPr lang="en-HK"/>
          </a:p>
        </p:txBody>
      </p:sp>
    </p:spTree>
    <p:extLst>
      <p:ext uri="{BB962C8B-B14F-4D97-AF65-F5344CB8AC3E}">
        <p14:creationId xmlns:p14="http://schemas.microsoft.com/office/powerpoint/2010/main" val="428777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5DCEBB24-B757-4528-BBE4-41C87A2C31E7}" type="slidenum">
              <a:rPr lang="en-HK" smtClean="0"/>
              <a:t>31</a:t>
            </a:fld>
            <a:endParaRPr lang="en-HK"/>
          </a:p>
        </p:txBody>
      </p:sp>
    </p:spTree>
    <p:extLst>
      <p:ext uri="{BB962C8B-B14F-4D97-AF65-F5344CB8AC3E}">
        <p14:creationId xmlns:p14="http://schemas.microsoft.com/office/powerpoint/2010/main" val="367664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Principles </a:t>
            </a:r>
          </a:p>
          <a:p>
            <a:pPr lvl="1"/>
            <a:r>
              <a:rPr lang="en-US" dirty="0"/>
              <a:t>Evidence-based and relevant to HK</a:t>
            </a:r>
          </a:p>
          <a:p>
            <a:pPr marL="742950" lvl="1" indent="-285750"/>
            <a:r>
              <a:rPr lang="en-US" dirty="0"/>
              <a:t>Inclusive, considering diverse student characteristics and needs</a:t>
            </a:r>
          </a:p>
          <a:p>
            <a:pPr marL="742950" lvl="1" indent="-285750"/>
            <a:r>
              <a:rPr lang="en-US" dirty="0"/>
              <a:t>Informed by interviews with school members + observation of school practices</a:t>
            </a:r>
          </a:p>
          <a:p>
            <a:r>
              <a:rPr lang="en-GB" dirty="0"/>
              <a:t>Benchmarking</a:t>
            </a:r>
          </a:p>
          <a:p>
            <a:r>
              <a:rPr lang="en-GB" dirty="0"/>
              <a:t>Good practices, for KG, for Prim, for Second</a:t>
            </a:r>
          </a:p>
          <a:p>
            <a:r>
              <a:rPr lang="en-GB" dirty="0"/>
              <a:t>Evaluation indicators and tools </a:t>
            </a:r>
          </a:p>
          <a:p>
            <a:endParaRPr lang="en-HK" dirty="0"/>
          </a:p>
        </p:txBody>
      </p:sp>
      <p:sp>
        <p:nvSpPr>
          <p:cNvPr id="4" name="Slide Number Placeholder 3"/>
          <p:cNvSpPr>
            <a:spLocks noGrp="1"/>
          </p:cNvSpPr>
          <p:nvPr>
            <p:ph type="sldNum" sz="quarter" idx="5"/>
          </p:nvPr>
        </p:nvSpPr>
        <p:spPr/>
        <p:txBody>
          <a:bodyPr/>
          <a:lstStyle/>
          <a:p>
            <a:fld id="{5DCEBB24-B757-4528-BBE4-41C87A2C31E7}" type="slidenum">
              <a:rPr lang="en-HK" smtClean="0"/>
              <a:t>34</a:t>
            </a:fld>
            <a:endParaRPr lang="en-HK"/>
          </a:p>
        </p:txBody>
      </p:sp>
    </p:spTree>
    <p:extLst>
      <p:ext uri="{BB962C8B-B14F-4D97-AF65-F5344CB8AC3E}">
        <p14:creationId xmlns:p14="http://schemas.microsoft.com/office/powerpoint/2010/main" val="394670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a:t>
            </a:r>
            <a:r>
              <a:rPr lang="en-US" dirty="0">
                <a:sym typeface="Wingdings" panose="05000000000000000000" pitchFamily="2" charset="2"/>
              </a:rPr>
              <a:t> Attitude  Behaviour </a:t>
            </a:r>
          </a:p>
          <a:p>
            <a:r>
              <a:rPr lang="en-US" dirty="0">
                <a:sym typeface="Wingdings" panose="05000000000000000000" pitchFamily="2" charset="2"/>
              </a:rPr>
              <a:t>How to progress to the next stage? </a:t>
            </a:r>
            <a:endParaRPr lang="en-HK" dirty="0"/>
          </a:p>
        </p:txBody>
      </p:sp>
      <p:sp>
        <p:nvSpPr>
          <p:cNvPr id="4" name="Slide Number Placeholder 3"/>
          <p:cNvSpPr>
            <a:spLocks noGrp="1"/>
          </p:cNvSpPr>
          <p:nvPr>
            <p:ph type="sldNum" sz="quarter" idx="5"/>
          </p:nvPr>
        </p:nvSpPr>
        <p:spPr/>
        <p:txBody>
          <a:bodyPr/>
          <a:lstStyle/>
          <a:p>
            <a:fld id="{5DCEBB24-B757-4528-BBE4-41C87A2C31E7}" type="slidenum">
              <a:rPr lang="en-HK" smtClean="0"/>
              <a:t>15</a:t>
            </a:fld>
            <a:endParaRPr lang="en-HK"/>
          </a:p>
        </p:txBody>
      </p:sp>
    </p:spTree>
    <p:extLst>
      <p:ext uri="{BB962C8B-B14F-4D97-AF65-F5344CB8AC3E}">
        <p14:creationId xmlns:p14="http://schemas.microsoft.com/office/powerpoint/2010/main" val="296664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Wellbeing</a:t>
            </a:r>
            <a:r>
              <a:rPr lang="en-US" dirty="0"/>
              <a:t> (1 school, n=157, start to mid-year)</a:t>
            </a:r>
          </a:p>
          <a:p>
            <a:pPr marL="285750" indent="-285750"/>
            <a:r>
              <a:rPr lang="en-US" dirty="0"/>
              <a:t>Self-rated sleep problem worsened overall (</a:t>
            </a:r>
            <a:r>
              <a:rPr lang="en-US" i="1" dirty="0"/>
              <a:t>p</a:t>
            </a:r>
            <a:r>
              <a:rPr lang="en-US" dirty="0"/>
              <a:t>=.03*)</a:t>
            </a:r>
          </a:p>
          <a:p>
            <a:pPr marL="742950" lvl="1" indent="-285750"/>
            <a:r>
              <a:rPr lang="en-US" dirty="0"/>
              <a:t>Increased in P.6 students (p=.01**), P.4,5 </a:t>
            </a:r>
            <a:r>
              <a:rPr lang="en-US" dirty="0" err="1"/>
              <a:t>n.s</a:t>
            </a:r>
            <a:r>
              <a:rPr lang="en-US" dirty="0"/>
              <a:t>.</a:t>
            </a:r>
          </a:p>
          <a:p>
            <a:pPr marL="742950" lvl="1" indent="-285750"/>
            <a:r>
              <a:rPr lang="en-US" dirty="0"/>
              <a:t>Increased in Girls (p=.00***), Boys </a:t>
            </a:r>
            <a:r>
              <a:rPr lang="en-US" dirty="0" err="1"/>
              <a:t>n.s</a:t>
            </a:r>
            <a:r>
              <a:rPr lang="en-US" dirty="0"/>
              <a:t>.</a:t>
            </a:r>
          </a:p>
          <a:p>
            <a:pPr marL="285750" indent="-285750"/>
            <a:r>
              <a:rPr lang="en-US" dirty="0"/>
              <a:t>School connectedness improved overall (p=.00**)</a:t>
            </a:r>
          </a:p>
          <a:p>
            <a:pPr marL="742950" lvl="1" indent="-285750"/>
            <a:r>
              <a:rPr lang="en-US" dirty="0"/>
              <a:t>Boys’ connection with adults improved (p=.01*), Girls </a:t>
            </a:r>
            <a:r>
              <a:rPr lang="en-US" dirty="0" err="1"/>
              <a:t>n.s</a:t>
            </a:r>
            <a:r>
              <a:rPr lang="en-US" dirty="0"/>
              <a:t>.</a:t>
            </a:r>
          </a:p>
          <a:p>
            <a:pPr marL="742950" lvl="1" indent="-285750"/>
            <a:r>
              <a:rPr lang="en-US" dirty="0"/>
              <a:t>P.4 students’ connection with adults improved (p=.01*), P.5,6 </a:t>
            </a:r>
            <a:r>
              <a:rPr lang="en-US" dirty="0" err="1"/>
              <a:t>n.s</a:t>
            </a:r>
            <a:r>
              <a:rPr lang="en-US" dirty="0"/>
              <a:t>.</a:t>
            </a:r>
          </a:p>
          <a:p>
            <a:pPr marL="742950" lvl="1" indent="-285750"/>
            <a:r>
              <a:rPr lang="en-US" dirty="0"/>
              <a:t>P.4 students’ negative connectedness decreased (p=.00***), P.5,6 </a:t>
            </a:r>
            <a:r>
              <a:rPr lang="en-US" dirty="0" err="1"/>
              <a:t>n.s</a:t>
            </a:r>
            <a:r>
              <a:rPr lang="en-US" dirty="0"/>
              <a:t>.</a:t>
            </a:r>
          </a:p>
          <a:p>
            <a:pPr marL="285750" indent="-285750"/>
            <a:r>
              <a:rPr lang="en-US" dirty="0"/>
              <a:t>Learning motivation</a:t>
            </a:r>
          </a:p>
          <a:p>
            <a:pPr marL="742950" lvl="1" indent="-285750"/>
            <a:r>
              <a:rPr lang="en-US" dirty="0"/>
              <a:t>Less intrinsic in Boys (p=.02*), Girls </a:t>
            </a:r>
            <a:r>
              <a:rPr lang="en-US" dirty="0" err="1"/>
              <a:t>n.s</a:t>
            </a:r>
            <a:r>
              <a:rPr lang="en-US" dirty="0"/>
              <a:t>.</a:t>
            </a:r>
          </a:p>
          <a:p>
            <a:pPr marL="742950" lvl="1" indent="-285750"/>
            <a:r>
              <a:rPr lang="en-US" dirty="0"/>
              <a:t>Less intrinsic in P.5 students (p=.03*), P.4,6 </a:t>
            </a:r>
            <a:r>
              <a:rPr lang="en-US" dirty="0" err="1"/>
              <a:t>n.s</a:t>
            </a:r>
            <a:r>
              <a:rPr lang="en-US" dirty="0"/>
              <a:t>.</a:t>
            </a:r>
          </a:p>
          <a:p>
            <a:pPr marL="285750" indent="-285750"/>
            <a:r>
              <a:rPr lang="en-US" dirty="0"/>
              <a:t>Bullying </a:t>
            </a:r>
            <a:r>
              <a:rPr lang="en-US" dirty="0" err="1"/>
              <a:t>behaviour</a:t>
            </a:r>
            <a:r>
              <a:rPr lang="en-US" dirty="0"/>
              <a:t> decreased overall (p=.01**)</a:t>
            </a:r>
          </a:p>
          <a:p>
            <a:pPr marL="742950" lvl="1" indent="-285750"/>
            <a:r>
              <a:rPr lang="en-US" dirty="0"/>
              <a:t>Decreased in Boys (p=.00***), Girls </a:t>
            </a:r>
            <a:r>
              <a:rPr lang="en-US" dirty="0" err="1"/>
              <a:t>n.s</a:t>
            </a:r>
            <a:r>
              <a:rPr lang="en-US" dirty="0"/>
              <a:t>.</a:t>
            </a:r>
          </a:p>
          <a:p>
            <a:pPr marL="742950" lvl="1" indent="-285750"/>
            <a:r>
              <a:rPr lang="en-US" dirty="0"/>
              <a:t>Decreased in P.4 (p=.04*), P.5 (p=03*), P.6 </a:t>
            </a:r>
            <a:r>
              <a:rPr lang="en-US" dirty="0" err="1"/>
              <a:t>n.s</a:t>
            </a:r>
            <a:r>
              <a:rPr lang="en-US" dirty="0"/>
              <a:t>.</a:t>
            </a:r>
          </a:p>
          <a:p>
            <a:pPr marL="285750" indent="-285750"/>
            <a:r>
              <a:rPr lang="en-US" dirty="0"/>
              <a:t>Frequency of being bullied</a:t>
            </a:r>
          </a:p>
          <a:p>
            <a:pPr marL="742950" lvl="1" indent="-285750"/>
            <a:r>
              <a:rPr lang="en-US" dirty="0"/>
              <a:t>Decreased in Girls (p=.03*), Boys </a:t>
            </a:r>
            <a:r>
              <a:rPr lang="en-US" dirty="0" err="1"/>
              <a:t>n.s</a:t>
            </a:r>
            <a:r>
              <a:rPr lang="en-US" dirty="0"/>
              <a:t>. </a:t>
            </a:r>
          </a:p>
          <a:p>
            <a:pPr marL="742950" lvl="1" indent="-285750"/>
            <a:r>
              <a:rPr lang="en-US" dirty="0"/>
              <a:t>Decreased in P.4 (p=.03*), P.5,6 </a:t>
            </a:r>
            <a:r>
              <a:rPr lang="en-US" dirty="0" err="1"/>
              <a:t>n.s</a:t>
            </a:r>
            <a:r>
              <a:rPr lang="en-US" dirty="0"/>
              <a:t>.</a:t>
            </a:r>
          </a:p>
          <a:p>
            <a:endParaRPr lang="en-GB" dirty="0"/>
          </a:p>
        </p:txBody>
      </p:sp>
      <p:sp>
        <p:nvSpPr>
          <p:cNvPr id="4" name="Slide Number Placeholder 3"/>
          <p:cNvSpPr>
            <a:spLocks noGrp="1"/>
          </p:cNvSpPr>
          <p:nvPr>
            <p:ph type="sldNum" sz="quarter" idx="5"/>
          </p:nvPr>
        </p:nvSpPr>
        <p:spPr/>
        <p:txBody>
          <a:bodyPr/>
          <a:lstStyle/>
          <a:p>
            <a:fld id="{D84B7FD0-D699-453A-8675-B72ED4527563}" type="slidenum">
              <a:rPr lang="en-GB" smtClean="0"/>
              <a:t>16</a:t>
            </a:fld>
            <a:endParaRPr lang="en-GB"/>
          </a:p>
        </p:txBody>
      </p:sp>
    </p:spTree>
    <p:extLst>
      <p:ext uri="{BB962C8B-B14F-4D97-AF65-F5344CB8AC3E}">
        <p14:creationId xmlns:p14="http://schemas.microsoft.com/office/powerpoint/2010/main" val="158859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4B7FD0-D699-453A-8675-B72ED4527563}" type="slidenum">
              <a:rPr lang="en-GB" smtClean="0"/>
              <a:t>17</a:t>
            </a:fld>
            <a:endParaRPr lang="en-GB"/>
          </a:p>
        </p:txBody>
      </p:sp>
    </p:spTree>
    <p:extLst>
      <p:ext uri="{BB962C8B-B14F-4D97-AF65-F5344CB8AC3E}">
        <p14:creationId xmlns:p14="http://schemas.microsoft.com/office/powerpoint/2010/main" val="3592825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dirty="0"/>
              <a:t>Self-rated sleep problem worsened overall (</a:t>
            </a:r>
            <a:r>
              <a:rPr lang="en-US" i="1" dirty="0"/>
              <a:t>p</a:t>
            </a:r>
            <a:r>
              <a:rPr lang="en-US" dirty="0"/>
              <a:t>=.03*) especially in Girls and P.6</a:t>
            </a:r>
          </a:p>
          <a:p>
            <a:pPr marL="285750" indent="-285750"/>
            <a:endParaRPr lang="en-US" dirty="0"/>
          </a:p>
          <a:p>
            <a:pPr marL="285750" indent="-285750"/>
            <a:r>
              <a:rPr lang="en-US" dirty="0"/>
              <a:t>Connection with adults and negative connectedness improved overall (p=.00**) especially in boys and P.4</a:t>
            </a:r>
          </a:p>
          <a:p>
            <a:pPr marL="285750" indent="-285750"/>
            <a:endParaRPr lang="en-US" dirty="0"/>
          </a:p>
          <a:p>
            <a:pPr marL="285750" indent="-285750"/>
            <a:r>
              <a:rPr lang="en-US" dirty="0"/>
              <a:t>Bullying </a:t>
            </a:r>
            <a:r>
              <a:rPr lang="en-US" dirty="0" err="1"/>
              <a:t>behaviour</a:t>
            </a:r>
            <a:r>
              <a:rPr lang="en-US" dirty="0"/>
              <a:t> decreased overall (p=.01**) esp. in Boys, P.4, P.5</a:t>
            </a:r>
          </a:p>
          <a:p>
            <a:pPr marL="285750" indent="-285750"/>
            <a:endParaRPr lang="en-US" dirty="0"/>
          </a:p>
          <a:p>
            <a:pPr marL="285750" indent="-285750"/>
            <a:r>
              <a:rPr lang="en-US" dirty="0"/>
              <a:t>Frequency of being bullied decreased in Girls and P.4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motivation became less intrinsic in boys and P.5 </a:t>
            </a:r>
          </a:p>
          <a:p>
            <a:endParaRPr lang="en-GB" dirty="0"/>
          </a:p>
        </p:txBody>
      </p:sp>
      <p:sp>
        <p:nvSpPr>
          <p:cNvPr id="4" name="Slide Number Placeholder 3"/>
          <p:cNvSpPr>
            <a:spLocks noGrp="1"/>
          </p:cNvSpPr>
          <p:nvPr>
            <p:ph type="sldNum" sz="quarter" idx="5"/>
          </p:nvPr>
        </p:nvSpPr>
        <p:spPr/>
        <p:txBody>
          <a:bodyPr/>
          <a:lstStyle/>
          <a:p>
            <a:fld id="{D84B7FD0-D699-453A-8675-B72ED4527563}" type="slidenum">
              <a:rPr lang="en-GB" smtClean="0"/>
              <a:t>18</a:t>
            </a:fld>
            <a:endParaRPr lang="en-GB"/>
          </a:p>
        </p:txBody>
      </p:sp>
    </p:spTree>
    <p:extLst>
      <p:ext uri="{BB962C8B-B14F-4D97-AF65-F5344CB8AC3E}">
        <p14:creationId xmlns:p14="http://schemas.microsoft.com/office/powerpoint/2010/main" val="51275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a:t>
            </a:r>
            <a:r>
              <a:rPr lang="en-US" dirty="0">
                <a:sym typeface="Wingdings" panose="05000000000000000000" pitchFamily="2" charset="2"/>
              </a:rPr>
              <a:t> Attitude  </a:t>
            </a:r>
            <a:r>
              <a:rPr lang="en-US" dirty="0" err="1">
                <a:sym typeface="Wingdings" panose="05000000000000000000" pitchFamily="2" charset="2"/>
              </a:rPr>
              <a:t>Behaviour</a:t>
            </a:r>
            <a:r>
              <a:rPr lang="en-US" dirty="0">
                <a:sym typeface="Wingdings" panose="05000000000000000000" pitchFamily="2" charset="2"/>
              </a:rPr>
              <a:t> </a:t>
            </a:r>
          </a:p>
          <a:p>
            <a:r>
              <a:rPr lang="en-US" dirty="0">
                <a:sym typeface="Wingdings" panose="05000000000000000000" pitchFamily="2" charset="2"/>
              </a:rPr>
              <a:t>How to progress to the next stage? </a:t>
            </a:r>
          </a:p>
          <a:p>
            <a:endParaRPr lang="en-HK" dirty="0"/>
          </a:p>
          <a:p>
            <a:pPr marL="0" indent="0">
              <a:buNone/>
            </a:pPr>
            <a:r>
              <a:rPr lang="en-US" b="1" dirty="0"/>
              <a:t>Wellbeing</a:t>
            </a:r>
            <a:r>
              <a:rPr lang="en-US" dirty="0"/>
              <a:t> (4 school, n=263)</a:t>
            </a:r>
          </a:p>
          <a:p>
            <a:pPr marL="285750" indent="-285750"/>
            <a:r>
              <a:rPr lang="en-US" dirty="0"/>
              <a:t>Self-rated health worsened overall (p=.02*)</a:t>
            </a:r>
          </a:p>
          <a:p>
            <a:pPr marL="742950" lvl="1" indent="-285750"/>
            <a:r>
              <a:rPr lang="en-US" dirty="0"/>
              <a:t>Worsened in Girls (p=.01**), Boys </a:t>
            </a:r>
            <a:r>
              <a:rPr lang="en-US" dirty="0" err="1"/>
              <a:t>n.s</a:t>
            </a:r>
            <a:r>
              <a:rPr lang="en-US" dirty="0"/>
              <a:t>.</a:t>
            </a:r>
          </a:p>
          <a:p>
            <a:pPr marL="742950" lvl="1" indent="-285750"/>
            <a:r>
              <a:rPr lang="en-US" dirty="0"/>
              <a:t>Worsened in F.1 (p=.00**), F.2,4 </a:t>
            </a:r>
            <a:r>
              <a:rPr lang="en-US" dirty="0" err="1"/>
              <a:t>n.s</a:t>
            </a:r>
            <a:r>
              <a:rPr lang="en-US" dirty="0"/>
              <a:t>.</a:t>
            </a:r>
          </a:p>
          <a:p>
            <a:pPr marL="285750" indent="-285750"/>
            <a:r>
              <a:rPr lang="en-US" dirty="0"/>
              <a:t>Sleep problem </a:t>
            </a:r>
          </a:p>
          <a:p>
            <a:pPr marL="742950" lvl="1" indent="-285750"/>
            <a:r>
              <a:rPr lang="en-US" dirty="0"/>
              <a:t>Increased in Girls (p=.03*), Boys </a:t>
            </a:r>
            <a:r>
              <a:rPr lang="en-US" dirty="0" err="1"/>
              <a:t>n.s</a:t>
            </a:r>
            <a:r>
              <a:rPr lang="en-US" dirty="0"/>
              <a:t>.</a:t>
            </a:r>
          </a:p>
          <a:p>
            <a:pPr marL="285750" indent="-285750"/>
            <a:r>
              <a:rPr lang="en-US" dirty="0"/>
              <a:t>Psychological distress </a:t>
            </a:r>
          </a:p>
          <a:p>
            <a:pPr marL="742950" lvl="1" indent="-285750"/>
            <a:r>
              <a:rPr lang="en-US" dirty="0"/>
              <a:t>Worsened in F.4 (p=.03*), F.1,2 </a:t>
            </a:r>
            <a:r>
              <a:rPr lang="en-US" dirty="0" err="1"/>
              <a:t>n.s</a:t>
            </a:r>
            <a:r>
              <a:rPr lang="en-US" dirty="0"/>
              <a:t>.</a:t>
            </a:r>
          </a:p>
          <a:p>
            <a:pPr marL="285750" indent="-285750"/>
            <a:r>
              <a:rPr lang="en-US" dirty="0"/>
              <a:t>Self-compassion</a:t>
            </a:r>
          </a:p>
          <a:p>
            <a:pPr marL="742950" lvl="1" indent="-285750"/>
            <a:r>
              <a:rPr lang="en-US" dirty="0"/>
              <a:t>Self-criticism increased in Girls (p=.03*), Boys </a:t>
            </a:r>
            <a:r>
              <a:rPr lang="en-US" dirty="0" err="1"/>
              <a:t>n.s</a:t>
            </a:r>
            <a:r>
              <a:rPr lang="en-US" dirty="0"/>
              <a:t>.</a:t>
            </a:r>
          </a:p>
          <a:p>
            <a:pPr marL="742950" lvl="1" indent="-285750"/>
            <a:r>
              <a:rPr lang="en-US" dirty="0"/>
              <a:t>Self-compassion improved in F.1 (p=.03*), F.2,4 </a:t>
            </a:r>
            <a:r>
              <a:rPr lang="en-US" dirty="0" err="1"/>
              <a:t>n.s</a:t>
            </a:r>
            <a:r>
              <a:rPr lang="en-US" dirty="0"/>
              <a:t>.</a:t>
            </a:r>
          </a:p>
          <a:p>
            <a:pPr marL="285750" indent="-285750"/>
            <a:r>
              <a:rPr lang="en-US" dirty="0"/>
              <a:t>Resilience </a:t>
            </a:r>
          </a:p>
          <a:p>
            <a:pPr marL="742950" lvl="1" indent="-285750"/>
            <a:r>
              <a:rPr lang="en-US" dirty="0"/>
              <a:t>Decreased in Girls (p=.01*), Boys </a:t>
            </a:r>
            <a:r>
              <a:rPr lang="en-US" dirty="0" err="1"/>
              <a:t>n.s</a:t>
            </a:r>
            <a:r>
              <a:rPr lang="en-US" dirty="0"/>
              <a:t>.</a:t>
            </a:r>
          </a:p>
          <a:p>
            <a:pPr marL="285750" indent="-285750"/>
            <a:r>
              <a:rPr lang="en-US" dirty="0"/>
              <a:t>Learning motivation</a:t>
            </a:r>
          </a:p>
          <a:p>
            <a:pPr marL="742950" lvl="1" indent="-285750"/>
            <a:r>
              <a:rPr lang="en-US" dirty="0"/>
              <a:t>Boys’ intrinsic motivation increased (p=.03*), Girls </a:t>
            </a:r>
            <a:r>
              <a:rPr lang="en-US" dirty="0" err="1"/>
              <a:t>n.s</a:t>
            </a:r>
            <a:r>
              <a:rPr lang="en-US" dirty="0"/>
              <a:t>.</a:t>
            </a:r>
          </a:p>
          <a:p>
            <a:pPr marL="285750" indent="-285750"/>
            <a:r>
              <a:rPr lang="en-US" dirty="0"/>
              <a:t>Bullying </a:t>
            </a:r>
            <a:r>
              <a:rPr lang="en-US" dirty="0" err="1"/>
              <a:t>behaviour</a:t>
            </a:r>
            <a:r>
              <a:rPr lang="en-US" dirty="0"/>
              <a:t> decreased overall (p=.01*)</a:t>
            </a:r>
          </a:p>
          <a:p>
            <a:pPr marL="742950" lvl="1" indent="-285750"/>
            <a:r>
              <a:rPr lang="en-US" dirty="0"/>
              <a:t>Decreased in Boys (p=.05*), girls </a:t>
            </a:r>
            <a:r>
              <a:rPr lang="en-US" dirty="0" err="1"/>
              <a:t>n.s</a:t>
            </a:r>
            <a:r>
              <a:rPr lang="en-US" dirty="0"/>
              <a:t>.</a:t>
            </a:r>
            <a:endParaRPr lang="en-HK" dirty="0"/>
          </a:p>
          <a:p>
            <a:endParaRPr lang="en-GB" dirty="0"/>
          </a:p>
        </p:txBody>
      </p:sp>
      <p:sp>
        <p:nvSpPr>
          <p:cNvPr id="4" name="Slide Number Placeholder 3"/>
          <p:cNvSpPr>
            <a:spLocks noGrp="1"/>
          </p:cNvSpPr>
          <p:nvPr>
            <p:ph type="sldNum" sz="quarter" idx="5"/>
          </p:nvPr>
        </p:nvSpPr>
        <p:spPr/>
        <p:txBody>
          <a:bodyPr/>
          <a:lstStyle/>
          <a:p>
            <a:fld id="{D84B7FD0-D699-453A-8675-B72ED4527563}" type="slidenum">
              <a:rPr lang="en-GB" smtClean="0"/>
              <a:t>19</a:t>
            </a:fld>
            <a:endParaRPr lang="en-GB"/>
          </a:p>
        </p:txBody>
      </p:sp>
    </p:spTree>
    <p:extLst>
      <p:ext uri="{BB962C8B-B14F-4D97-AF65-F5344CB8AC3E}">
        <p14:creationId xmlns:p14="http://schemas.microsoft.com/office/powerpoint/2010/main" val="12301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r>
              <a:rPr lang="en-US" dirty="0"/>
              <a:t>Level 1: Compassion increased in F.2 (p=.04*), F.1,4 </a:t>
            </a:r>
            <a:r>
              <a:rPr lang="en-US" dirty="0" err="1"/>
              <a:t>n.s</a:t>
            </a:r>
            <a:r>
              <a:rPr lang="en-US" dirty="0"/>
              <a:t>.</a:t>
            </a:r>
          </a:p>
          <a:p>
            <a:pPr marL="742950" lvl="1" indent="-285750"/>
            <a:r>
              <a:rPr lang="en-US" dirty="0"/>
              <a:t>Level 2: Empathy decreased in F.2 (LWL) (p=.03*), F.3 </a:t>
            </a:r>
            <a:r>
              <a:rPr lang="en-US" dirty="0" err="1"/>
              <a:t>n.s</a:t>
            </a:r>
            <a:r>
              <a:rPr lang="en-US" dirty="0"/>
              <a:t>.</a:t>
            </a:r>
          </a:p>
          <a:p>
            <a:pPr marL="742950" lvl="1" indent="-285750"/>
            <a:endParaRPr lang="en-US" dirty="0"/>
          </a:p>
          <a:p>
            <a:pPr marL="1200150" lvl="2" indent="-285750"/>
            <a:endParaRPr lang="en-US" dirty="0"/>
          </a:p>
          <a:p>
            <a:endParaRPr lang="en-GB" dirty="0"/>
          </a:p>
        </p:txBody>
      </p:sp>
      <p:sp>
        <p:nvSpPr>
          <p:cNvPr id="4" name="Slide Number Placeholder 3"/>
          <p:cNvSpPr>
            <a:spLocks noGrp="1"/>
          </p:cNvSpPr>
          <p:nvPr>
            <p:ph type="sldNum" sz="quarter" idx="5"/>
          </p:nvPr>
        </p:nvSpPr>
        <p:spPr/>
        <p:txBody>
          <a:bodyPr/>
          <a:lstStyle/>
          <a:p>
            <a:fld id="{D84B7FD0-D699-453A-8675-B72ED4527563}" type="slidenum">
              <a:rPr lang="en-GB" smtClean="0"/>
              <a:t>20</a:t>
            </a:fld>
            <a:endParaRPr lang="en-GB"/>
          </a:p>
        </p:txBody>
      </p:sp>
    </p:spTree>
    <p:extLst>
      <p:ext uri="{BB962C8B-B14F-4D97-AF65-F5344CB8AC3E}">
        <p14:creationId xmlns:p14="http://schemas.microsoft.com/office/powerpoint/2010/main" val="242732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Significant findings on secondary school student outcomes</a:t>
            </a:r>
          </a:p>
          <a:p>
            <a:pPr marL="0" indent="0">
              <a:buNone/>
            </a:pPr>
            <a:r>
              <a:rPr lang="en-US" sz="1100" dirty="0"/>
              <a:t> (4 school, n=263)</a:t>
            </a:r>
          </a:p>
          <a:p>
            <a:pPr marL="285750" indent="-285750"/>
            <a:r>
              <a:rPr lang="en-US" dirty="0"/>
              <a:t>Self-rated health worsened overall (p=.02*), esp. in Girls and F.1</a:t>
            </a:r>
          </a:p>
          <a:p>
            <a:pPr marL="285750" indent="-285750"/>
            <a:endParaRPr lang="en-US" dirty="0"/>
          </a:p>
          <a:p>
            <a:pPr marL="285750" indent="-285750"/>
            <a:r>
              <a:rPr lang="en-US" dirty="0"/>
              <a:t>Sleep problem increased in Girls </a:t>
            </a:r>
          </a:p>
          <a:p>
            <a:pPr marL="285750" indent="-285750"/>
            <a:endParaRPr lang="en-US" dirty="0"/>
          </a:p>
          <a:p>
            <a:pPr marL="285750" indent="-285750"/>
            <a:r>
              <a:rPr lang="en-US" dirty="0"/>
              <a:t>Psychological distress worsened in F.4 </a:t>
            </a:r>
          </a:p>
          <a:p>
            <a:pPr marL="285750" indent="-285750"/>
            <a:endParaRPr lang="en-US" dirty="0"/>
          </a:p>
          <a:p>
            <a:pPr marL="285750" indent="-285750"/>
            <a:r>
              <a:rPr lang="en-US" dirty="0"/>
              <a:t>Self-compassion worsened in Girls (Self-criticism) and improved in F.1 (SC)</a:t>
            </a:r>
          </a:p>
          <a:p>
            <a:pPr marL="285750" indent="-285750"/>
            <a:endParaRPr lang="en-US" dirty="0"/>
          </a:p>
          <a:p>
            <a:pPr marL="285750" indent="-285750"/>
            <a:r>
              <a:rPr lang="en-US" dirty="0"/>
              <a:t>Resilience decreased in Girls</a:t>
            </a:r>
          </a:p>
          <a:p>
            <a:pPr marL="285750" indent="-285750"/>
            <a:endParaRPr lang="en-US" dirty="0"/>
          </a:p>
          <a:p>
            <a:pPr marL="285750" indent="-285750"/>
            <a:r>
              <a:rPr lang="en-US" dirty="0"/>
              <a:t>Bullying </a:t>
            </a:r>
            <a:r>
              <a:rPr lang="en-US" dirty="0" err="1"/>
              <a:t>behaviour</a:t>
            </a:r>
            <a:r>
              <a:rPr lang="en-US" dirty="0"/>
              <a:t> decreased overall (p=.01*) </a:t>
            </a:r>
            <a:r>
              <a:rPr lang="en-US" dirty="0" err="1"/>
              <a:t>esp</a:t>
            </a:r>
            <a:r>
              <a:rPr lang="en-US" dirty="0"/>
              <a:t> in Boys</a:t>
            </a:r>
          </a:p>
          <a:p>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motivation became more intrinsic in Boys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Mental health knowledge increased significantly in girls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HK" dirty="0"/>
          </a:p>
        </p:txBody>
      </p:sp>
      <p:sp>
        <p:nvSpPr>
          <p:cNvPr id="4" name="Slide Number Placeholder 3"/>
          <p:cNvSpPr>
            <a:spLocks noGrp="1"/>
          </p:cNvSpPr>
          <p:nvPr>
            <p:ph type="sldNum" sz="quarter" idx="5"/>
          </p:nvPr>
        </p:nvSpPr>
        <p:spPr/>
        <p:txBody>
          <a:bodyPr/>
          <a:lstStyle/>
          <a:p>
            <a:fld id="{5DCEBB24-B757-4528-BBE4-41C87A2C31E7}" type="slidenum">
              <a:rPr lang="en-HK" smtClean="0"/>
              <a:t>21</a:t>
            </a:fld>
            <a:endParaRPr lang="en-HK"/>
          </a:p>
        </p:txBody>
      </p:sp>
    </p:spTree>
    <p:extLst>
      <p:ext uri="{BB962C8B-B14F-4D97-AF65-F5344CB8AC3E}">
        <p14:creationId xmlns:p14="http://schemas.microsoft.com/office/powerpoint/2010/main" val="264826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sym typeface="Wingdings" panose="05000000000000000000" pitchFamily="2" charset="2"/>
              </a:rPr>
              <a:t>Monitoring student wellbeing</a:t>
            </a:r>
          </a:p>
          <a:p>
            <a:pPr marL="171450" indent="-171450">
              <a:buFontTx/>
              <a:buChar char="-"/>
            </a:pPr>
            <a:r>
              <a:rPr lang="en-US" dirty="0"/>
              <a:t>Understanding students’ wellbeing patterns</a:t>
            </a:r>
          </a:p>
          <a:p>
            <a:pPr marL="171450" indent="-171450">
              <a:buFontTx/>
              <a:buChar char="-"/>
            </a:pPr>
            <a:r>
              <a:rPr lang="en-US" dirty="0"/>
              <a:t>Which groups / individuals are at risk</a:t>
            </a:r>
          </a:p>
          <a:p>
            <a:pPr marL="171450" indent="-171450">
              <a:buFontTx/>
              <a:buChar cha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Knowledge </a:t>
            </a:r>
            <a:r>
              <a:rPr lang="en-US" dirty="0">
                <a:sym typeface="Wingdings" panose="05000000000000000000" pitchFamily="2" charset="2"/>
              </a:rPr>
              <a:t> Attitude  </a:t>
            </a:r>
            <a:r>
              <a:rPr lang="en-US" dirty="0" err="1">
                <a:sym typeface="Wingdings" panose="05000000000000000000" pitchFamily="2" charset="2"/>
              </a:rPr>
              <a:t>Behaviour</a:t>
            </a:r>
            <a:r>
              <a:rPr lang="en-US" dirty="0">
                <a:sym typeface="Wingdings" panose="05000000000000000000" pitchFamily="2" charset="2"/>
              </a:rPr>
              <a:t>? How to progress to the next stage? </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Evidence-based good practices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Knowledge exchange </a:t>
            </a:r>
          </a:p>
          <a:p>
            <a:endParaRPr lang="en-US" dirty="0">
              <a:sym typeface="Wingdings" panose="05000000000000000000" pitchFamily="2" charset="2"/>
            </a:endParaRPr>
          </a:p>
          <a:p>
            <a:r>
              <a:rPr lang="en-US" dirty="0">
                <a:sym typeface="Wingdings" panose="05000000000000000000" pitchFamily="2" charset="2"/>
              </a:rPr>
              <a:t>Analysis and feedback on Program </a:t>
            </a:r>
          </a:p>
          <a:p>
            <a:pPr marL="171450" indent="-171450">
              <a:buFontTx/>
              <a:buChar char="-"/>
            </a:pPr>
            <a:r>
              <a:rPr lang="en-US" dirty="0">
                <a:sym typeface="Wingdings" panose="05000000000000000000" pitchFamily="2" charset="2"/>
              </a:rPr>
              <a:t>Training</a:t>
            </a:r>
          </a:p>
          <a:p>
            <a:pPr marL="171450" indent="-171450">
              <a:buFontTx/>
              <a:buChar char="-"/>
            </a:pPr>
            <a:r>
              <a:rPr lang="en-US" dirty="0">
                <a:sym typeface="Wingdings" panose="05000000000000000000" pitchFamily="2" charset="2"/>
              </a:rPr>
              <a:t>Teacher development</a:t>
            </a:r>
          </a:p>
          <a:p>
            <a:pPr marL="171450" indent="-171450">
              <a:buFontTx/>
              <a:buChar char="-"/>
            </a:pPr>
            <a:r>
              <a:rPr lang="en-US" dirty="0">
                <a:sym typeface="Wingdings" panose="05000000000000000000" pitchFamily="2" charset="2"/>
              </a:rPr>
              <a:t>Program implementation</a:t>
            </a:r>
          </a:p>
          <a:p>
            <a:pPr marL="171450" indent="-171450">
              <a:buFontTx/>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D84B7FD0-D699-453A-8675-B72ED4527563}" type="slidenum">
              <a:rPr lang="en-GB" smtClean="0"/>
              <a:t>22</a:t>
            </a:fld>
            <a:endParaRPr lang="en-GB"/>
          </a:p>
        </p:txBody>
      </p:sp>
    </p:spTree>
    <p:extLst>
      <p:ext uri="{BB962C8B-B14F-4D97-AF65-F5344CB8AC3E}">
        <p14:creationId xmlns:p14="http://schemas.microsoft.com/office/powerpoint/2010/main" val="239270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3.svg"/><Relationship Id="rId17" Type="http://schemas.openxmlformats.org/officeDocument/2006/relationships/image" Target="../media/image50.png"/><Relationship Id="rId2" Type="http://schemas.openxmlformats.org/officeDocument/2006/relationships/image" Target="../media/image1.jpe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18.svg"/><Relationship Id="rId15" Type="http://schemas.openxmlformats.org/officeDocument/2006/relationships/image" Target="../media/image49.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png"/><Relationship Id="rId14" Type="http://schemas.openxmlformats.org/officeDocument/2006/relationships/image" Target="../media/image55.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image" Target="../media/image55.emf"/><Relationship Id="rId4" Type="http://schemas.openxmlformats.org/officeDocument/2006/relationships/package" Target="../embeddings/Microsoft_Word_Document1.docx"/></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7.emf"/><Relationship Id="rId4" Type="http://schemas.openxmlformats.org/officeDocument/2006/relationships/package" Target="../embeddings/Microsoft_Word_Document3.docx"/></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package" Target="../embeddings/Microsoft_Word_Document5.docx"/><Relationship Id="rId5" Type="http://schemas.openxmlformats.org/officeDocument/2006/relationships/image" Target="../media/image58.emf"/><Relationship Id="rId4" Type="http://schemas.openxmlformats.org/officeDocument/2006/relationships/package" Target="../embeddings/Microsoft_Word_Document4.docx"/></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0.pn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9.sv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9.svg"/><Relationship Id="rId4" Type="http://schemas.openxmlformats.org/officeDocument/2006/relationships/image" Target="../media/image69.png"/><Relationship Id="rId9" Type="http://schemas.openxmlformats.org/officeDocument/2006/relationships/image" Target="../media/image83.sv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53.svg"/><Relationship Id="rId3" Type="http://schemas.openxmlformats.org/officeDocument/2006/relationships/image" Target="../media/image42.png"/><Relationship Id="rId7" Type="http://schemas.microsoft.com/office/2007/relationships/hdphoto" Target="../media/hdphoto5.wdp"/><Relationship Id="rId12"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41.png"/><Relationship Id="rId5" Type="http://schemas.openxmlformats.org/officeDocument/2006/relationships/image" Target="../media/image81.png"/><Relationship Id="rId10" Type="http://schemas.microsoft.com/office/2007/relationships/hdphoto" Target="../media/hdphoto6.wdp"/><Relationship Id="rId4" Type="http://schemas.openxmlformats.org/officeDocument/2006/relationships/image" Target="../media/image50.png"/><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79.svg"/><Relationship Id="rId12"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83.svg"/><Relationship Id="rId5" Type="http://schemas.openxmlformats.org/officeDocument/2006/relationships/image" Target="../media/image85.png"/><Relationship Id="rId10" Type="http://schemas.openxmlformats.org/officeDocument/2006/relationships/image" Target="../media/image71.png"/><Relationship Id="rId4" Type="http://schemas.openxmlformats.org/officeDocument/2006/relationships/image" Target="../media/image4.svg"/><Relationship Id="rId9" Type="http://schemas.openxmlformats.org/officeDocument/2006/relationships/image" Target="../media/image81.sv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0.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0.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4.sv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11.jpeg"/><Relationship Id="rId21" Type="http://schemas.openxmlformats.org/officeDocument/2006/relationships/image" Target="../media/image24.jpeg"/><Relationship Id="rId7" Type="http://schemas.openxmlformats.org/officeDocument/2006/relationships/image" Target="../media/image12.png"/><Relationship Id="rId12" Type="http://schemas.openxmlformats.org/officeDocument/2006/relationships/image" Target="../media/image18.svg"/><Relationship Id="rId17" Type="http://schemas.openxmlformats.org/officeDocument/2006/relationships/image" Target="../media/image20.jpeg"/><Relationship Id="rId2" Type="http://schemas.openxmlformats.org/officeDocument/2006/relationships/image" Target="../media/image1.jpeg"/><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8.png"/><Relationship Id="rId23" Type="http://schemas.openxmlformats.org/officeDocument/2006/relationships/image" Target="../media/image26.jpeg"/><Relationship Id="rId10" Type="http://schemas.openxmlformats.org/officeDocument/2006/relationships/image" Target="../media/image14.png"/><Relationship Id="rId19" Type="http://schemas.openxmlformats.org/officeDocument/2006/relationships/image" Target="../media/image22.jpeg"/><Relationship Id="rId4" Type="http://schemas.openxmlformats.org/officeDocument/2006/relationships/image" Target="../media/image4.png"/><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4.sv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4.svg"/><Relationship Id="rId3" Type="http://schemas.openxmlformats.org/officeDocument/2006/relationships/image" Target="../media/image4.svg"/><Relationship Id="rId7" Type="http://schemas.openxmlformats.org/officeDocument/2006/relationships/image" Target="../media/image37.png"/><Relationship Id="rId12"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2.svg"/><Relationship Id="rId5" Type="http://schemas.microsoft.com/office/2007/relationships/hdphoto" Target="../media/hdphoto2.wdp"/><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sp>
        <p:nvSpPr>
          <p:cNvPr id="17" name="Rectangle 16">
            <a:extLst>
              <a:ext uri="{FF2B5EF4-FFF2-40B4-BE49-F238E27FC236}">
                <a16:creationId xmlns:a16="http://schemas.microsoft.com/office/drawing/2014/main" id="{A166E4FA-5408-41A5-BE3B-630F2B00716D}"/>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8"/>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382509" y="6802587"/>
                <a:ext cx="1834683" cy="1969770"/>
              </a:xfrm>
              <a:prstGeom prst="rect">
                <a:avLst/>
              </a:prstGeom>
            </p:spPr>
            <p:txBody>
              <a:bodyPr wrap="square" lIns="0" tIns="0" rIns="0" bIns="0" rtlCol="0" anchor="t">
                <a:spAutoFit/>
              </a:bodyPr>
              <a:lstStyle/>
              <a:p>
                <a:pPr algn="ctr"/>
                <a:r>
                  <a:rPr lang="zh-TW" altLang="en-US" sz="4400" b="1" dirty="0">
                    <a:solidFill>
                      <a:schemeClr val="tx1">
                        <a:lumMod val="65000"/>
                        <a:lumOff val="35000"/>
                      </a:schemeClr>
                    </a:solidFill>
                    <a:latin typeface="Yu Gothic UI Semibold" panose="020B0700000000000000" pitchFamily="34" charset="-128"/>
                    <a:ea typeface="Yu Gothic UI Semibold" panose="020B0700000000000000" pitchFamily="34" charset="-128"/>
                  </a:rPr>
                  <a:t>總結</a:t>
                </a:r>
                <a:endParaRPr lang="en-US" altLang="zh-TW"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a:p>
                <a:pPr algn="ctr"/>
                <a:r>
                  <a:rPr lang="zh-TW" altLang="en-US" sz="4400" b="1" dirty="0">
                    <a:solidFill>
                      <a:schemeClr val="tx1">
                        <a:lumMod val="65000"/>
                        <a:lumOff val="35000"/>
                      </a:schemeClr>
                    </a:solidFill>
                    <a:latin typeface="Yu Gothic UI Semibold" panose="020B0700000000000000" pitchFamily="34" charset="-128"/>
                    <a:ea typeface="Yu Gothic UI Semibold" panose="020B0700000000000000" pitchFamily="34" charset="-128"/>
                  </a:rPr>
                  <a:t>分享會</a:t>
                </a:r>
                <a:endParaRPr lang="en-US" altLang="zh-TW"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a:p>
                <a:pPr algn="ct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Dissemination Seminar</a:t>
                </a:r>
                <a:endParaRPr lang="en-US" altLang="zh-HK" sz="4400"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2400312" y="4492517"/>
            <a:ext cx="5000753" cy="4846184"/>
          </a:xfrm>
          <a:prstGeom prst="rect">
            <a:avLst/>
          </a:prstGeom>
        </p:spPr>
      </p:pic>
      <p:pic>
        <p:nvPicPr>
          <p:cNvPr id="19" name="Picture 2">
            <a:extLst>
              <a:ext uri="{FF2B5EF4-FFF2-40B4-BE49-F238E27FC236}">
                <a16:creationId xmlns:a16="http://schemas.microsoft.com/office/drawing/2014/main" id="{C0A19EEF-6AAD-411D-A497-195C334B3B3A}"/>
              </a:ext>
            </a:extLst>
          </p:cNvPr>
          <p:cNvPicPr>
            <a:picLocks noChangeAspect="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888" r="2888"/>
          <a:stretch>
            <a:fillRect/>
          </a:stretch>
        </p:blipFill>
        <p:spPr>
          <a:xfrm rot="-5262563">
            <a:off x="5904493" y="1238324"/>
            <a:ext cx="6845292" cy="9817620"/>
          </a:xfrm>
          <a:prstGeom prst="rect">
            <a:avLst/>
          </a:prstGeom>
          <a:effectLst>
            <a:outerShdw blurRad="50800" dist="38100" dir="2700000" algn="tl" rotWithShape="0">
              <a:prstClr val="black">
                <a:alpha val="40000"/>
              </a:prstClr>
            </a:outerShdw>
          </a:effectLst>
        </p:spPr>
      </p:pic>
      <p:sp>
        <p:nvSpPr>
          <p:cNvPr id="20" name="TextBox 11">
            <a:extLst>
              <a:ext uri="{FF2B5EF4-FFF2-40B4-BE49-F238E27FC236}">
                <a16:creationId xmlns:a16="http://schemas.microsoft.com/office/drawing/2014/main" id="{4B1AD1EF-4676-446B-A993-094C93235B85}"/>
              </a:ext>
            </a:extLst>
          </p:cNvPr>
          <p:cNvSpPr txBox="1"/>
          <p:nvPr/>
        </p:nvSpPr>
        <p:spPr>
          <a:xfrm>
            <a:off x="5486400" y="3238500"/>
            <a:ext cx="8213342" cy="5838201"/>
          </a:xfrm>
          <a:prstGeom prst="rect">
            <a:avLst/>
          </a:prstGeom>
        </p:spPr>
        <p:txBody>
          <a:bodyPr wrap="square" lIns="0" tIns="0" rIns="0" bIns="0" rtlCol="0" anchor="t">
            <a:spAutoFit/>
          </a:bodyPr>
          <a:lstStyle/>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學校更重視學生的精神健康</a:t>
            </a:r>
          </a:p>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老師對正向教育內容及應用更了解</a:t>
            </a:r>
          </a:p>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學生更懂得感謝和諒解父母</a:t>
            </a:r>
            <a:r>
              <a:rPr lang="zh-TW" altLang="en-US" sz="3200" b="1" dirty="0">
                <a:solidFill>
                  <a:schemeClr val="tx1">
                    <a:lumMod val="75000"/>
                    <a:lumOff val="25000"/>
                  </a:schemeClr>
                </a:solidFill>
              </a:rPr>
              <a:t>、</a:t>
            </a: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同儕</a:t>
            </a:r>
            <a:r>
              <a:rPr lang="zh-TW" altLang="en-US" sz="3200" b="1" dirty="0">
                <a:solidFill>
                  <a:schemeClr val="tx1">
                    <a:lumMod val="75000"/>
                    <a:lumOff val="25000"/>
                  </a:schemeClr>
                </a:solidFill>
              </a:rPr>
              <a:t>、</a:t>
            </a: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老師</a:t>
            </a:r>
          </a:p>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學生更具同理心，擁有更好的同儕關係</a:t>
            </a:r>
          </a:p>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更好的師生關係</a:t>
            </a:r>
            <a:r>
              <a:rPr lang="en-US" altLang="zh-TW" sz="3200" dirty="0">
                <a:solidFill>
                  <a:schemeClr val="tx1">
                    <a:lumMod val="75000"/>
                    <a:lumOff val="25000"/>
                  </a:schemeClr>
                </a:solidFill>
                <a:latin typeface="Yu Gothic Medium" panose="020B0500000000000000" pitchFamily="34" charset="-128"/>
                <a:ea typeface="Yu Gothic Medium" panose="020B0500000000000000" pitchFamily="34" charset="-128"/>
              </a:rPr>
              <a:t>(</a:t>
            </a: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尤其在小學階段</a:t>
            </a:r>
            <a:r>
              <a:rPr lang="en-US" altLang="zh-TW" sz="3200" dirty="0">
                <a:solidFill>
                  <a:schemeClr val="tx1">
                    <a:lumMod val="75000"/>
                    <a:lumOff val="25000"/>
                  </a:schemeClr>
                </a:solidFill>
                <a:latin typeface="Yu Gothic Medium" panose="020B0500000000000000" pitchFamily="34" charset="-128"/>
                <a:ea typeface="Yu Gothic Medium" panose="020B0500000000000000" pitchFamily="34" charset="-128"/>
              </a:rPr>
              <a:t>)</a:t>
            </a:r>
            <a:endPar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marL="342900" indent="-342900">
              <a:lnSpc>
                <a:spcPct val="150000"/>
              </a:lnSpc>
              <a:buFont typeface="Arial" panose="020B0604020202020204" pitchFamily="34" charset="0"/>
              <a:buChar char="•"/>
            </a:pP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據老師表示，大多數學生參與</a:t>
            </a:r>
            <a:r>
              <a:rPr lang="en-US" altLang="zh-TW" sz="3200" dirty="0">
                <a:solidFill>
                  <a:schemeClr val="tx1">
                    <a:lumMod val="75000"/>
                    <a:lumOff val="25000"/>
                  </a:schemeClr>
                </a:solidFill>
                <a:latin typeface="Yu Gothic Medium" panose="020B0500000000000000" pitchFamily="34" charset="-128"/>
                <a:ea typeface="Yu Gothic Medium" panose="020B0500000000000000" pitchFamily="34" charset="-128"/>
              </a:rPr>
              <a:t>QTN</a:t>
            </a: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計劃後，「情意及社交表現評估」</a:t>
            </a:r>
            <a:r>
              <a:rPr lang="en-US" altLang="zh-TW" sz="3200" dirty="0">
                <a:solidFill>
                  <a:schemeClr val="tx1">
                    <a:lumMod val="75000"/>
                    <a:lumOff val="25000"/>
                  </a:schemeClr>
                </a:solidFill>
                <a:latin typeface="Yu Gothic Medium" panose="020B0500000000000000" pitchFamily="34" charset="-128"/>
                <a:ea typeface="Yu Gothic Medium" panose="020B0500000000000000" pitchFamily="34" charset="-128"/>
              </a:rPr>
              <a:t>(APASO)</a:t>
            </a:r>
            <a:r>
              <a:rPr lang="zh-TW" altLang="en-US" sz="3200" dirty="0">
                <a:solidFill>
                  <a:schemeClr val="tx1">
                    <a:lumMod val="75000"/>
                    <a:lumOff val="25000"/>
                  </a:schemeClr>
                </a:solidFill>
                <a:latin typeface="Yu Gothic Medium" panose="020B0500000000000000" pitchFamily="34" charset="-128"/>
                <a:ea typeface="Yu Gothic Medium" panose="020B0500000000000000" pitchFamily="34" charset="-128"/>
              </a:rPr>
              <a:t>顯示更多正面的結果。</a:t>
            </a:r>
            <a:endParaRPr lang="en-HK" sz="3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sp>
        <p:nvSpPr>
          <p:cNvPr id="22" name="Title 1">
            <a:extLst>
              <a:ext uri="{FF2B5EF4-FFF2-40B4-BE49-F238E27FC236}">
                <a16:creationId xmlns:a16="http://schemas.microsoft.com/office/drawing/2014/main" id="{3BCC8902-55CB-4A93-B2C0-FA19857C4349}"/>
              </a:ext>
            </a:extLst>
          </p:cNvPr>
          <p:cNvSpPr txBox="1">
            <a:spLocks/>
          </p:cNvSpPr>
          <p:nvPr/>
        </p:nvSpPr>
        <p:spPr>
          <a:xfrm>
            <a:off x="20269200" y="2123569"/>
            <a:ext cx="11866626" cy="1391316"/>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HK">
                <a:solidFill>
                  <a:srgbClr val="C00000"/>
                </a:solidFill>
              </a:rPr>
              <a:t>What we have achieved in the previous phase (2015-2019)</a:t>
            </a:r>
            <a:endParaRPr lang="zh-HK" altLang="en-US" dirty="0">
              <a:solidFill>
                <a:srgbClr val="C00000"/>
              </a:solidFill>
            </a:endParaRPr>
          </a:p>
        </p:txBody>
      </p:sp>
      <p:sp>
        <p:nvSpPr>
          <p:cNvPr id="23" name="Content Placeholder 2">
            <a:extLst>
              <a:ext uri="{FF2B5EF4-FFF2-40B4-BE49-F238E27FC236}">
                <a16:creationId xmlns:a16="http://schemas.microsoft.com/office/drawing/2014/main" id="{991CFE13-FBA4-45E1-A720-7DB6037C42E2}"/>
              </a:ext>
            </a:extLst>
          </p:cNvPr>
          <p:cNvSpPr txBox="1">
            <a:spLocks/>
          </p:cNvSpPr>
          <p:nvPr/>
        </p:nvSpPr>
        <p:spPr>
          <a:xfrm>
            <a:off x="18484978" y="3514885"/>
            <a:ext cx="14026658" cy="7812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HK" sz="2400" b="1" dirty="0"/>
              <a:t>Schools show more </a:t>
            </a:r>
            <a:r>
              <a:rPr lang="en-US" altLang="zh-HK" sz="2400" b="1" dirty="0">
                <a:solidFill>
                  <a:srgbClr val="FF0000"/>
                </a:solidFill>
              </a:rPr>
              <a:t>concern on the mental wellbeing of students </a:t>
            </a:r>
          </a:p>
          <a:p>
            <a:r>
              <a:rPr lang="en-US" altLang="zh-HK" sz="2400" b="1" dirty="0"/>
              <a:t>School teachers gained more </a:t>
            </a:r>
            <a:r>
              <a:rPr lang="en-US" altLang="zh-HK" sz="2400" b="1" dirty="0">
                <a:solidFill>
                  <a:srgbClr val="FF0000"/>
                </a:solidFill>
              </a:rPr>
              <a:t>understanding on the elements of Positive Education </a:t>
            </a:r>
            <a:r>
              <a:rPr lang="en-US" altLang="zh-HK" sz="2400" b="1" dirty="0"/>
              <a:t>and how it can be applied in the schools</a:t>
            </a:r>
          </a:p>
          <a:p>
            <a:r>
              <a:rPr lang="en-US" altLang="zh-HK" sz="2400" b="1" dirty="0">
                <a:solidFill>
                  <a:srgbClr val="FF0000"/>
                </a:solidFill>
              </a:rPr>
              <a:t>Students have become more thankful </a:t>
            </a:r>
            <a:r>
              <a:rPr lang="en-US" altLang="zh-HK" sz="2400" b="1" dirty="0"/>
              <a:t>to their parents, peers and teachers and more empathetic</a:t>
            </a:r>
          </a:p>
          <a:p>
            <a:r>
              <a:rPr lang="en-US" altLang="zh-HK" sz="2400" b="1" dirty="0"/>
              <a:t>Students are </a:t>
            </a:r>
            <a:r>
              <a:rPr lang="en-US" altLang="zh-HK" sz="2400" b="1" dirty="0">
                <a:solidFill>
                  <a:srgbClr val="FF0000"/>
                </a:solidFill>
              </a:rPr>
              <a:t>more empathetic </a:t>
            </a:r>
            <a:r>
              <a:rPr lang="en-US" altLang="zh-HK" sz="2400" b="1" dirty="0"/>
              <a:t>and have </a:t>
            </a:r>
            <a:r>
              <a:rPr lang="en-US" altLang="zh-HK" sz="2400" b="1" dirty="0">
                <a:solidFill>
                  <a:srgbClr val="FF0000"/>
                </a:solidFill>
              </a:rPr>
              <a:t>better peer relationships</a:t>
            </a:r>
          </a:p>
          <a:p>
            <a:r>
              <a:rPr lang="en-US" altLang="zh-HK" sz="2400" b="1" dirty="0"/>
              <a:t>Better teacher-student and teacher-teacher relationships, especially in primary schools </a:t>
            </a:r>
          </a:p>
          <a:p>
            <a:r>
              <a:rPr lang="en-US" altLang="zh-HK" sz="2400" b="1" dirty="0"/>
              <a:t>According to teachers, most students showed more </a:t>
            </a:r>
            <a:r>
              <a:rPr lang="en-US" altLang="zh-HK" sz="2400" b="1" dirty="0">
                <a:solidFill>
                  <a:srgbClr val="FF0000"/>
                </a:solidFill>
              </a:rPr>
              <a:t>positive results on APASO </a:t>
            </a:r>
            <a:r>
              <a:rPr lang="en-US" altLang="zh-HK" sz="2400" b="1" dirty="0"/>
              <a:t>after joining QTN</a:t>
            </a:r>
          </a:p>
          <a:p>
            <a:endParaRPr lang="en-US" altLang="zh-HK" sz="2400" b="1" dirty="0"/>
          </a:p>
          <a:p>
            <a:pPr marL="0" indent="0">
              <a:buFont typeface="Arial" pitchFamily="34" charset="0"/>
              <a:buNone/>
            </a:pPr>
            <a:r>
              <a:rPr lang="en-US" altLang="zh-HK" sz="2400" b="1" dirty="0"/>
              <a:t>However, </a:t>
            </a:r>
          </a:p>
          <a:p>
            <a:r>
              <a:rPr lang="en-US" altLang="zh-HK" sz="2400" b="1" dirty="0"/>
              <a:t>There are still difficulties encountered</a:t>
            </a:r>
          </a:p>
          <a:p>
            <a:pPr lvl="1"/>
            <a:r>
              <a:rPr lang="en-US" altLang="zh-HK" sz="2400" b="1" dirty="0">
                <a:solidFill>
                  <a:srgbClr val="0070C0"/>
                </a:solidFill>
              </a:rPr>
              <a:t>Over packed curriculum and heavy workload and stress of teachers</a:t>
            </a:r>
            <a:endParaRPr lang="zh-HK" altLang="en-US" sz="2400" b="1" dirty="0">
              <a:solidFill>
                <a:srgbClr val="0070C0"/>
              </a:solidFill>
            </a:endParaRPr>
          </a:p>
          <a:p>
            <a:pPr lvl="1"/>
            <a:r>
              <a:rPr lang="en-US" altLang="zh-HK" sz="2400" b="1" dirty="0">
                <a:solidFill>
                  <a:srgbClr val="0070C0"/>
                </a:solidFill>
              </a:rPr>
              <a:t>Most schools are still academically oriented</a:t>
            </a:r>
            <a:endParaRPr lang="zh-HK" altLang="en-US" sz="2400" b="1" dirty="0">
              <a:solidFill>
                <a:srgbClr val="0070C0"/>
              </a:solidFill>
            </a:endParaRPr>
          </a:p>
          <a:p>
            <a:pPr lvl="1"/>
            <a:r>
              <a:rPr lang="en-US" altLang="zh-HK" sz="2400" b="1" dirty="0">
                <a:solidFill>
                  <a:srgbClr val="0070C0"/>
                </a:solidFill>
              </a:rPr>
              <a:t>Teachers are lack of self-efficacy in teaching and administrative support </a:t>
            </a:r>
            <a:endParaRPr lang="zh-HK" altLang="en-US" sz="2400" b="1" dirty="0"/>
          </a:p>
        </p:txBody>
      </p:sp>
      <p:grpSp>
        <p:nvGrpSpPr>
          <p:cNvPr id="11" name="Group 4">
            <a:extLst>
              <a:ext uri="{FF2B5EF4-FFF2-40B4-BE49-F238E27FC236}">
                <a16:creationId xmlns:a16="http://schemas.microsoft.com/office/drawing/2014/main" id="{77E63901-36CA-40B6-971A-31277AB29273}"/>
              </a:ext>
            </a:extLst>
          </p:cNvPr>
          <p:cNvGrpSpPr/>
          <p:nvPr/>
        </p:nvGrpSpPr>
        <p:grpSpPr>
          <a:xfrm>
            <a:off x="2568762" y="298268"/>
            <a:ext cx="12628824" cy="1758551"/>
            <a:chOff x="14860" y="2668321"/>
            <a:chExt cx="7296204" cy="1820145"/>
          </a:xfrm>
        </p:grpSpPr>
        <p:sp>
          <p:nvSpPr>
            <p:cNvPr id="12" name="TextBox 5">
              <a:extLst>
                <a:ext uri="{FF2B5EF4-FFF2-40B4-BE49-F238E27FC236}">
                  <a16:creationId xmlns:a16="http://schemas.microsoft.com/office/drawing/2014/main" id="{A37A4FA2-E01A-4D66-8AA8-9F861E202BF1}"/>
                </a:ext>
              </a:extLst>
            </p:cNvPr>
            <p:cNvSpPr txBox="1"/>
            <p:nvPr/>
          </p:nvSpPr>
          <p:spPr>
            <a:xfrm>
              <a:off x="14860" y="3851353"/>
              <a:ext cx="7135738" cy="637113"/>
            </a:xfrm>
            <a:prstGeom prst="rect">
              <a:avLst/>
            </a:prstGeom>
          </p:spPr>
          <p:txBody>
            <a:bodyPr lIns="0" tIns="0" rIns="0" bIns="0" rtlCol="0" anchor="t">
              <a:spAutoFit/>
            </a:bodyPr>
            <a:lstStyle/>
            <a:p>
              <a:pPr lvl="0" algn="ctr"/>
              <a:r>
                <a:rPr lang="zh-TW" altLang="en-US" sz="4000" dirty="0">
                  <a:solidFill>
                    <a:srgbClr val="000000"/>
                  </a:solidFill>
                  <a:latin typeface="Yu Gothic UI Semibold" panose="020B0700000000000000" pitchFamily="34" charset="-128"/>
                  <a:ea typeface="Yu Gothic UI Semibold" panose="020B0700000000000000" pitchFamily="34" charset="-128"/>
                </a:rPr>
                <a:t>（過往</a:t>
              </a:r>
              <a:r>
                <a:rPr lang="en-US" altLang="zh-TW" sz="4000" dirty="0">
                  <a:solidFill>
                    <a:srgbClr val="000000"/>
                  </a:solidFill>
                  <a:latin typeface="Yu Gothic UI Semibold" panose="020B0700000000000000" pitchFamily="34" charset="-128"/>
                  <a:ea typeface="Yu Gothic UI Semibold" panose="020B0700000000000000" pitchFamily="34" charset="-128"/>
                </a:rPr>
                <a:t>QTN</a:t>
              </a:r>
              <a:r>
                <a:rPr lang="zh-TW" altLang="en-US" sz="4000" dirty="0">
                  <a:solidFill>
                    <a:srgbClr val="000000"/>
                  </a:solidFill>
                  <a:latin typeface="Yu Gothic UI Semibold" panose="020B0700000000000000" pitchFamily="34" charset="-128"/>
                  <a:ea typeface="Yu Gothic UI Semibold" panose="020B0700000000000000" pitchFamily="34" charset="-128"/>
                </a:rPr>
                <a:t>計劃的（</a:t>
              </a:r>
              <a:r>
                <a:rPr lang="en-US" altLang="zh-TW" sz="4000" dirty="0">
                  <a:solidFill>
                    <a:srgbClr val="000000"/>
                  </a:solidFill>
                  <a:latin typeface="Yu Gothic UI Semibold" panose="020B0700000000000000" pitchFamily="34" charset="-128"/>
                  <a:ea typeface="Yu Gothic UI Semibold" panose="020B0700000000000000" pitchFamily="34" charset="-128"/>
                </a:rPr>
                <a:t>2015-2019</a:t>
              </a:r>
              <a:r>
                <a:rPr lang="zh-TW" altLang="en-US" sz="4000" dirty="0">
                  <a:solidFill>
                    <a:srgbClr val="000000"/>
                  </a:solidFill>
                  <a:latin typeface="Yu Gothic UI Semibold" panose="020B0700000000000000" pitchFamily="34" charset="-128"/>
                  <a:ea typeface="Yu Gothic UI Semibold" panose="020B0700000000000000" pitchFamily="34" charset="-128"/>
                </a:rPr>
                <a:t>）得著與反思）</a:t>
              </a:r>
              <a:endParaRPr lang="en-US" sz="4000" dirty="0">
                <a:solidFill>
                  <a:srgbClr val="000000"/>
                </a:solidFill>
                <a:latin typeface="Yu Gothic UI Semibold" panose="020B0700000000000000" pitchFamily="34" charset="-128"/>
                <a:ea typeface="Yu Gothic UI Semibold" panose="020B0700000000000000" pitchFamily="34" charset="-128"/>
              </a:endParaRPr>
            </a:p>
          </p:txBody>
        </p:sp>
        <p:sp>
          <p:nvSpPr>
            <p:cNvPr id="13" name="AutoShape 8">
              <a:extLst>
                <a:ext uri="{FF2B5EF4-FFF2-40B4-BE49-F238E27FC236}">
                  <a16:creationId xmlns:a16="http://schemas.microsoft.com/office/drawing/2014/main" id="{7BD15D2C-CDF6-4549-8573-C885DD33F94D}"/>
                </a:ext>
              </a:extLst>
            </p:cNvPr>
            <p:cNvSpPr/>
            <p:nvPr/>
          </p:nvSpPr>
          <p:spPr>
            <a:xfrm>
              <a:off x="14860" y="2668321"/>
              <a:ext cx="7296204" cy="1091741"/>
            </a:xfrm>
            <a:prstGeom prst="rect">
              <a:avLst/>
            </a:prstGeom>
            <a:solidFill>
              <a:srgbClr val="000000"/>
            </a:solidFill>
          </p:spPr>
        </p:sp>
        <p:sp>
          <p:nvSpPr>
            <p:cNvPr id="14" name="TextBox 9">
              <a:extLst>
                <a:ext uri="{FF2B5EF4-FFF2-40B4-BE49-F238E27FC236}">
                  <a16:creationId xmlns:a16="http://schemas.microsoft.com/office/drawing/2014/main" id="{78CD381E-1F91-45C6-B06A-298D81FA99B9}"/>
                </a:ext>
              </a:extLst>
            </p:cNvPr>
            <p:cNvSpPr txBox="1"/>
            <p:nvPr/>
          </p:nvSpPr>
          <p:spPr>
            <a:xfrm>
              <a:off x="223208" y="2868437"/>
              <a:ext cx="6733175" cy="764536"/>
            </a:xfrm>
            <a:prstGeom prst="rect">
              <a:avLst/>
            </a:prstGeom>
          </p:spPr>
          <p:txBody>
            <a:bodyPr lIns="0" tIns="0" rIns="0" bIns="0" rtlCol="0" anchor="t">
              <a:spAutoFit/>
            </a:bodyPr>
            <a:lstStyle/>
            <a:p>
              <a:pPr lvl="0" algn="ctr">
                <a:spcBef>
                  <a:spcPct val="0"/>
                </a:spcBef>
              </a:pP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TW" altLang="en-US" sz="4800" b="1" kern="100" dirty="0">
                  <a:solidFill>
                    <a:schemeClr val="bg1"/>
                  </a:solidFill>
                  <a:latin typeface="Yu Gothic UI Semibold" panose="020B0700000000000000" pitchFamily="34" charset="-128"/>
                  <a:ea typeface="Yu Gothic UI Semibold" panose="020B0700000000000000" pitchFamily="34" charset="-128"/>
                </a:rPr>
                <a:t>培養學生正面態度和價值觀</a:t>
              </a: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HK" altLang="en-US" sz="4800" dirty="0">
                  <a:solidFill>
                    <a:schemeClr val="bg1"/>
                  </a:solidFill>
                  <a:latin typeface="Yu Gothic UI Semibold" panose="020B0700000000000000" pitchFamily="34" charset="-128"/>
                  <a:ea typeface="Yu Gothic UI Semibold" panose="020B0700000000000000" pitchFamily="34" charset="-128"/>
                </a:rPr>
                <a:t>計劃</a:t>
              </a:r>
              <a:r>
                <a:rPr lang="zh-TW" altLang="en-US" sz="4800" b="1" dirty="0">
                  <a:solidFill>
                    <a:schemeClr val="bg1"/>
                  </a:solidFill>
                  <a:latin typeface="Yu Gothic UI Semibold" panose="020B0700000000000000" pitchFamily="34" charset="-128"/>
                  <a:ea typeface="Yu Gothic UI Semibold" panose="020B0700000000000000" pitchFamily="34" charset="-128"/>
                </a:rPr>
                <a:t>的</a:t>
              </a:r>
              <a:r>
                <a:rPr lang="zh-TW" altLang="en-US" sz="4800" dirty="0">
                  <a:solidFill>
                    <a:schemeClr val="bg1"/>
                  </a:solidFill>
                  <a:latin typeface="Yu Gothic UI Semibold" panose="020B0700000000000000" pitchFamily="34" charset="-128"/>
                  <a:ea typeface="Yu Gothic UI Semibold" panose="020B0700000000000000" pitchFamily="34" charset="-128"/>
                </a:rPr>
                <a:t>成果</a:t>
              </a:r>
              <a:endParaRPr lang="en-US" sz="4800" b="1" u="none" dirty="0">
                <a:solidFill>
                  <a:schemeClr val="bg1"/>
                </a:solidFill>
                <a:latin typeface="Yu Gothic UI Semibold" panose="020B0700000000000000" pitchFamily="34" charset="-128"/>
                <a:ea typeface="Yu Gothic UI Semibold" panose="020B0700000000000000" pitchFamily="34" charset="-128"/>
              </a:endParaRPr>
            </a:p>
          </p:txBody>
        </p:sp>
      </p:grpSp>
    </p:spTree>
    <p:extLst>
      <p:ext uri="{BB962C8B-B14F-4D97-AF65-F5344CB8AC3E}">
        <p14:creationId xmlns:p14="http://schemas.microsoft.com/office/powerpoint/2010/main" val="1972065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2568762" y="298268"/>
            <a:ext cx="12628824" cy="1758551"/>
            <a:chOff x="14860" y="2668321"/>
            <a:chExt cx="7296204" cy="1820145"/>
          </a:xfrm>
        </p:grpSpPr>
        <p:sp>
          <p:nvSpPr>
            <p:cNvPr id="5" name="TextBox 5"/>
            <p:cNvSpPr txBox="1"/>
            <p:nvPr/>
          </p:nvSpPr>
          <p:spPr>
            <a:xfrm>
              <a:off x="14860" y="3851353"/>
              <a:ext cx="7135738" cy="637113"/>
            </a:xfrm>
            <a:prstGeom prst="rect">
              <a:avLst/>
            </a:prstGeom>
          </p:spPr>
          <p:txBody>
            <a:bodyPr lIns="0" tIns="0" rIns="0" bIns="0" rtlCol="0" anchor="t">
              <a:spAutoFit/>
            </a:bodyPr>
            <a:lstStyle/>
            <a:p>
              <a:pPr lvl="0" algn="ctr"/>
              <a:r>
                <a:rPr lang="zh-TW" altLang="en-US" sz="4000" dirty="0">
                  <a:solidFill>
                    <a:srgbClr val="000000"/>
                  </a:solidFill>
                  <a:latin typeface="Yu Gothic UI Semibold" panose="020B0700000000000000" pitchFamily="34" charset="-128"/>
                  <a:ea typeface="Yu Gothic UI Semibold" panose="020B0700000000000000" pitchFamily="34" charset="-128"/>
                </a:rPr>
                <a:t>（過往</a:t>
              </a:r>
              <a:r>
                <a:rPr lang="en-US" altLang="zh-TW" sz="4000" dirty="0">
                  <a:solidFill>
                    <a:srgbClr val="000000"/>
                  </a:solidFill>
                  <a:latin typeface="Yu Gothic UI Semibold" panose="020B0700000000000000" pitchFamily="34" charset="-128"/>
                  <a:ea typeface="Yu Gothic UI Semibold" panose="020B0700000000000000" pitchFamily="34" charset="-128"/>
                </a:rPr>
                <a:t>QTN</a:t>
              </a:r>
              <a:r>
                <a:rPr lang="zh-TW" altLang="en-US" sz="4000" dirty="0">
                  <a:solidFill>
                    <a:srgbClr val="000000"/>
                  </a:solidFill>
                  <a:latin typeface="Yu Gothic UI Semibold" panose="020B0700000000000000" pitchFamily="34" charset="-128"/>
                  <a:ea typeface="Yu Gothic UI Semibold" panose="020B0700000000000000" pitchFamily="34" charset="-128"/>
                </a:rPr>
                <a:t>計劃的（</a:t>
              </a:r>
              <a:r>
                <a:rPr lang="en-US" altLang="zh-TW" sz="4000" dirty="0">
                  <a:solidFill>
                    <a:srgbClr val="000000"/>
                  </a:solidFill>
                  <a:latin typeface="Yu Gothic UI Semibold" panose="020B0700000000000000" pitchFamily="34" charset="-128"/>
                  <a:ea typeface="Yu Gothic UI Semibold" panose="020B0700000000000000" pitchFamily="34" charset="-128"/>
                </a:rPr>
                <a:t>2015-2019</a:t>
              </a:r>
              <a:r>
                <a:rPr lang="zh-TW" altLang="en-US" sz="4000" dirty="0">
                  <a:solidFill>
                    <a:srgbClr val="000000"/>
                  </a:solidFill>
                  <a:latin typeface="Yu Gothic UI Semibold" panose="020B0700000000000000" pitchFamily="34" charset="-128"/>
                  <a:ea typeface="Yu Gothic UI Semibold" panose="020B0700000000000000" pitchFamily="34" charset="-128"/>
                </a:rPr>
                <a:t>）得著與反思）</a:t>
              </a:r>
              <a:endParaRPr lang="en-US" sz="4000" dirty="0">
                <a:solidFill>
                  <a:srgbClr val="000000"/>
                </a:solidFill>
                <a:latin typeface="Yu Gothic UI Semibold" panose="020B0700000000000000" pitchFamily="34" charset="-128"/>
                <a:ea typeface="Yu Gothic UI Semibold" panose="020B0700000000000000" pitchFamily="34" charset="-128"/>
              </a:endParaRPr>
            </a:p>
          </p:txBody>
        </p:sp>
        <p:sp>
          <p:nvSpPr>
            <p:cNvPr id="8" name="AutoShape 8"/>
            <p:cNvSpPr/>
            <p:nvPr/>
          </p:nvSpPr>
          <p:spPr>
            <a:xfrm>
              <a:off x="14860" y="2668321"/>
              <a:ext cx="7296204" cy="1091741"/>
            </a:xfrm>
            <a:prstGeom prst="rect">
              <a:avLst/>
            </a:prstGeom>
            <a:solidFill>
              <a:srgbClr val="000000"/>
            </a:solidFill>
          </p:spPr>
        </p:sp>
        <p:sp>
          <p:nvSpPr>
            <p:cNvPr id="9" name="TextBox 9"/>
            <p:cNvSpPr txBox="1"/>
            <p:nvPr/>
          </p:nvSpPr>
          <p:spPr>
            <a:xfrm>
              <a:off x="223208" y="2868437"/>
              <a:ext cx="6733175" cy="764536"/>
            </a:xfrm>
            <a:prstGeom prst="rect">
              <a:avLst/>
            </a:prstGeom>
          </p:spPr>
          <p:txBody>
            <a:bodyPr lIns="0" tIns="0" rIns="0" bIns="0" rtlCol="0" anchor="t">
              <a:spAutoFit/>
            </a:bodyPr>
            <a:lstStyle/>
            <a:p>
              <a:pPr algn="ctr">
                <a:spcBef>
                  <a:spcPct val="0"/>
                </a:spcBef>
              </a:pP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TW" altLang="en-US" sz="4800" b="1" kern="100" dirty="0">
                  <a:solidFill>
                    <a:schemeClr val="bg1"/>
                  </a:solidFill>
                  <a:latin typeface="Yu Gothic UI Semibold" panose="020B0700000000000000" pitchFamily="34" charset="-128"/>
                  <a:ea typeface="Yu Gothic UI Semibold" panose="020B0700000000000000" pitchFamily="34" charset="-128"/>
                </a:rPr>
                <a:t>培養學生正面態度和價值觀</a:t>
              </a: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TW" altLang="en-US" sz="4800" b="1" dirty="0">
                  <a:solidFill>
                    <a:srgbClr val="FFFFFF"/>
                  </a:solidFill>
                  <a:latin typeface="Yu Gothic UI Semibold" panose="020B0700000000000000" pitchFamily="34" charset="-128"/>
                  <a:ea typeface="Yu Gothic UI Semibold" panose="020B0700000000000000" pitchFamily="34" charset="-128"/>
                </a:rPr>
                <a:t>的困難和建議</a:t>
              </a:r>
              <a:endParaRPr lang="en-US" sz="4800" b="1" u="none" dirty="0">
                <a:solidFill>
                  <a:srgbClr val="FFFFFF"/>
                </a:solidFill>
                <a:latin typeface="Yu Gothic UI Semibold" panose="020B0700000000000000" pitchFamily="34" charset="-128"/>
                <a:ea typeface="Yu Gothic UI Semibold" panose="020B0700000000000000" pitchFamily="34" charset="-128"/>
              </a:endParaRPr>
            </a:p>
          </p:txBody>
        </p:sp>
      </p:grpSp>
      <p:pic>
        <p:nvPicPr>
          <p:cNvPr id="37" name="Picture 3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7769" y="3026443"/>
            <a:ext cx="663775" cy="690982"/>
          </a:xfrm>
          <a:prstGeom prst="rect">
            <a:avLst/>
          </a:prstGeom>
        </p:spPr>
      </p:pic>
      <p:pic>
        <p:nvPicPr>
          <p:cNvPr id="38" name="Picture 38"/>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rot="-139498">
            <a:off x="7677700" y="6986788"/>
            <a:ext cx="1905551" cy="597580"/>
          </a:xfrm>
          <a:prstGeom prst="rect">
            <a:avLst/>
          </a:prstGeom>
        </p:spPr>
      </p:pic>
      <p:grpSp>
        <p:nvGrpSpPr>
          <p:cNvPr id="23" name="Group 22">
            <a:extLst>
              <a:ext uri="{FF2B5EF4-FFF2-40B4-BE49-F238E27FC236}">
                <a16:creationId xmlns:a16="http://schemas.microsoft.com/office/drawing/2014/main" id="{0CD326B8-B7A0-4727-8FA7-9090E2AF6062}"/>
              </a:ext>
            </a:extLst>
          </p:cNvPr>
          <p:cNvGrpSpPr/>
          <p:nvPr/>
        </p:nvGrpSpPr>
        <p:grpSpPr>
          <a:xfrm>
            <a:off x="10032723" y="4061977"/>
            <a:ext cx="7922323" cy="5523805"/>
            <a:chOff x="10032723" y="4061977"/>
            <a:chExt cx="7922323" cy="5523805"/>
          </a:xfrm>
        </p:grpSpPr>
        <p:pic>
          <p:nvPicPr>
            <p:cNvPr id="12" name="Picture 12"/>
            <p:cNvPicPr>
              <a:picLocks noChangeAspect="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5514009">
              <a:off x="11231982" y="2862718"/>
              <a:ext cx="5523805" cy="7922323"/>
            </a:xfrm>
            <a:prstGeom prst="rect">
              <a:avLst/>
            </a:prstGeom>
            <a:ln>
              <a:noFill/>
            </a:ln>
            <a:effectLst>
              <a:outerShdw blurRad="50800" dist="38100" dir="2700000" algn="tl" rotWithShape="0">
                <a:prstClr val="black">
                  <a:alpha val="40000"/>
                </a:prstClr>
              </a:outerShdw>
            </a:effectLst>
          </p:spPr>
        </p:pic>
        <p:sp>
          <p:nvSpPr>
            <p:cNvPr id="99" name="Rectangle 98">
              <a:extLst>
                <a:ext uri="{FF2B5EF4-FFF2-40B4-BE49-F238E27FC236}">
                  <a16:creationId xmlns:a16="http://schemas.microsoft.com/office/drawing/2014/main" id="{A9D09CBC-1922-4CBE-BE82-265FF3AC3DD2}"/>
                </a:ext>
              </a:extLst>
            </p:cNvPr>
            <p:cNvSpPr/>
            <p:nvPr/>
          </p:nvSpPr>
          <p:spPr>
            <a:xfrm>
              <a:off x="11560631" y="4255395"/>
              <a:ext cx="5837275" cy="5025030"/>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「全校性 」的精神健康教育方針</a:t>
              </a:r>
              <a:endPar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marL="361950">
                <a:lnSpc>
                  <a:spcPct val="150000"/>
                </a:lnSpc>
              </a:pP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(Whole-school approach)</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 </a:t>
              </a:r>
            </a:p>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提升教師的能力和「自我效能感」</a:t>
              </a:r>
              <a:endPar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marL="361950">
                <a:lnSpc>
                  <a:spcPct val="150000"/>
                </a:lnSpc>
              </a:pP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(self-efficacy)</a:t>
              </a:r>
              <a:endPar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促使學校作好準備推廣精神健康教育，並以學生精神健康為重。</a:t>
              </a:r>
            </a:p>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將精神健康教育融合於各個學習領域</a:t>
              </a:r>
            </a:p>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建立學生精神健康教育實踐指南</a:t>
              </a:r>
            </a:p>
            <a:p>
              <a:pPr marL="342900" indent="-342900">
                <a:lnSpc>
                  <a:spcPct val="150000"/>
                </a:lnSpc>
                <a:buFont typeface="Arial" panose="020B0604020202020204" pitchFamily="34" charset="0"/>
                <a:buChar char="•"/>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校長和管理層教職員給予的行政支持</a:t>
              </a:r>
              <a:endParaRPr lang="en-HK" sz="24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20" name="Group 19">
            <a:extLst>
              <a:ext uri="{FF2B5EF4-FFF2-40B4-BE49-F238E27FC236}">
                <a16:creationId xmlns:a16="http://schemas.microsoft.com/office/drawing/2014/main" id="{6AE9EB7B-5181-428D-B079-95E2B3AC197D}"/>
              </a:ext>
            </a:extLst>
          </p:cNvPr>
          <p:cNvGrpSpPr/>
          <p:nvPr/>
        </p:nvGrpSpPr>
        <p:grpSpPr>
          <a:xfrm>
            <a:off x="833607" y="3636883"/>
            <a:ext cx="5885349" cy="5931261"/>
            <a:chOff x="1691570" y="3322484"/>
            <a:chExt cx="5885349" cy="5931261"/>
          </a:xfrm>
          <a:effectLst>
            <a:outerShdw blurRad="50800" dist="38100" algn="l" rotWithShape="0">
              <a:prstClr val="black">
                <a:alpha val="40000"/>
              </a:prstClr>
            </a:outerShdw>
          </a:effectLst>
        </p:grpSpPr>
        <p:grpSp>
          <p:nvGrpSpPr>
            <p:cNvPr id="82" name="Group 24">
              <a:extLst>
                <a:ext uri="{FF2B5EF4-FFF2-40B4-BE49-F238E27FC236}">
                  <a16:creationId xmlns:a16="http://schemas.microsoft.com/office/drawing/2014/main" id="{108BE0E6-F235-414F-85D7-9CC0728FCFA5}"/>
                </a:ext>
              </a:extLst>
            </p:cNvPr>
            <p:cNvGrpSpPr/>
            <p:nvPr/>
          </p:nvGrpSpPr>
          <p:grpSpPr>
            <a:xfrm>
              <a:off x="5864137" y="5270540"/>
              <a:ext cx="1712782" cy="1900878"/>
              <a:chOff x="86212" y="14194"/>
              <a:chExt cx="1419938" cy="1575875"/>
            </a:xfrm>
          </p:grpSpPr>
          <p:pic>
            <p:nvPicPr>
              <p:cNvPr id="100" name="Picture 25">
                <a:extLst>
                  <a:ext uri="{FF2B5EF4-FFF2-40B4-BE49-F238E27FC236}">
                    <a16:creationId xmlns:a16="http://schemas.microsoft.com/office/drawing/2014/main" id="{5D3C253A-767A-452F-B205-42C528D0ED2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455434">
                <a:off x="86212" y="190562"/>
                <a:ext cx="1419938" cy="1399507"/>
              </a:xfrm>
              <a:prstGeom prst="rect">
                <a:avLst/>
              </a:prstGeom>
            </p:spPr>
          </p:pic>
          <p:pic>
            <p:nvPicPr>
              <p:cNvPr id="101" name="Picture 26">
                <a:extLst>
                  <a:ext uri="{FF2B5EF4-FFF2-40B4-BE49-F238E27FC236}">
                    <a16:creationId xmlns:a16="http://schemas.microsoft.com/office/drawing/2014/main" id="{5FE21210-2017-43BA-95C8-629BEFDB21F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4787602">
                <a:off x="1074036" y="225561"/>
                <a:ext cx="640102" cy="217368"/>
              </a:xfrm>
              <a:prstGeom prst="rect">
                <a:avLst/>
              </a:prstGeom>
            </p:spPr>
          </p:pic>
          <p:sp>
            <p:nvSpPr>
              <p:cNvPr id="102" name="TextBox 27">
                <a:extLst>
                  <a:ext uri="{FF2B5EF4-FFF2-40B4-BE49-F238E27FC236}">
                    <a16:creationId xmlns:a16="http://schemas.microsoft.com/office/drawing/2014/main" id="{A65FA0F1-9AA9-4A51-AC43-3F3CEF080BA1}"/>
                  </a:ext>
                </a:extLst>
              </p:cNvPr>
              <p:cNvSpPr txBox="1"/>
              <p:nvPr/>
            </p:nvSpPr>
            <p:spPr>
              <a:xfrm rot="455434">
                <a:off x="337805" y="491890"/>
                <a:ext cx="933582" cy="801504"/>
              </a:xfrm>
              <a:prstGeom prst="rect">
                <a:avLst/>
              </a:prstGeom>
            </p:spPr>
            <p:txBody>
              <a:bodyPr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過度緊迫的課程</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03" name="Group 28">
              <a:extLst>
                <a:ext uri="{FF2B5EF4-FFF2-40B4-BE49-F238E27FC236}">
                  <a16:creationId xmlns:a16="http://schemas.microsoft.com/office/drawing/2014/main" id="{D5D8921A-2570-4C42-85C3-B14F2AF11F1C}"/>
                </a:ext>
              </a:extLst>
            </p:cNvPr>
            <p:cNvGrpSpPr/>
            <p:nvPr/>
          </p:nvGrpSpPr>
          <p:grpSpPr>
            <a:xfrm rot="-106697">
              <a:off x="1789400" y="3348634"/>
              <a:ext cx="1712780" cy="1768716"/>
              <a:chOff x="0" y="0"/>
              <a:chExt cx="1419938" cy="1466310"/>
            </a:xfrm>
          </p:grpSpPr>
          <p:pic>
            <p:nvPicPr>
              <p:cNvPr id="104" name="Picture 29">
                <a:extLst>
                  <a:ext uri="{FF2B5EF4-FFF2-40B4-BE49-F238E27FC236}">
                    <a16:creationId xmlns:a16="http://schemas.microsoft.com/office/drawing/2014/main" id="{C03BB7F6-2E64-4A73-BA30-E2884F24E98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66803"/>
                <a:ext cx="1419938" cy="1399507"/>
              </a:xfrm>
              <a:prstGeom prst="rect">
                <a:avLst/>
              </a:prstGeom>
            </p:spPr>
          </p:pic>
          <p:pic>
            <p:nvPicPr>
              <p:cNvPr id="105" name="Picture 30">
                <a:extLst>
                  <a:ext uri="{FF2B5EF4-FFF2-40B4-BE49-F238E27FC236}">
                    <a16:creationId xmlns:a16="http://schemas.microsoft.com/office/drawing/2014/main" id="{5CE70300-EFAC-4CC1-AE3D-9169251335CD}"/>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98052" y="0"/>
                <a:ext cx="640102" cy="217368"/>
              </a:xfrm>
              <a:prstGeom prst="rect">
                <a:avLst/>
              </a:prstGeom>
            </p:spPr>
          </p:pic>
          <p:sp>
            <p:nvSpPr>
              <p:cNvPr id="106" name="TextBox 31">
                <a:extLst>
                  <a:ext uri="{FF2B5EF4-FFF2-40B4-BE49-F238E27FC236}">
                    <a16:creationId xmlns:a16="http://schemas.microsoft.com/office/drawing/2014/main" id="{EDBFB843-D510-4A76-83A9-E07EA395E915}"/>
                  </a:ext>
                </a:extLst>
              </p:cNvPr>
              <p:cNvSpPr txBox="1"/>
              <p:nvPr/>
            </p:nvSpPr>
            <p:spPr>
              <a:xfrm>
                <a:off x="251827" y="366998"/>
                <a:ext cx="933582" cy="801504"/>
              </a:xfrm>
              <a:prstGeom prst="rect">
                <a:avLst/>
              </a:prstGeom>
            </p:spPr>
            <p:txBody>
              <a:bodyPr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學校的</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投入程度</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07" name="Group 32">
              <a:extLst>
                <a:ext uri="{FF2B5EF4-FFF2-40B4-BE49-F238E27FC236}">
                  <a16:creationId xmlns:a16="http://schemas.microsoft.com/office/drawing/2014/main" id="{540A679C-8338-471A-AA39-EB3D2072FC80}"/>
                </a:ext>
              </a:extLst>
            </p:cNvPr>
            <p:cNvGrpSpPr/>
            <p:nvPr/>
          </p:nvGrpSpPr>
          <p:grpSpPr>
            <a:xfrm>
              <a:off x="3727585" y="5376911"/>
              <a:ext cx="1886565" cy="1688136"/>
              <a:chOff x="9235" y="75372"/>
              <a:chExt cx="1564009" cy="1399507"/>
            </a:xfrm>
          </p:grpSpPr>
          <p:pic>
            <p:nvPicPr>
              <p:cNvPr id="108" name="Picture 33">
                <a:extLst>
                  <a:ext uri="{FF2B5EF4-FFF2-40B4-BE49-F238E27FC236}">
                    <a16:creationId xmlns:a16="http://schemas.microsoft.com/office/drawing/2014/main" id="{9D49964C-79C4-4A80-BC82-ABE0AFDB413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28722">
                <a:off x="153306" y="75372"/>
                <a:ext cx="1419938" cy="1399507"/>
              </a:xfrm>
              <a:prstGeom prst="rect">
                <a:avLst/>
              </a:prstGeom>
            </p:spPr>
          </p:pic>
          <p:pic>
            <p:nvPicPr>
              <p:cNvPr id="109" name="Picture 34">
                <a:extLst>
                  <a:ext uri="{FF2B5EF4-FFF2-40B4-BE49-F238E27FC236}">
                    <a16:creationId xmlns:a16="http://schemas.microsoft.com/office/drawing/2014/main" id="{7B383C32-AB8B-4638-8FA1-06C1D3AD4861}"/>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907771">
                <a:off x="9235" y="152324"/>
                <a:ext cx="640102" cy="217368"/>
              </a:xfrm>
              <a:prstGeom prst="rect">
                <a:avLst/>
              </a:prstGeom>
            </p:spPr>
          </p:pic>
          <p:sp>
            <p:nvSpPr>
              <p:cNvPr id="110" name="TextBox 35">
                <a:extLst>
                  <a:ext uri="{FF2B5EF4-FFF2-40B4-BE49-F238E27FC236}">
                    <a16:creationId xmlns:a16="http://schemas.microsoft.com/office/drawing/2014/main" id="{37A541C2-1AA6-4F1D-B2B2-15BD1D44FF88}"/>
                  </a:ext>
                </a:extLst>
              </p:cNvPr>
              <p:cNvSpPr txBox="1"/>
              <p:nvPr/>
            </p:nvSpPr>
            <p:spPr>
              <a:xfrm rot="21371278">
                <a:off x="405193" y="374993"/>
                <a:ext cx="933582" cy="801504"/>
              </a:xfrm>
              <a:prstGeom prst="rect">
                <a:avLst/>
              </a:prstGeom>
            </p:spPr>
            <p:txBody>
              <a:bodyPr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有限的</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教學時間</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11" name="Group 20">
              <a:extLst>
                <a:ext uri="{FF2B5EF4-FFF2-40B4-BE49-F238E27FC236}">
                  <a16:creationId xmlns:a16="http://schemas.microsoft.com/office/drawing/2014/main" id="{288756B9-C874-4DF0-AFEA-6A17EED09597}"/>
                </a:ext>
              </a:extLst>
            </p:cNvPr>
            <p:cNvGrpSpPr/>
            <p:nvPr/>
          </p:nvGrpSpPr>
          <p:grpSpPr>
            <a:xfrm>
              <a:off x="3748576" y="3322484"/>
              <a:ext cx="1844583" cy="1688136"/>
              <a:chOff x="44951" y="121852"/>
              <a:chExt cx="1529205" cy="1399507"/>
            </a:xfrm>
          </p:grpSpPr>
          <p:pic>
            <p:nvPicPr>
              <p:cNvPr id="112" name="Picture 21">
                <a:extLst>
                  <a:ext uri="{FF2B5EF4-FFF2-40B4-BE49-F238E27FC236}">
                    <a16:creationId xmlns:a16="http://schemas.microsoft.com/office/drawing/2014/main" id="{9E6AAB58-AA0E-4AAC-A691-DAD73852E92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28722">
                <a:off x="44951" y="121852"/>
                <a:ext cx="1419938" cy="1399507"/>
              </a:xfrm>
              <a:prstGeom prst="rect">
                <a:avLst/>
              </a:prstGeom>
            </p:spPr>
          </p:pic>
          <p:pic>
            <p:nvPicPr>
              <p:cNvPr id="113" name="Picture 22">
                <a:extLst>
                  <a:ext uri="{FF2B5EF4-FFF2-40B4-BE49-F238E27FC236}">
                    <a16:creationId xmlns:a16="http://schemas.microsoft.com/office/drawing/2014/main" id="{8A741AAA-FA9F-41AC-A32C-51493AF98DBE}"/>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2107769">
                <a:off x="934054" y="164369"/>
                <a:ext cx="640102" cy="217368"/>
              </a:xfrm>
              <a:prstGeom prst="rect">
                <a:avLst/>
              </a:prstGeom>
            </p:spPr>
          </p:pic>
          <p:sp>
            <p:nvSpPr>
              <p:cNvPr id="114" name="TextBox 23">
                <a:extLst>
                  <a:ext uri="{FF2B5EF4-FFF2-40B4-BE49-F238E27FC236}">
                    <a16:creationId xmlns:a16="http://schemas.microsoft.com/office/drawing/2014/main" id="{53BD5591-6E67-4949-AF05-4E39679EE18E}"/>
                  </a:ext>
                </a:extLst>
              </p:cNvPr>
              <p:cNvSpPr txBox="1"/>
              <p:nvPr/>
            </p:nvSpPr>
            <p:spPr>
              <a:xfrm rot="21371278">
                <a:off x="109300" y="469102"/>
                <a:ext cx="1230085" cy="801504"/>
              </a:xfrm>
              <a:prstGeom prst="rect">
                <a:avLst/>
              </a:prstGeom>
            </p:spPr>
            <p:txBody>
              <a:bodyPr wrap="square" lIns="0" tIns="0" rIns="0" bIns="0" rtlCol="0" anchor="t">
                <a:spAutoFit/>
              </a:bodyPr>
              <a:lstStyle/>
              <a:p>
                <a:pPr algn="ctr">
                  <a:lnSpc>
                    <a:spcPct val="150000"/>
                  </a:lnSpc>
                </a:pPr>
                <a:r>
                  <a:rPr lang="en-HK" sz="2200" dirty="0" err="1">
                    <a:solidFill>
                      <a:schemeClr val="tx1">
                        <a:lumMod val="75000"/>
                        <a:lumOff val="25000"/>
                      </a:schemeClr>
                    </a:solidFill>
                    <a:latin typeface="Yu Gothic Medium" panose="020B0500000000000000" pitchFamily="34" charset="-128"/>
                    <a:ea typeface="Yu Gothic Medium" panose="020B0500000000000000" pitchFamily="34" charset="-128"/>
                  </a:rPr>
                  <a:t>以學業成績</a:t>
                </a:r>
                <a:endParaRPr lang="en-HK"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en-HK" sz="2200" dirty="0" err="1">
                    <a:solidFill>
                      <a:schemeClr val="tx1">
                        <a:lumMod val="75000"/>
                        <a:lumOff val="25000"/>
                      </a:schemeClr>
                    </a:solidFill>
                    <a:latin typeface="Yu Gothic Medium" panose="020B0500000000000000" pitchFamily="34" charset="-128"/>
                    <a:ea typeface="Yu Gothic Medium" panose="020B0500000000000000" pitchFamily="34" charset="-128"/>
                  </a:rPr>
                  <a:t>為導向</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15" name="Group 20">
              <a:extLst>
                <a:ext uri="{FF2B5EF4-FFF2-40B4-BE49-F238E27FC236}">
                  <a16:creationId xmlns:a16="http://schemas.microsoft.com/office/drawing/2014/main" id="{C2414D17-E7A6-4B68-8BA7-D552B8F6A377}"/>
                </a:ext>
              </a:extLst>
            </p:cNvPr>
            <p:cNvGrpSpPr/>
            <p:nvPr/>
          </p:nvGrpSpPr>
          <p:grpSpPr>
            <a:xfrm>
              <a:off x="1723499" y="5376911"/>
              <a:ext cx="1844583" cy="1688136"/>
              <a:chOff x="44951" y="121852"/>
              <a:chExt cx="1529205" cy="1399507"/>
            </a:xfrm>
          </p:grpSpPr>
          <p:pic>
            <p:nvPicPr>
              <p:cNvPr id="116" name="Picture 21">
                <a:extLst>
                  <a:ext uri="{FF2B5EF4-FFF2-40B4-BE49-F238E27FC236}">
                    <a16:creationId xmlns:a16="http://schemas.microsoft.com/office/drawing/2014/main" id="{D9DBAA99-67C1-4C16-B4D6-8025D920D2E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28722">
                <a:off x="44951" y="121852"/>
                <a:ext cx="1419938" cy="1399507"/>
              </a:xfrm>
              <a:prstGeom prst="rect">
                <a:avLst/>
              </a:prstGeom>
            </p:spPr>
          </p:pic>
          <p:pic>
            <p:nvPicPr>
              <p:cNvPr id="117" name="Picture 22">
                <a:extLst>
                  <a:ext uri="{FF2B5EF4-FFF2-40B4-BE49-F238E27FC236}">
                    <a16:creationId xmlns:a16="http://schemas.microsoft.com/office/drawing/2014/main" id="{2190A748-14F0-4343-A24D-5EF76E0DC31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2107769">
                <a:off x="934054" y="164369"/>
                <a:ext cx="640102" cy="217368"/>
              </a:xfrm>
              <a:prstGeom prst="rect">
                <a:avLst/>
              </a:prstGeom>
            </p:spPr>
          </p:pic>
          <p:sp>
            <p:nvSpPr>
              <p:cNvPr id="118" name="TextBox 23">
                <a:extLst>
                  <a:ext uri="{FF2B5EF4-FFF2-40B4-BE49-F238E27FC236}">
                    <a16:creationId xmlns:a16="http://schemas.microsoft.com/office/drawing/2014/main" id="{DFC361B5-29F6-493A-8A90-E856526B61EB}"/>
                  </a:ext>
                </a:extLst>
              </p:cNvPr>
              <p:cNvSpPr txBox="1"/>
              <p:nvPr/>
            </p:nvSpPr>
            <p:spPr>
              <a:xfrm rot="21371278">
                <a:off x="151994" y="525524"/>
                <a:ext cx="1192283" cy="801504"/>
              </a:xfrm>
              <a:prstGeom prst="rect">
                <a:avLst/>
              </a:prstGeom>
            </p:spPr>
            <p:txBody>
              <a:bodyPr wrap="square"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對精神健康</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關注不足</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19" name="Group 20">
              <a:extLst>
                <a:ext uri="{FF2B5EF4-FFF2-40B4-BE49-F238E27FC236}">
                  <a16:creationId xmlns:a16="http://schemas.microsoft.com/office/drawing/2014/main" id="{4E681AFC-CEBB-4B54-8071-8AB22DB69F6C}"/>
                </a:ext>
              </a:extLst>
            </p:cNvPr>
            <p:cNvGrpSpPr/>
            <p:nvPr/>
          </p:nvGrpSpPr>
          <p:grpSpPr>
            <a:xfrm>
              <a:off x="3748576" y="7565608"/>
              <a:ext cx="1844583" cy="1688136"/>
              <a:chOff x="44951" y="121852"/>
              <a:chExt cx="1529205" cy="1399507"/>
            </a:xfrm>
          </p:grpSpPr>
          <p:pic>
            <p:nvPicPr>
              <p:cNvPr id="120" name="Picture 21">
                <a:extLst>
                  <a:ext uri="{FF2B5EF4-FFF2-40B4-BE49-F238E27FC236}">
                    <a16:creationId xmlns:a16="http://schemas.microsoft.com/office/drawing/2014/main" id="{22A86869-D694-41D9-860F-3015910C64A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28722">
                <a:off x="44951" y="121852"/>
                <a:ext cx="1419938" cy="1399507"/>
              </a:xfrm>
              <a:prstGeom prst="rect">
                <a:avLst/>
              </a:prstGeom>
            </p:spPr>
          </p:pic>
          <p:pic>
            <p:nvPicPr>
              <p:cNvPr id="121" name="Picture 22">
                <a:extLst>
                  <a:ext uri="{FF2B5EF4-FFF2-40B4-BE49-F238E27FC236}">
                    <a16:creationId xmlns:a16="http://schemas.microsoft.com/office/drawing/2014/main" id="{EDD84808-73C5-472B-8C1F-E09FF34DCEC4}"/>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2107769">
                <a:off x="934054" y="164369"/>
                <a:ext cx="640102" cy="217368"/>
              </a:xfrm>
              <a:prstGeom prst="rect">
                <a:avLst/>
              </a:prstGeom>
            </p:spPr>
          </p:pic>
          <p:sp>
            <p:nvSpPr>
              <p:cNvPr id="122" name="TextBox 23">
                <a:extLst>
                  <a:ext uri="{FF2B5EF4-FFF2-40B4-BE49-F238E27FC236}">
                    <a16:creationId xmlns:a16="http://schemas.microsoft.com/office/drawing/2014/main" id="{1584D7EB-F99F-4E6A-B029-73C4845ECF82}"/>
                  </a:ext>
                </a:extLst>
              </p:cNvPr>
              <p:cNvSpPr txBox="1"/>
              <p:nvPr/>
            </p:nvSpPr>
            <p:spPr>
              <a:xfrm rot="21371278">
                <a:off x="151700" y="241860"/>
                <a:ext cx="1197026" cy="1222508"/>
              </a:xfrm>
              <a:prstGeom prst="rect">
                <a:avLst/>
              </a:prstGeom>
            </p:spPr>
            <p:txBody>
              <a:bodyPr wrap="square"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對計劃評估</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的重要性</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了解有限</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23" name="Group 28">
              <a:extLst>
                <a:ext uri="{FF2B5EF4-FFF2-40B4-BE49-F238E27FC236}">
                  <a16:creationId xmlns:a16="http://schemas.microsoft.com/office/drawing/2014/main" id="{2FE7DEBF-6881-4A5E-A2D0-DDB9A1CA5B83}"/>
                </a:ext>
              </a:extLst>
            </p:cNvPr>
            <p:cNvGrpSpPr/>
            <p:nvPr/>
          </p:nvGrpSpPr>
          <p:grpSpPr>
            <a:xfrm rot="-106697">
              <a:off x="5837108" y="3348634"/>
              <a:ext cx="1712780" cy="1768716"/>
              <a:chOff x="0" y="0"/>
              <a:chExt cx="1419938" cy="1466310"/>
            </a:xfrm>
          </p:grpSpPr>
          <p:pic>
            <p:nvPicPr>
              <p:cNvPr id="124" name="Picture 29">
                <a:extLst>
                  <a:ext uri="{FF2B5EF4-FFF2-40B4-BE49-F238E27FC236}">
                    <a16:creationId xmlns:a16="http://schemas.microsoft.com/office/drawing/2014/main" id="{F0E2340B-5352-41CD-A3C0-8B7AB8C2057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66803"/>
                <a:ext cx="1419938" cy="1399507"/>
              </a:xfrm>
              <a:prstGeom prst="rect">
                <a:avLst/>
              </a:prstGeom>
            </p:spPr>
          </p:pic>
          <p:pic>
            <p:nvPicPr>
              <p:cNvPr id="125" name="Picture 30">
                <a:extLst>
                  <a:ext uri="{FF2B5EF4-FFF2-40B4-BE49-F238E27FC236}">
                    <a16:creationId xmlns:a16="http://schemas.microsoft.com/office/drawing/2014/main" id="{C91EC932-5C64-4DDF-9D44-4041BBA388BA}"/>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98052" y="0"/>
                <a:ext cx="640102" cy="217368"/>
              </a:xfrm>
              <a:prstGeom prst="rect">
                <a:avLst/>
              </a:prstGeom>
            </p:spPr>
          </p:pic>
          <p:sp>
            <p:nvSpPr>
              <p:cNvPr id="126" name="TextBox 31">
                <a:extLst>
                  <a:ext uri="{FF2B5EF4-FFF2-40B4-BE49-F238E27FC236}">
                    <a16:creationId xmlns:a16="http://schemas.microsoft.com/office/drawing/2014/main" id="{B2F67DDD-7BBC-4FE6-8C2E-DEEA436DD39F}"/>
                  </a:ext>
                </a:extLst>
              </p:cNvPr>
              <p:cNvSpPr txBox="1"/>
              <p:nvPr/>
            </p:nvSpPr>
            <p:spPr>
              <a:xfrm>
                <a:off x="251827" y="366999"/>
                <a:ext cx="933582" cy="801504"/>
              </a:xfrm>
              <a:prstGeom prst="rect">
                <a:avLst/>
              </a:prstGeom>
            </p:spPr>
            <p:txBody>
              <a:bodyPr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教師</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工作量大</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27" name="Group 32">
              <a:extLst>
                <a:ext uri="{FF2B5EF4-FFF2-40B4-BE49-F238E27FC236}">
                  <a16:creationId xmlns:a16="http://schemas.microsoft.com/office/drawing/2014/main" id="{7A90C54F-87E9-4F80-9CCC-8EF2119AD5E5}"/>
                </a:ext>
              </a:extLst>
            </p:cNvPr>
            <p:cNvGrpSpPr/>
            <p:nvPr/>
          </p:nvGrpSpPr>
          <p:grpSpPr>
            <a:xfrm>
              <a:off x="1691570" y="7565609"/>
              <a:ext cx="1908441" cy="1688136"/>
              <a:chOff x="9235" y="75372"/>
              <a:chExt cx="1582145" cy="1399507"/>
            </a:xfrm>
          </p:grpSpPr>
          <p:pic>
            <p:nvPicPr>
              <p:cNvPr id="128" name="Picture 33">
                <a:extLst>
                  <a:ext uri="{FF2B5EF4-FFF2-40B4-BE49-F238E27FC236}">
                    <a16:creationId xmlns:a16="http://schemas.microsoft.com/office/drawing/2014/main" id="{9E0960AF-FBD4-4277-9CE5-DBDC9DFF9B49}"/>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28722">
                <a:off x="153306" y="75372"/>
                <a:ext cx="1419938" cy="1399507"/>
              </a:xfrm>
              <a:prstGeom prst="rect">
                <a:avLst/>
              </a:prstGeom>
            </p:spPr>
          </p:pic>
          <p:pic>
            <p:nvPicPr>
              <p:cNvPr id="129" name="Picture 34">
                <a:extLst>
                  <a:ext uri="{FF2B5EF4-FFF2-40B4-BE49-F238E27FC236}">
                    <a16:creationId xmlns:a16="http://schemas.microsoft.com/office/drawing/2014/main" id="{BA966C5A-CF69-4AFF-88EC-76BA2F6BE5C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907771">
                <a:off x="9235" y="152324"/>
                <a:ext cx="640102" cy="217368"/>
              </a:xfrm>
              <a:prstGeom prst="rect">
                <a:avLst/>
              </a:prstGeom>
            </p:spPr>
          </p:pic>
          <p:sp>
            <p:nvSpPr>
              <p:cNvPr id="130" name="TextBox 35">
                <a:extLst>
                  <a:ext uri="{FF2B5EF4-FFF2-40B4-BE49-F238E27FC236}">
                    <a16:creationId xmlns:a16="http://schemas.microsoft.com/office/drawing/2014/main" id="{736CEC26-76CB-491E-B5FE-97C3AF7A35F9}"/>
                  </a:ext>
                </a:extLst>
              </p:cNvPr>
              <p:cNvSpPr txBox="1"/>
              <p:nvPr/>
            </p:nvSpPr>
            <p:spPr>
              <a:xfrm rot="21371278">
                <a:off x="128756" y="186551"/>
                <a:ext cx="1462624" cy="1222508"/>
              </a:xfrm>
              <a:prstGeom prst="rect">
                <a:avLst/>
              </a:prstGeom>
            </p:spPr>
            <p:txBody>
              <a:bodyPr wrap="square"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教授精神</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健康的課題</a:t>
                </a: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信心不足</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nvGrpSpPr>
            <p:cNvPr id="131" name="Group 24">
              <a:extLst>
                <a:ext uri="{FF2B5EF4-FFF2-40B4-BE49-F238E27FC236}">
                  <a16:creationId xmlns:a16="http://schemas.microsoft.com/office/drawing/2014/main" id="{A60B5D60-2A79-4189-AE3C-40ABD70A9DAB}"/>
                </a:ext>
              </a:extLst>
            </p:cNvPr>
            <p:cNvGrpSpPr/>
            <p:nvPr/>
          </p:nvGrpSpPr>
          <p:grpSpPr>
            <a:xfrm>
              <a:off x="5864137" y="7352866"/>
              <a:ext cx="1712782" cy="1900878"/>
              <a:chOff x="86212" y="14194"/>
              <a:chExt cx="1419938" cy="1575875"/>
            </a:xfrm>
          </p:grpSpPr>
          <p:pic>
            <p:nvPicPr>
              <p:cNvPr id="132" name="Picture 25">
                <a:extLst>
                  <a:ext uri="{FF2B5EF4-FFF2-40B4-BE49-F238E27FC236}">
                    <a16:creationId xmlns:a16="http://schemas.microsoft.com/office/drawing/2014/main" id="{0EB8AFDF-DB20-4B4E-A6F2-4FDD370DFC5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455434">
                <a:off x="86212" y="190562"/>
                <a:ext cx="1419938" cy="1399507"/>
              </a:xfrm>
              <a:prstGeom prst="rect">
                <a:avLst/>
              </a:prstGeom>
            </p:spPr>
          </p:pic>
          <p:pic>
            <p:nvPicPr>
              <p:cNvPr id="133" name="Picture 26">
                <a:extLst>
                  <a:ext uri="{FF2B5EF4-FFF2-40B4-BE49-F238E27FC236}">
                    <a16:creationId xmlns:a16="http://schemas.microsoft.com/office/drawing/2014/main" id="{B2AB0796-A506-4ED3-924C-B64B14874C0D}"/>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4787602">
                <a:off x="1074036" y="225561"/>
                <a:ext cx="640102" cy="217368"/>
              </a:xfrm>
              <a:prstGeom prst="rect">
                <a:avLst/>
              </a:prstGeom>
            </p:spPr>
          </p:pic>
          <p:sp>
            <p:nvSpPr>
              <p:cNvPr id="134" name="TextBox 27">
                <a:extLst>
                  <a:ext uri="{FF2B5EF4-FFF2-40B4-BE49-F238E27FC236}">
                    <a16:creationId xmlns:a16="http://schemas.microsoft.com/office/drawing/2014/main" id="{E90964A5-8BAF-4C16-B704-11306E031E58}"/>
                  </a:ext>
                </a:extLst>
              </p:cNvPr>
              <p:cNvSpPr txBox="1"/>
              <p:nvPr/>
            </p:nvSpPr>
            <p:spPr>
              <a:xfrm rot="455434">
                <a:off x="337805" y="491891"/>
                <a:ext cx="933582" cy="801504"/>
              </a:xfrm>
              <a:prstGeom prst="rect">
                <a:avLst/>
              </a:prstGeom>
            </p:spPr>
            <p:txBody>
              <a:bodyPr lIns="0" tIns="0" rIns="0" bIns="0" rtlCol="0" anchor="t">
                <a:spAutoFit/>
              </a:bodyPr>
              <a:lstStyle/>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缺乏</a:t>
                </a:r>
                <a:endParaRPr lang="en-US" altLang="zh-TW"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a:p>
                <a:pPr algn="ctr">
                  <a:lnSpc>
                    <a:spcPct val="150000"/>
                  </a:lnSpc>
                </a:pPr>
                <a:r>
                  <a:rPr lang="zh-TW" altLang="en-US" sz="2200" dirty="0">
                    <a:solidFill>
                      <a:schemeClr val="tx1">
                        <a:lumMod val="75000"/>
                        <a:lumOff val="25000"/>
                      </a:schemeClr>
                    </a:solidFill>
                    <a:latin typeface="Yu Gothic Medium" panose="020B0500000000000000" pitchFamily="34" charset="-128"/>
                    <a:ea typeface="Yu Gothic Medium" panose="020B0500000000000000" pitchFamily="34" charset="-128"/>
                  </a:rPr>
                  <a:t>行政支援</a:t>
                </a:r>
                <a:endParaRPr lang="en-US" sz="22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grpSp>
        <p:nvGrpSpPr>
          <p:cNvPr id="141" name="Group 8">
            <a:extLst>
              <a:ext uri="{FF2B5EF4-FFF2-40B4-BE49-F238E27FC236}">
                <a16:creationId xmlns:a16="http://schemas.microsoft.com/office/drawing/2014/main" id="{EBE88AED-CC44-43D2-B440-0118418183AF}"/>
              </a:ext>
            </a:extLst>
          </p:cNvPr>
          <p:cNvGrpSpPr/>
          <p:nvPr/>
        </p:nvGrpSpPr>
        <p:grpSpPr>
          <a:xfrm rot="67788">
            <a:off x="7382645" y="5458248"/>
            <a:ext cx="2385101" cy="1381948"/>
            <a:chOff x="8655" y="113314"/>
            <a:chExt cx="8084688" cy="733629"/>
          </a:xfrm>
        </p:grpSpPr>
        <p:sp>
          <p:nvSpPr>
            <p:cNvPr id="142" name="AutoShape 9">
              <a:extLst>
                <a:ext uri="{FF2B5EF4-FFF2-40B4-BE49-F238E27FC236}">
                  <a16:creationId xmlns:a16="http://schemas.microsoft.com/office/drawing/2014/main" id="{103077B4-2A19-407D-B8BD-96DDDCE92269}"/>
                </a:ext>
              </a:extLst>
            </p:cNvPr>
            <p:cNvSpPr/>
            <p:nvPr/>
          </p:nvSpPr>
          <p:spPr>
            <a:xfrm rot="-96500">
              <a:off x="8655" y="113314"/>
              <a:ext cx="8084688" cy="730222"/>
            </a:xfrm>
            <a:prstGeom prst="rect">
              <a:avLst/>
            </a:prstGeom>
            <a:solidFill>
              <a:srgbClr val="000000"/>
            </a:solidFill>
          </p:spPr>
        </p:sp>
        <p:sp>
          <p:nvSpPr>
            <p:cNvPr id="143" name="TextBox 10">
              <a:extLst>
                <a:ext uri="{FF2B5EF4-FFF2-40B4-BE49-F238E27FC236}">
                  <a16:creationId xmlns:a16="http://schemas.microsoft.com/office/drawing/2014/main" id="{5C574457-CD54-42EA-8441-D3992D29EEAF}"/>
                </a:ext>
              </a:extLst>
            </p:cNvPr>
            <p:cNvSpPr txBox="1"/>
            <p:nvPr/>
          </p:nvSpPr>
          <p:spPr>
            <a:xfrm rot="21503500">
              <a:off x="25998" y="128035"/>
              <a:ext cx="7867895" cy="718908"/>
            </a:xfrm>
            <a:prstGeom prst="rect">
              <a:avLst/>
            </a:prstGeom>
          </p:spPr>
          <p:txBody>
            <a:bodyPr lIns="0" tIns="0" rIns="0" bIns="0" rtlCol="0" anchor="t">
              <a:spAutoFit/>
            </a:bodyPr>
            <a:lstStyle/>
            <a:p>
              <a:pPr algn="ctr"/>
              <a:r>
                <a:rPr lang="en-US" sz="3200" spc="-22" dirty="0">
                  <a:solidFill>
                    <a:srgbClr val="FFFFFF"/>
                  </a:solidFill>
                  <a:latin typeface="Courier Prime"/>
                </a:rPr>
                <a:t>CSRP</a:t>
              </a:r>
              <a:r>
                <a:rPr lang="ja-JP" altLang="en-US" sz="2800" spc="-22" dirty="0">
                  <a:solidFill>
                    <a:srgbClr val="FFFFFF"/>
                  </a:solidFill>
                  <a:latin typeface="Courier Prime"/>
                </a:rPr>
                <a:t>作為</a:t>
              </a:r>
              <a:r>
                <a:rPr lang="en-US" sz="2800" spc="-22" dirty="0">
                  <a:solidFill>
                    <a:srgbClr val="FFFFFF"/>
                  </a:solidFill>
                  <a:latin typeface="Courier Prime"/>
                </a:rPr>
                <a:t> </a:t>
              </a:r>
            </a:p>
            <a:p>
              <a:pPr algn="ctr"/>
              <a:r>
                <a:rPr lang="ja-JP" altLang="en-US" sz="2800" spc="-22" dirty="0">
                  <a:solidFill>
                    <a:srgbClr val="FFFFFF"/>
                  </a:solidFill>
                  <a:latin typeface="Courier Prime"/>
                </a:rPr>
                <a:t>精神健康</a:t>
              </a:r>
              <a:endParaRPr lang="en-US" altLang="ja-JP" sz="2800" spc="-22" dirty="0">
                <a:solidFill>
                  <a:srgbClr val="FFFFFF"/>
                </a:solidFill>
                <a:latin typeface="Courier Prime"/>
              </a:endParaRPr>
            </a:p>
            <a:p>
              <a:pPr algn="ctr"/>
              <a:r>
                <a:rPr lang="ja-JP" altLang="en-US" sz="2800" spc="-22" dirty="0">
                  <a:solidFill>
                    <a:srgbClr val="FFFFFF"/>
                  </a:solidFill>
                  <a:latin typeface="Courier Prime"/>
                </a:rPr>
                <a:t>資源中心</a:t>
              </a:r>
              <a:endParaRPr lang="en-US" sz="2800" spc="-22" dirty="0">
                <a:solidFill>
                  <a:srgbClr val="FFFFFF"/>
                </a:solidFill>
                <a:latin typeface="Courier Prime"/>
              </a:endParaRPr>
            </a:p>
          </p:txBody>
        </p:sp>
      </p:grpSp>
      <p:pic>
        <p:nvPicPr>
          <p:cNvPr id="147" name="Picture 22">
            <a:extLst>
              <a:ext uri="{FF2B5EF4-FFF2-40B4-BE49-F238E27FC236}">
                <a16:creationId xmlns:a16="http://schemas.microsoft.com/office/drawing/2014/main" id="{933018DA-EDC0-493A-9CB1-4818ECD82335}"/>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a:off x="12406977" y="2523170"/>
            <a:ext cx="1366581" cy="1339249"/>
          </a:xfrm>
          <a:prstGeom prst="rect">
            <a:avLst/>
          </a:prstGeom>
          <a:effectLst>
            <a:outerShdw blurRad="50800" dist="38100" dir="2700000" algn="tl" rotWithShape="0">
              <a:prstClr val="black">
                <a:alpha val="40000"/>
              </a:prstClr>
            </a:outerShdw>
          </a:effectLst>
        </p:spPr>
      </p:pic>
      <p:pic>
        <p:nvPicPr>
          <p:cNvPr id="148" name="Picture 23">
            <a:extLst>
              <a:ext uri="{FF2B5EF4-FFF2-40B4-BE49-F238E27FC236}">
                <a16:creationId xmlns:a16="http://schemas.microsoft.com/office/drawing/2014/main" id="{E4878FB7-52AF-410E-B7F1-300DD6EEFC3E}"/>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xmlns="" r:embed="rId14"/>
              </a:ext>
            </a:extLst>
          </a:blip>
          <a:srcRect/>
          <a:stretch>
            <a:fillRect/>
          </a:stretch>
        </p:blipFill>
        <p:spPr>
          <a:xfrm>
            <a:off x="638911" y="2234908"/>
            <a:ext cx="1263442" cy="1217498"/>
          </a:xfrm>
          <a:prstGeom prst="rect">
            <a:avLst/>
          </a:prstGeom>
          <a:effectLst>
            <a:outerShdw blurRad="50800" dist="38100" dir="2700000" algn="tl" rotWithShape="0">
              <a:prstClr val="black">
                <a:alpha val="40000"/>
              </a:prstClr>
            </a:outerShdw>
          </a:effectLst>
        </p:spPr>
      </p:pic>
      <p:grpSp>
        <p:nvGrpSpPr>
          <p:cNvPr id="149" name="Group 148">
            <a:extLst>
              <a:ext uri="{FF2B5EF4-FFF2-40B4-BE49-F238E27FC236}">
                <a16:creationId xmlns:a16="http://schemas.microsoft.com/office/drawing/2014/main" id="{EBDD5F03-7CBD-404D-93F1-426B3841B4F1}"/>
              </a:ext>
            </a:extLst>
          </p:cNvPr>
          <p:cNvGrpSpPr/>
          <p:nvPr/>
        </p:nvGrpSpPr>
        <p:grpSpPr>
          <a:xfrm>
            <a:off x="13934952" y="2806137"/>
            <a:ext cx="1262634" cy="897213"/>
            <a:chOff x="19707514" y="7020598"/>
            <a:chExt cx="1262634" cy="897213"/>
          </a:xfrm>
        </p:grpSpPr>
        <p:pic>
          <p:nvPicPr>
            <p:cNvPr id="150" name="Picture 14">
              <a:extLst>
                <a:ext uri="{FF2B5EF4-FFF2-40B4-BE49-F238E27FC236}">
                  <a16:creationId xmlns:a16="http://schemas.microsoft.com/office/drawing/2014/main" id="{71378DD5-3C52-4939-86EE-E137DCF475D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rot="11323837">
              <a:off x="19707514" y="7020598"/>
              <a:ext cx="1262634" cy="897213"/>
            </a:xfrm>
            <a:prstGeom prst="rect">
              <a:avLst/>
            </a:prstGeom>
          </p:spPr>
        </p:pic>
        <p:sp>
          <p:nvSpPr>
            <p:cNvPr id="151" name="TextBox 15">
              <a:extLst>
                <a:ext uri="{FF2B5EF4-FFF2-40B4-BE49-F238E27FC236}">
                  <a16:creationId xmlns:a16="http://schemas.microsoft.com/office/drawing/2014/main" id="{24718103-526F-430B-A6AC-29EA217CB000}"/>
                </a:ext>
              </a:extLst>
            </p:cNvPr>
            <p:cNvSpPr txBox="1"/>
            <p:nvPr/>
          </p:nvSpPr>
          <p:spPr>
            <a:xfrm>
              <a:off x="19850533" y="7153790"/>
              <a:ext cx="976596" cy="492443"/>
            </a:xfrm>
            <a:prstGeom prst="rect">
              <a:avLst/>
            </a:prstGeom>
          </p:spPr>
          <p:txBody>
            <a:bodyPr wrap="square" lIns="0" tIns="0" rIns="0" bIns="0" rtlCol="0" anchor="t">
              <a:spAutoFit/>
            </a:bodyPr>
            <a:lstStyle/>
            <a:p>
              <a:pPr algn="ctr">
                <a:spcBef>
                  <a:spcPct val="0"/>
                </a:spcBef>
              </a:pPr>
              <a:r>
                <a:rPr lang="en-HK" sz="3200" b="1" dirty="0" err="1">
                  <a:solidFill>
                    <a:schemeClr val="bg1"/>
                  </a:solidFill>
                </a:rPr>
                <a:t>建議</a:t>
              </a:r>
              <a:endParaRPr lang="en-US" sz="3200" b="1" dirty="0">
                <a:solidFill>
                  <a:schemeClr val="bg1"/>
                </a:solidFill>
                <a:latin typeface="Hatton Bold"/>
              </a:endParaRPr>
            </a:p>
          </p:txBody>
        </p:sp>
      </p:grpSp>
      <p:grpSp>
        <p:nvGrpSpPr>
          <p:cNvPr id="152" name="Group 151">
            <a:extLst>
              <a:ext uri="{FF2B5EF4-FFF2-40B4-BE49-F238E27FC236}">
                <a16:creationId xmlns:a16="http://schemas.microsoft.com/office/drawing/2014/main" id="{14C6E1F4-4BE6-41BB-9BC1-A9A64DBBC974}"/>
              </a:ext>
            </a:extLst>
          </p:cNvPr>
          <p:cNvGrpSpPr/>
          <p:nvPr/>
        </p:nvGrpSpPr>
        <p:grpSpPr>
          <a:xfrm>
            <a:off x="2143077" y="2491738"/>
            <a:ext cx="1262634" cy="897213"/>
            <a:chOff x="19707514" y="7020598"/>
            <a:chExt cx="1262634" cy="897213"/>
          </a:xfrm>
        </p:grpSpPr>
        <p:pic>
          <p:nvPicPr>
            <p:cNvPr id="153" name="Picture 14">
              <a:extLst>
                <a:ext uri="{FF2B5EF4-FFF2-40B4-BE49-F238E27FC236}">
                  <a16:creationId xmlns:a16="http://schemas.microsoft.com/office/drawing/2014/main" id="{CE7FF227-D0A6-407C-ACD6-23593DF79AD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xmlns="" r:embed="rId16"/>
                </a:ext>
              </a:extLst>
            </a:blip>
            <a:srcRect/>
            <a:stretch>
              <a:fillRect/>
            </a:stretch>
          </p:blipFill>
          <p:spPr>
            <a:xfrm rot="11323837">
              <a:off x="19707514" y="7020598"/>
              <a:ext cx="1262634" cy="897213"/>
            </a:xfrm>
            <a:prstGeom prst="rect">
              <a:avLst/>
            </a:prstGeom>
          </p:spPr>
        </p:pic>
        <p:sp>
          <p:nvSpPr>
            <p:cNvPr id="154" name="TextBox 15">
              <a:extLst>
                <a:ext uri="{FF2B5EF4-FFF2-40B4-BE49-F238E27FC236}">
                  <a16:creationId xmlns:a16="http://schemas.microsoft.com/office/drawing/2014/main" id="{8232CA5A-7F41-4A9A-9C13-4CBEEBBD46FF}"/>
                </a:ext>
              </a:extLst>
            </p:cNvPr>
            <p:cNvSpPr txBox="1"/>
            <p:nvPr/>
          </p:nvSpPr>
          <p:spPr>
            <a:xfrm>
              <a:off x="19850533" y="7153790"/>
              <a:ext cx="976596" cy="487249"/>
            </a:xfrm>
            <a:prstGeom prst="rect">
              <a:avLst/>
            </a:prstGeom>
          </p:spPr>
          <p:txBody>
            <a:bodyPr wrap="square" lIns="0" tIns="0" rIns="0" bIns="0" rtlCol="0" anchor="t">
              <a:spAutoFit/>
            </a:bodyPr>
            <a:lstStyle/>
            <a:p>
              <a:pPr algn="ctr">
                <a:lnSpc>
                  <a:spcPts val="4094"/>
                </a:lnSpc>
                <a:spcBef>
                  <a:spcPct val="0"/>
                </a:spcBef>
              </a:pPr>
              <a:r>
                <a:rPr lang="en-HK" sz="3200" b="1" dirty="0" err="1">
                  <a:solidFill>
                    <a:schemeClr val="bg1"/>
                  </a:solidFill>
                  <a:latin typeface="Yu Gothic UI Semibold" panose="020B0700000000000000" pitchFamily="34" charset="-128"/>
                  <a:ea typeface="Yu Gothic UI Semibold" panose="020B0700000000000000" pitchFamily="34" charset="-128"/>
                </a:rPr>
                <a:t>困難</a:t>
              </a:r>
              <a:endParaRPr lang="en-US" sz="3200" dirty="0">
                <a:solidFill>
                  <a:srgbClr val="FFFFFF"/>
                </a:solidFill>
                <a:latin typeface="Yu Gothic UI Semibold" panose="020B0700000000000000" pitchFamily="34" charset="-128"/>
                <a:ea typeface="Yu Gothic UI Semibold" panose="020B0700000000000000" pitchFamily="34" charset="-128"/>
              </a:endParaRPr>
            </a:p>
          </p:txBody>
        </p:sp>
      </p:grpSp>
      <p:pic>
        <p:nvPicPr>
          <p:cNvPr id="155" name="Picture 36">
            <a:extLst>
              <a:ext uri="{FF2B5EF4-FFF2-40B4-BE49-F238E27FC236}">
                <a16:creationId xmlns:a16="http://schemas.microsoft.com/office/drawing/2014/main" id="{F15A3BB5-D742-4919-A4F2-3151978E8341}"/>
              </a:ext>
            </a:extLst>
          </p:cNvPr>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1642587" y="3659520"/>
            <a:ext cx="663775" cy="6909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0670050" y="4881705"/>
            <a:ext cx="5000753" cy="4846184"/>
          </a:xfrm>
          <a:prstGeom prst="rect">
            <a:avLst/>
          </a:prstGeom>
        </p:spPr>
      </p:pic>
      <p:grpSp>
        <p:nvGrpSpPr>
          <p:cNvPr id="25" name="Group 4">
            <a:extLst>
              <a:ext uri="{FF2B5EF4-FFF2-40B4-BE49-F238E27FC236}">
                <a16:creationId xmlns:a16="http://schemas.microsoft.com/office/drawing/2014/main" id="{0D8725CA-3C75-45E9-BD46-CE047ED9939D}"/>
              </a:ext>
            </a:extLst>
          </p:cNvPr>
          <p:cNvGrpSpPr/>
          <p:nvPr/>
        </p:nvGrpSpPr>
        <p:grpSpPr>
          <a:xfrm>
            <a:off x="2568762" y="298267"/>
            <a:ext cx="12628824" cy="1054796"/>
            <a:chOff x="14860" y="2668321"/>
            <a:chExt cx="7296204" cy="1091741"/>
          </a:xfrm>
        </p:grpSpPr>
        <p:sp>
          <p:nvSpPr>
            <p:cNvPr id="27" name="AutoShape 8">
              <a:extLst>
                <a:ext uri="{FF2B5EF4-FFF2-40B4-BE49-F238E27FC236}">
                  <a16:creationId xmlns:a16="http://schemas.microsoft.com/office/drawing/2014/main" id="{B5DA322E-B39C-479F-8E75-58919A780336}"/>
                </a:ext>
              </a:extLst>
            </p:cNvPr>
            <p:cNvSpPr/>
            <p:nvPr/>
          </p:nvSpPr>
          <p:spPr>
            <a:xfrm>
              <a:off x="14860" y="2668321"/>
              <a:ext cx="7296204" cy="1091741"/>
            </a:xfrm>
            <a:prstGeom prst="rect">
              <a:avLst/>
            </a:prstGeom>
            <a:solidFill>
              <a:srgbClr val="000000"/>
            </a:solidFill>
          </p:spPr>
        </p:sp>
        <p:sp>
          <p:nvSpPr>
            <p:cNvPr id="28" name="TextBox 9">
              <a:extLst>
                <a:ext uri="{FF2B5EF4-FFF2-40B4-BE49-F238E27FC236}">
                  <a16:creationId xmlns:a16="http://schemas.microsoft.com/office/drawing/2014/main" id="{22AEA6C7-2A20-4559-A0C4-027ED29CC03D}"/>
                </a:ext>
              </a:extLst>
            </p:cNvPr>
            <p:cNvSpPr txBox="1"/>
            <p:nvPr/>
          </p:nvSpPr>
          <p:spPr>
            <a:xfrm>
              <a:off x="223208" y="2868437"/>
              <a:ext cx="6733175" cy="764536"/>
            </a:xfrm>
            <a:prstGeom prst="rect">
              <a:avLst/>
            </a:prstGeom>
          </p:spPr>
          <p:txBody>
            <a:bodyPr lIns="0" tIns="0" rIns="0" bIns="0" rtlCol="0" anchor="t">
              <a:spAutoFit/>
            </a:bodyPr>
            <a:lstStyle/>
            <a:p>
              <a:pPr lvl="0" algn="ctr">
                <a:spcBef>
                  <a:spcPct val="0"/>
                </a:spcBef>
              </a:pP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TW" altLang="en-US" sz="4800" b="1" kern="100" dirty="0">
                  <a:solidFill>
                    <a:schemeClr val="bg1"/>
                  </a:solidFill>
                  <a:latin typeface="Yu Gothic UI Semibold" panose="020B0700000000000000" pitchFamily="34" charset="-128"/>
                  <a:ea typeface="Yu Gothic UI Semibold" panose="020B0700000000000000" pitchFamily="34" charset="-128"/>
                </a:rPr>
                <a:t>共建卓悦校園</a:t>
              </a:r>
              <a:r>
                <a:rPr lang="en-US" altLang="zh-TW" sz="4800" b="1" kern="100" dirty="0">
                  <a:solidFill>
                    <a:schemeClr val="bg1"/>
                  </a:solidFill>
                  <a:latin typeface="Yu Gothic UI Semibold" panose="020B0700000000000000" pitchFamily="34" charset="-128"/>
                  <a:ea typeface="Yu Gothic UI Semibold" panose="020B0700000000000000" pitchFamily="34" charset="-128"/>
                </a:rPr>
                <a:t>》</a:t>
              </a:r>
              <a:r>
                <a:rPr lang="zh-HK" altLang="en-US" sz="4800" dirty="0">
                  <a:solidFill>
                    <a:schemeClr val="bg1"/>
                  </a:solidFill>
                  <a:latin typeface="Yu Gothic UI Semibold" panose="020B0700000000000000" pitchFamily="34" charset="-128"/>
                  <a:ea typeface="Yu Gothic UI Semibold" panose="020B0700000000000000" pitchFamily="34" charset="-128"/>
                </a:rPr>
                <a:t>計劃</a:t>
              </a:r>
              <a:r>
                <a:rPr lang="zh-TW" altLang="en-US" sz="4800" b="1" dirty="0">
                  <a:solidFill>
                    <a:schemeClr val="bg1"/>
                  </a:solidFill>
                  <a:latin typeface="Yu Gothic UI Semibold" panose="020B0700000000000000" pitchFamily="34" charset="-128"/>
                  <a:ea typeface="Yu Gothic UI Semibold" panose="020B0700000000000000" pitchFamily="34" charset="-128"/>
                </a:rPr>
                <a:t>的展望</a:t>
              </a:r>
              <a:r>
                <a:rPr lang="en-US" altLang="zh-TW" sz="4800" b="1" dirty="0">
                  <a:solidFill>
                    <a:schemeClr val="bg1"/>
                  </a:solidFill>
                  <a:latin typeface="Yu Gothic UI Semibold" panose="020B0700000000000000" pitchFamily="34" charset="-128"/>
                  <a:ea typeface="Yu Gothic UI Semibold" panose="020B0700000000000000" pitchFamily="34" charset="-128"/>
                </a:rPr>
                <a:t>(2019-2024)</a:t>
              </a:r>
              <a:endParaRPr lang="en-US" sz="4800" b="1" u="none" dirty="0">
                <a:solidFill>
                  <a:schemeClr val="bg1"/>
                </a:solidFill>
                <a:latin typeface="Yu Gothic UI Semibold" panose="020B0700000000000000" pitchFamily="34" charset="-128"/>
                <a:ea typeface="Yu Gothic UI Semibold" panose="020B0700000000000000" pitchFamily="34" charset="-128"/>
              </a:endParaRPr>
            </a:p>
          </p:txBody>
        </p:sp>
      </p:grpSp>
      <p:pic>
        <p:nvPicPr>
          <p:cNvPr id="80" name="Picture 11">
            <a:extLst>
              <a:ext uri="{FF2B5EF4-FFF2-40B4-BE49-F238E27FC236}">
                <a16:creationId xmlns:a16="http://schemas.microsoft.com/office/drawing/2014/main" id="{1532592D-6FB0-47AB-A380-956E7E4E3BE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667859" y="6102103"/>
            <a:ext cx="5000753" cy="4846184"/>
          </a:xfrm>
          <a:prstGeom prst="rect">
            <a:avLst/>
          </a:prstGeom>
        </p:spPr>
      </p:pic>
      <p:grpSp>
        <p:nvGrpSpPr>
          <p:cNvPr id="81" name="Group 80">
            <a:extLst>
              <a:ext uri="{FF2B5EF4-FFF2-40B4-BE49-F238E27FC236}">
                <a16:creationId xmlns:a16="http://schemas.microsoft.com/office/drawing/2014/main" id="{F59279E4-D2FC-4DF8-B809-DECC396A665F}"/>
              </a:ext>
            </a:extLst>
          </p:cNvPr>
          <p:cNvGrpSpPr/>
          <p:nvPr/>
        </p:nvGrpSpPr>
        <p:grpSpPr>
          <a:xfrm>
            <a:off x="820325" y="2199139"/>
            <a:ext cx="17024178" cy="6767581"/>
            <a:chOff x="1015297" y="3149475"/>
            <a:chExt cx="17024178" cy="6767581"/>
          </a:xfrm>
        </p:grpSpPr>
        <p:pic>
          <p:nvPicPr>
            <p:cNvPr id="82" name="Picture 81">
              <a:extLst>
                <a:ext uri="{FF2B5EF4-FFF2-40B4-BE49-F238E27FC236}">
                  <a16:creationId xmlns:a16="http://schemas.microsoft.com/office/drawing/2014/main" id="{C7242746-BD4D-46CB-B2A5-1DC4ABA37491}"/>
                </a:ext>
              </a:extLst>
            </p:cNvPr>
            <p:cNvPicPr>
              <a:picLocks noChangeAspect="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15297" y="3149475"/>
              <a:ext cx="16773298" cy="5079696"/>
            </a:xfrm>
            <a:prstGeom prst="rect">
              <a:avLst/>
            </a:prstGeom>
          </p:spPr>
        </p:pic>
        <p:grpSp>
          <p:nvGrpSpPr>
            <p:cNvPr id="83" name="Group 82">
              <a:extLst>
                <a:ext uri="{FF2B5EF4-FFF2-40B4-BE49-F238E27FC236}">
                  <a16:creationId xmlns:a16="http://schemas.microsoft.com/office/drawing/2014/main" id="{42BC65DA-E4B9-47DC-9F47-BF2B95A9D69E}"/>
                </a:ext>
              </a:extLst>
            </p:cNvPr>
            <p:cNvGrpSpPr/>
            <p:nvPr/>
          </p:nvGrpSpPr>
          <p:grpSpPr>
            <a:xfrm>
              <a:off x="1300006" y="4533900"/>
              <a:ext cx="16739469" cy="5383156"/>
              <a:chOff x="1300006" y="4533900"/>
              <a:chExt cx="16739469" cy="5383156"/>
            </a:xfrm>
          </p:grpSpPr>
          <p:grpSp>
            <p:nvGrpSpPr>
              <p:cNvPr id="84" name="Group 83">
                <a:extLst>
                  <a:ext uri="{FF2B5EF4-FFF2-40B4-BE49-F238E27FC236}">
                    <a16:creationId xmlns:a16="http://schemas.microsoft.com/office/drawing/2014/main" id="{C49C5B2C-2707-48AB-BCDB-156AFBC140F3}"/>
                  </a:ext>
                </a:extLst>
              </p:cNvPr>
              <p:cNvGrpSpPr/>
              <p:nvPr/>
            </p:nvGrpSpPr>
            <p:grpSpPr>
              <a:xfrm>
                <a:off x="6595772" y="5235717"/>
                <a:ext cx="5476421" cy="4022583"/>
                <a:chOff x="5883404" y="4545828"/>
                <a:chExt cx="5476421" cy="4022583"/>
              </a:xfrm>
            </p:grpSpPr>
            <p:sp>
              <p:nvSpPr>
                <p:cNvPr id="91" name="AutoShape 15">
                  <a:extLst>
                    <a:ext uri="{FF2B5EF4-FFF2-40B4-BE49-F238E27FC236}">
                      <a16:creationId xmlns:a16="http://schemas.microsoft.com/office/drawing/2014/main" id="{1818D086-2A1C-4782-A5FD-FF71554E8C4C}"/>
                    </a:ext>
                  </a:extLst>
                </p:cNvPr>
                <p:cNvSpPr/>
                <p:nvPr/>
              </p:nvSpPr>
              <p:spPr>
                <a:xfrm>
                  <a:off x="5883404" y="4545828"/>
                  <a:ext cx="5476421" cy="4022583"/>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p>
            <p:sp>
              <p:nvSpPr>
                <p:cNvPr id="92" name="TextBox 9">
                  <a:extLst>
                    <a:ext uri="{FF2B5EF4-FFF2-40B4-BE49-F238E27FC236}">
                      <a16:creationId xmlns:a16="http://schemas.microsoft.com/office/drawing/2014/main" id="{BF62F810-4C50-4DD0-846F-70FB3470BF03}"/>
                    </a:ext>
                  </a:extLst>
                </p:cNvPr>
                <p:cNvSpPr txBox="1"/>
                <p:nvPr/>
              </p:nvSpPr>
              <p:spPr>
                <a:xfrm>
                  <a:off x="6106599" y="5011389"/>
                  <a:ext cx="4977316" cy="2855205"/>
                </a:xfrm>
                <a:prstGeom prst="rect">
                  <a:avLst/>
                </a:prstGeom>
              </p:spPr>
              <p:txBody>
                <a:bodyPr wrap="square" lIns="0" tIns="0" rIns="0" bIns="0" rtlCol="0" anchor="t">
                  <a:spAutoFit/>
                </a:bodyPr>
                <a:lstStyle/>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共同建立「促進精神健康」的願景</a:t>
                  </a:r>
                </a:p>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分享傳遞良好實務範例</a:t>
                  </a:r>
                </a:p>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邀請更多幼兒園，作為</a:t>
                  </a: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夥伴</a:t>
                  </a: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 </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和</a:t>
                  </a: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網絡</a:t>
                  </a:r>
                  <a:r>
                    <a:rPr lang="en-US" altLang="zh-TW" sz="2400" dirty="0">
                      <a:solidFill>
                        <a:schemeClr val="tx1">
                          <a:lumMod val="75000"/>
                          <a:lumOff val="25000"/>
                        </a:schemeClr>
                      </a:solidFill>
                      <a:latin typeface="Yu Gothic Medium" panose="020B0500000000000000" pitchFamily="34" charset="-128"/>
                      <a:ea typeface="Yu Gothic Medium" panose="020B0500000000000000" pitchFamily="34" charset="-128"/>
                    </a:rPr>
                    <a:t>”</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合作單位</a:t>
                  </a:r>
                </a:p>
              </p:txBody>
            </p:sp>
          </p:grpSp>
          <p:grpSp>
            <p:nvGrpSpPr>
              <p:cNvPr id="85" name="Group 84">
                <a:extLst>
                  <a:ext uri="{FF2B5EF4-FFF2-40B4-BE49-F238E27FC236}">
                    <a16:creationId xmlns:a16="http://schemas.microsoft.com/office/drawing/2014/main" id="{190DAF8A-B5C5-4EE4-BFD4-CC48B6600D25}"/>
                  </a:ext>
                </a:extLst>
              </p:cNvPr>
              <p:cNvGrpSpPr/>
              <p:nvPr/>
            </p:nvGrpSpPr>
            <p:grpSpPr>
              <a:xfrm>
                <a:off x="1300006" y="5894473"/>
                <a:ext cx="4914766" cy="4022583"/>
                <a:chOff x="1906469" y="5175849"/>
                <a:chExt cx="4914766" cy="4022583"/>
              </a:xfrm>
            </p:grpSpPr>
            <p:sp>
              <p:nvSpPr>
                <p:cNvPr id="89" name="AutoShape 14">
                  <a:extLst>
                    <a:ext uri="{FF2B5EF4-FFF2-40B4-BE49-F238E27FC236}">
                      <a16:creationId xmlns:a16="http://schemas.microsoft.com/office/drawing/2014/main" id="{18BF4B20-4DD3-477C-BE9B-10FC1FD68B39}"/>
                    </a:ext>
                  </a:extLst>
                </p:cNvPr>
                <p:cNvSpPr/>
                <p:nvPr/>
              </p:nvSpPr>
              <p:spPr>
                <a:xfrm>
                  <a:off x="1906469" y="5175849"/>
                  <a:ext cx="4914766" cy="4022583"/>
                </a:xfrm>
                <a:prstGeom prst="rect">
                  <a:avLst/>
                </a:prstGeom>
                <a:solidFill>
                  <a:srgbClr val="E2F2F6"/>
                </a:solidFill>
                <a:effectLst>
                  <a:outerShdw blurRad="50800" dist="38100" dir="2700000" algn="tl" rotWithShape="0">
                    <a:prstClr val="black">
                      <a:alpha val="40000"/>
                    </a:prstClr>
                  </a:outerShdw>
                </a:effectLst>
              </p:spPr>
              <p:txBody>
                <a:bodyPr/>
                <a:lstStyle/>
                <a:p>
                  <a:endParaRPr lang="en-HK" dirty="0"/>
                </a:p>
              </p:txBody>
            </p:sp>
            <p:sp>
              <p:nvSpPr>
                <p:cNvPr id="90" name="TextBox 9">
                  <a:extLst>
                    <a:ext uri="{FF2B5EF4-FFF2-40B4-BE49-F238E27FC236}">
                      <a16:creationId xmlns:a16="http://schemas.microsoft.com/office/drawing/2014/main" id="{3750720A-2DB1-4D68-BD3D-2804F0C90B75}"/>
                    </a:ext>
                  </a:extLst>
                </p:cNvPr>
                <p:cNvSpPr txBox="1"/>
                <p:nvPr/>
              </p:nvSpPr>
              <p:spPr>
                <a:xfrm>
                  <a:off x="1998211" y="5432266"/>
                  <a:ext cx="4583157" cy="3593869"/>
                </a:xfrm>
                <a:prstGeom prst="rect">
                  <a:avLst/>
                </a:prstGeom>
              </p:spPr>
              <p:txBody>
                <a:bodyPr wrap="square" lIns="0" tIns="0" rIns="0" bIns="0" rtlCol="0" anchor="t">
                  <a:spAutoFit/>
                </a:bodyPr>
                <a:lstStyle/>
                <a:p>
                  <a:pPr marL="261938" lvl="0" indent="-261938">
                    <a:lnSpc>
                      <a:spcPct val="150000"/>
                    </a:lnSpc>
                    <a:spcBef>
                      <a:spcPts val="600"/>
                    </a:spcBef>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擴展計劃至幼兒園</a:t>
                  </a:r>
                </a:p>
                <a:p>
                  <a:pPr marL="261938" lvl="0" indent="-261938">
                    <a:lnSpc>
                      <a:spcPct val="150000"/>
                    </a:lnSpc>
                    <a:spcBef>
                      <a:spcPts val="600"/>
                    </a:spcBef>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加強家長教育和教師培訓</a:t>
                  </a:r>
                </a:p>
                <a:p>
                  <a:pPr marL="261938" lvl="0" indent="-261938">
                    <a:lnSpc>
                      <a:spcPct val="150000"/>
                    </a:lnSpc>
                    <a:spcBef>
                      <a:spcPts val="600"/>
                    </a:spcBef>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繼續實行現有不同級別</a:t>
                  </a:r>
                  <a:r>
                    <a:rPr lang="zh-TW" altLang="en-US" sz="2800" kern="0" dirty="0">
                      <a:solidFill>
                        <a:schemeClr val="tx1">
                          <a:lumMod val="75000"/>
                          <a:lumOff val="25000"/>
                        </a:schemeClr>
                      </a:solidFill>
                      <a:latin typeface="Yu Gothic UI Semilight" panose="020B0400000000000000" pitchFamily="34" charset="-128"/>
                      <a:ea typeface="Yu Gothic UI Semilight" panose="020B0400000000000000" pitchFamily="34" charset="-128"/>
                    </a:rPr>
                    <a:t>、</a:t>
                  </a: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普遍性和選擇性的課程</a:t>
                  </a:r>
                </a:p>
                <a:p>
                  <a:pPr marL="261938" lvl="0" indent="-261938">
                    <a:lnSpc>
                      <a:spcPct val="150000"/>
                    </a:lnSpc>
                    <a:spcBef>
                      <a:spcPts val="600"/>
                    </a:spcBef>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研究及發展「幸福感為先校園」實務指南</a:t>
                  </a:r>
                </a:p>
              </p:txBody>
            </p:sp>
          </p:grpSp>
          <p:grpSp>
            <p:nvGrpSpPr>
              <p:cNvPr id="86" name="Group 85">
                <a:extLst>
                  <a:ext uri="{FF2B5EF4-FFF2-40B4-BE49-F238E27FC236}">
                    <a16:creationId xmlns:a16="http://schemas.microsoft.com/office/drawing/2014/main" id="{1A5A642C-CB2F-4135-BF08-4124887A4A38}"/>
                  </a:ext>
                </a:extLst>
              </p:cNvPr>
              <p:cNvGrpSpPr/>
              <p:nvPr/>
            </p:nvGrpSpPr>
            <p:grpSpPr>
              <a:xfrm>
                <a:off x="12693060" y="4533900"/>
                <a:ext cx="5346415" cy="4022583"/>
                <a:chOff x="12277432" y="3815276"/>
                <a:chExt cx="5346415" cy="4022583"/>
              </a:xfrm>
            </p:grpSpPr>
            <p:sp>
              <p:nvSpPr>
                <p:cNvPr id="87" name="AutoShape 16">
                  <a:extLst>
                    <a:ext uri="{FF2B5EF4-FFF2-40B4-BE49-F238E27FC236}">
                      <a16:creationId xmlns:a16="http://schemas.microsoft.com/office/drawing/2014/main" id="{5C14D3CB-8A5E-4777-9D0E-EA9B322DF352}"/>
                    </a:ext>
                  </a:extLst>
                </p:cNvPr>
                <p:cNvSpPr/>
                <p:nvPr/>
              </p:nvSpPr>
              <p:spPr>
                <a:xfrm>
                  <a:off x="12277432" y="3815276"/>
                  <a:ext cx="5346415" cy="4022583"/>
                </a:xfrm>
                <a:prstGeom prst="rect">
                  <a:avLst/>
                </a:prstGeom>
                <a:solidFill>
                  <a:srgbClr val="ECE3F5"/>
                </a:solidFill>
                <a:effectLst>
                  <a:outerShdw blurRad="50800" dist="38100" dir="2700000" algn="tl" rotWithShape="0">
                    <a:prstClr val="black">
                      <a:alpha val="40000"/>
                    </a:prstClr>
                  </a:outerShdw>
                </a:effectLst>
              </p:spPr>
              <p:txBody>
                <a:bodyPr/>
                <a:lstStyle/>
                <a:p>
                  <a:endParaRPr lang="en-HK" dirty="0"/>
                </a:p>
              </p:txBody>
            </p:sp>
            <p:sp>
              <p:nvSpPr>
                <p:cNvPr id="88" name="TextBox 9">
                  <a:extLst>
                    <a:ext uri="{FF2B5EF4-FFF2-40B4-BE49-F238E27FC236}">
                      <a16:creationId xmlns:a16="http://schemas.microsoft.com/office/drawing/2014/main" id="{4C58B6D8-5A7E-487F-9F87-F160D6BAB67A}"/>
                    </a:ext>
                  </a:extLst>
                </p:cNvPr>
                <p:cNvSpPr txBox="1"/>
                <p:nvPr/>
              </p:nvSpPr>
              <p:spPr>
                <a:xfrm>
                  <a:off x="12575078" y="4263871"/>
                  <a:ext cx="4680184" cy="2855205"/>
                </a:xfrm>
                <a:prstGeom prst="rect">
                  <a:avLst/>
                </a:prstGeom>
              </p:spPr>
              <p:txBody>
                <a:bodyPr wrap="square" lIns="0" tIns="0" rIns="0" bIns="0" rtlCol="0" anchor="t">
                  <a:spAutoFit/>
                </a:bodyPr>
                <a:lstStyle/>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建立一個「精神健康資源中心」</a:t>
                  </a:r>
                </a:p>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提供一站式的精神健康教育服務</a:t>
                  </a:r>
                </a:p>
                <a:p>
                  <a:pPr marL="261938" lvl="0" indent="-261938">
                    <a:lnSpc>
                      <a:spcPct val="200000"/>
                    </a:lnSpc>
                    <a:buFont typeface="Courier New" panose="02070309020205020404" pitchFamily="49" charset="0"/>
                    <a:buChar char="o"/>
                  </a:pPr>
                  <a:r>
                    <a:rPr lang="zh-TW" altLang="en-US" sz="2400" dirty="0">
                      <a:solidFill>
                        <a:schemeClr val="tx1">
                          <a:lumMod val="75000"/>
                          <a:lumOff val="25000"/>
                        </a:schemeClr>
                      </a:solidFill>
                      <a:latin typeface="Yu Gothic Medium" panose="020B0500000000000000" pitchFamily="34" charset="-128"/>
                      <a:ea typeface="Yu Gothic Medium" panose="020B0500000000000000" pitchFamily="34" charset="-128"/>
                    </a:rPr>
                    <a:t>在社區和個人層面上提供諮詢和其他支援</a:t>
                  </a:r>
                  <a:endParaRPr lang="en-US" sz="2400" dirty="0">
                    <a:solidFill>
                      <a:schemeClr val="tx1">
                        <a:lumMod val="75000"/>
                        <a:lumOff val="25000"/>
                      </a:schemeClr>
                    </a:solidFill>
                    <a:latin typeface="Yu Gothic Medium" panose="020B0500000000000000" pitchFamily="34" charset="-128"/>
                    <a:ea typeface="Yu Gothic Medium" panose="020B0500000000000000" pitchFamily="34" charset="-128"/>
                  </a:endParaRPr>
                </a:p>
              </p:txBody>
            </p:sp>
          </p:grpSp>
        </p:grpSp>
      </p:grpSp>
      <p:sp>
        <p:nvSpPr>
          <p:cNvPr id="93" name="AutoShape 8">
            <a:extLst>
              <a:ext uri="{FF2B5EF4-FFF2-40B4-BE49-F238E27FC236}">
                <a16:creationId xmlns:a16="http://schemas.microsoft.com/office/drawing/2014/main" id="{89781B7B-86F3-4449-ACB1-58277033CF7B}"/>
              </a:ext>
            </a:extLst>
          </p:cNvPr>
          <p:cNvSpPr/>
          <p:nvPr/>
        </p:nvSpPr>
        <p:spPr>
          <a:xfrm rot="21242456">
            <a:off x="1720949" y="4155952"/>
            <a:ext cx="1658285" cy="54444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p>
      <p:sp>
        <p:nvSpPr>
          <p:cNvPr id="94" name="TextBox 9">
            <a:extLst>
              <a:ext uri="{FF2B5EF4-FFF2-40B4-BE49-F238E27FC236}">
                <a16:creationId xmlns:a16="http://schemas.microsoft.com/office/drawing/2014/main" id="{D76EBC58-457F-45E6-8DC0-6A3F5F617052}"/>
              </a:ext>
            </a:extLst>
          </p:cNvPr>
          <p:cNvSpPr txBox="1"/>
          <p:nvPr/>
        </p:nvSpPr>
        <p:spPr>
          <a:xfrm rot="21284529">
            <a:off x="1785376" y="4294044"/>
            <a:ext cx="1566773" cy="369332"/>
          </a:xfrm>
          <a:prstGeom prst="rect">
            <a:avLst/>
          </a:prstGeom>
        </p:spPr>
        <p:txBody>
          <a:bodyPr wrap="square" lIns="0" tIns="0" rIns="0" bIns="0" rtlCol="0" anchor="t">
            <a:spAutoFit/>
          </a:bodyPr>
          <a:lstStyle/>
          <a:p>
            <a:pPr lvl="0" algn="ctr">
              <a:spcBef>
                <a:spcPct val="0"/>
              </a:spcBef>
            </a:pPr>
            <a:r>
              <a:rPr lang="en-US" sz="2400" dirty="0">
                <a:solidFill>
                  <a:srgbClr val="FFFFFF"/>
                </a:solidFill>
                <a:latin typeface="Hatton Bold"/>
              </a:rPr>
              <a:t>Stage I</a:t>
            </a:r>
          </a:p>
        </p:txBody>
      </p:sp>
      <p:sp>
        <p:nvSpPr>
          <p:cNvPr id="95" name="AutoShape 8">
            <a:extLst>
              <a:ext uri="{FF2B5EF4-FFF2-40B4-BE49-F238E27FC236}">
                <a16:creationId xmlns:a16="http://schemas.microsoft.com/office/drawing/2014/main" id="{156A5D9F-CF79-43BD-A0C8-63121B4B35EE}"/>
              </a:ext>
            </a:extLst>
          </p:cNvPr>
          <p:cNvSpPr/>
          <p:nvPr/>
        </p:nvSpPr>
        <p:spPr>
          <a:xfrm rot="21242456">
            <a:off x="7719981" y="3508029"/>
            <a:ext cx="1658285" cy="544440"/>
          </a:xfrm>
          <a:prstGeom prst="rect">
            <a:avLst/>
          </a:prstGeom>
          <a:solidFill>
            <a:schemeClr val="tx1">
              <a:lumMod val="75000"/>
              <a:lumOff val="25000"/>
            </a:schemeClr>
          </a:solidFill>
          <a:effectLst>
            <a:outerShdw blurRad="50800" dist="38100" dir="2700000" algn="tl" rotWithShape="0">
              <a:prstClr val="black">
                <a:alpha val="40000"/>
              </a:prstClr>
            </a:outerShdw>
          </a:effectLst>
        </p:spPr>
      </p:sp>
      <p:sp>
        <p:nvSpPr>
          <p:cNvPr id="96" name="TextBox 9">
            <a:extLst>
              <a:ext uri="{FF2B5EF4-FFF2-40B4-BE49-F238E27FC236}">
                <a16:creationId xmlns:a16="http://schemas.microsoft.com/office/drawing/2014/main" id="{B53DEC9E-1440-4B46-897F-98D14F0DB2EC}"/>
              </a:ext>
            </a:extLst>
          </p:cNvPr>
          <p:cNvSpPr txBox="1"/>
          <p:nvPr/>
        </p:nvSpPr>
        <p:spPr>
          <a:xfrm rot="21284529">
            <a:off x="7784408" y="3646121"/>
            <a:ext cx="1566773" cy="369332"/>
          </a:xfrm>
          <a:prstGeom prst="rect">
            <a:avLst/>
          </a:prstGeom>
        </p:spPr>
        <p:txBody>
          <a:bodyPr wrap="square" lIns="0" tIns="0" rIns="0" bIns="0" rtlCol="0" anchor="t">
            <a:spAutoFit/>
          </a:bodyPr>
          <a:lstStyle/>
          <a:p>
            <a:pPr lvl="0" algn="ctr">
              <a:spcBef>
                <a:spcPct val="0"/>
              </a:spcBef>
            </a:pPr>
            <a:r>
              <a:rPr lang="en-US" sz="2400" dirty="0">
                <a:solidFill>
                  <a:srgbClr val="FFFFFF"/>
                </a:solidFill>
                <a:latin typeface="Hatton Bold"/>
              </a:rPr>
              <a:t>Stage II</a:t>
            </a:r>
          </a:p>
        </p:txBody>
      </p:sp>
      <p:sp>
        <p:nvSpPr>
          <p:cNvPr id="97" name="AutoShape 8">
            <a:extLst>
              <a:ext uri="{FF2B5EF4-FFF2-40B4-BE49-F238E27FC236}">
                <a16:creationId xmlns:a16="http://schemas.microsoft.com/office/drawing/2014/main" id="{7B808F99-BBF3-400F-9131-F9020CC076B1}"/>
              </a:ext>
            </a:extLst>
          </p:cNvPr>
          <p:cNvSpPr/>
          <p:nvPr/>
        </p:nvSpPr>
        <p:spPr>
          <a:xfrm rot="21242456">
            <a:off x="13701416" y="2789096"/>
            <a:ext cx="1658285" cy="544440"/>
          </a:xfrm>
          <a:prstGeom prst="rect">
            <a:avLst/>
          </a:prstGeom>
          <a:solidFill>
            <a:schemeClr val="tx1">
              <a:lumMod val="75000"/>
              <a:lumOff val="25000"/>
            </a:schemeClr>
          </a:solidFill>
          <a:effectLst>
            <a:outerShdw blurRad="50800" dist="38100" dir="2700000" algn="tl" rotWithShape="0">
              <a:prstClr val="black">
                <a:alpha val="40000"/>
              </a:prstClr>
            </a:outerShdw>
          </a:effectLst>
        </p:spPr>
      </p:sp>
      <p:sp>
        <p:nvSpPr>
          <p:cNvPr id="98" name="TextBox 9">
            <a:extLst>
              <a:ext uri="{FF2B5EF4-FFF2-40B4-BE49-F238E27FC236}">
                <a16:creationId xmlns:a16="http://schemas.microsoft.com/office/drawing/2014/main" id="{C199F2EB-9042-4932-B55D-839876AF3A21}"/>
              </a:ext>
            </a:extLst>
          </p:cNvPr>
          <p:cNvSpPr txBox="1"/>
          <p:nvPr/>
        </p:nvSpPr>
        <p:spPr>
          <a:xfrm rot="21284529">
            <a:off x="13765843" y="2927189"/>
            <a:ext cx="1566773" cy="369332"/>
          </a:xfrm>
          <a:prstGeom prst="rect">
            <a:avLst/>
          </a:prstGeom>
        </p:spPr>
        <p:txBody>
          <a:bodyPr wrap="square" lIns="0" tIns="0" rIns="0" bIns="0" rtlCol="0" anchor="t">
            <a:spAutoFit/>
          </a:bodyPr>
          <a:lstStyle/>
          <a:p>
            <a:pPr lvl="0" algn="ctr">
              <a:spcBef>
                <a:spcPct val="0"/>
              </a:spcBef>
            </a:pPr>
            <a:r>
              <a:rPr lang="en-US" sz="2400" dirty="0">
                <a:solidFill>
                  <a:srgbClr val="FFFFFF"/>
                </a:solidFill>
                <a:latin typeface="Hatton Bold"/>
              </a:rPr>
              <a:t>Stage III</a:t>
            </a:r>
          </a:p>
        </p:txBody>
      </p:sp>
    </p:spTree>
    <p:extLst>
      <p:ext uri="{BB962C8B-B14F-4D97-AF65-F5344CB8AC3E}">
        <p14:creationId xmlns:p14="http://schemas.microsoft.com/office/powerpoint/2010/main" val="366286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279559" y="6821540"/>
                <a:ext cx="2040585" cy="1644949"/>
              </a:xfrm>
              <a:prstGeom prst="rect">
                <a:avLst/>
              </a:prstGeom>
            </p:spPr>
            <p:txBody>
              <a:bodyPr wrap="square" lIns="0" tIns="0" rIns="0" bIns="0" rtlCol="0" anchor="t">
                <a:spAutoFit/>
              </a:bodyPr>
              <a:lstStyle/>
              <a:p>
                <a:pPr algn="ctr"/>
                <a:r>
                  <a:rPr lang="zh-TW" altLang="zh-HK"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計劃</a:t>
                </a:r>
                <a:r>
                  <a:rPr lang="zh-CN" alt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評估</a:t>
                </a:r>
                <a:endParaRPr lang="en-US" altLang="zh-TW"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a:p>
                <a:pPr algn="ctr"/>
                <a:r>
                  <a:rPr lang="en-US" altLang="zh-HK" sz="2000" dirty="0" err="1">
                    <a:solidFill>
                      <a:schemeClr val="tx1">
                        <a:lumMod val="65000"/>
                        <a:lumOff val="35000"/>
                      </a:schemeClr>
                    </a:solidFill>
                    <a:latin typeface="Century Gothic" panose="020B0502020202020204" pitchFamily="34" charset="0"/>
                    <a:ea typeface="Yu Gothic UI Semilight" panose="020B0400000000000000" pitchFamily="34" charset="-128"/>
                  </a:rPr>
                  <a:t>Programme</a:t>
                </a: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 Evaluation</a:t>
                </a:r>
              </a:p>
              <a:p>
                <a:pPr algn="ctr"/>
                <a:endPar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endParaRPr>
              </a:p>
              <a:p>
                <a:pPr algn="ctr"/>
                <a:r>
                  <a:rPr lang="en-US" altLang="zh-HK" sz="2000" b="1" dirty="0">
                    <a:solidFill>
                      <a:schemeClr val="tx1">
                        <a:lumMod val="65000"/>
                        <a:lumOff val="35000"/>
                      </a:schemeClr>
                    </a:solidFill>
                    <a:latin typeface="Century Gothic" panose="020B0502020202020204" pitchFamily="34" charset="0"/>
                    <a:ea typeface="Yu Gothic UI Semilight" panose="020B0400000000000000" pitchFamily="34" charset="-128"/>
                  </a:rPr>
                  <a:t>Dr Anna Wong</a:t>
                </a:r>
                <a:endParaRPr lang="en-US" altLang="zh-HK"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29004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8C5037B4-EF75-48AC-9C49-A691AA2FAB4B}"/>
              </a:ext>
            </a:extLst>
          </p:cNvPr>
          <p:cNvGrpSpPr/>
          <p:nvPr/>
        </p:nvGrpSpPr>
        <p:grpSpPr>
          <a:xfrm>
            <a:off x="1752600" y="302578"/>
            <a:ext cx="14782800" cy="855620"/>
            <a:chOff x="-113338" y="2668321"/>
            <a:chExt cx="7552600" cy="1091741"/>
          </a:xfrm>
        </p:grpSpPr>
        <p:sp>
          <p:nvSpPr>
            <p:cNvPr id="7" name="AutoShape 8">
              <a:extLst>
                <a:ext uri="{FF2B5EF4-FFF2-40B4-BE49-F238E27FC236}">
                  <a16:creationId xmlns:a16="http://schemas.microsoft.com/office/drawing/2014/main" id="{249F61D7-DA3C-456B-ACD6-93035014B69F}"/>
                </a:ext>
              </a:extLst>
            </p:cNvPr>
            <p:cNvSpPr/>
            <p:nvPr/>
          </p:nvSpPr>
          <p:spPr>
            <a:xfrm>
              <a:off x="14860" y="2668321"/>
              <a:ext cx="7296204" cy="1091741"/>
            </a:xfrm>
            <a:prstGeom prst="rect">
              <a:avLst/>
            </a:prstGeom>
            <a:solidFill>
              <a:srgbClr val="000000"/>
            </a:solidFill>
          </p:spPr>
          <p:txBody>
            <a:bodyPr/>
            <a:lstStyle/>
            <a:p>
              <a:endParaRPr lang="en-GB" sz="1600" dirty="0"/>
            </a:p>
          </p:txBody>
        </p:sp>
        <p:sp>
          <p:nvSpPr>
            <p:cNvPr id="8" name="TextBox 9">
              <a:extLst>
                <a:ext uri="{FF2B5EF4-FFF2-40B4-BE49-F238E27FC236}">
                  <a16:creationId xmlns:a16="http://schemas.microsoft.com/office/drawing/2014/main" id="{8D0EE8B7-FBDD-4B00-88A8-160F66857D0D}"/>
                </a:ext>
              </a:extLst>
            </p:cNvPr>
            <p:cNvSpPr txBox="1"/>
            <p:nvPr/>
          </p:nvSpPr>
          <p:spPr>
            <a:xfrm>
              <a:off x="-113338" y="2900826"/>
              <a:ext cx="7552600" cy="628340"/>
            </a:xfrm>
            <a:prstGeom prst="rect">
              <a:avLst/>
            </a:prstGeom>
          </p:spPr>
          <p:txBody>
            <a:bodyPr wrap="square" lIns="0" tIns="0" rIns="0" bIns="0" rtlCol="0" anchor="t">
              <a:spAutoFit/>
            </a:bodyPr>
            <a:lstStyle/>
            <a:p>
              <a:pPr algn="ctr">
                <a:spcBef>
                  <a:spcPct val="0"/>
                </a:spcBef>
              </a:pPr>
              <a:r>
                <a:rPr lang="en-US" altLang="zh-HK" sz="3200" dirty="0">
                  <a:solidFill>
                    <a:schemeClr val="bg1"/>
                  </a:solidFill>
                  <a:latin typeface="Hatton Bold" panose="020B0604020202020204" charset="0"/>
                  <a:cs typeface="Arial" panose="020B0604020202020204" pitchFamily="34" charset="0"/>
                </a:rPr>
                <a:t>Report from 2018/19-2019/20: Pre- &amp; Post-Test Survey</a:t>
              </a:r>
              <a:endParaRPr lang="en-US" sz="3200" b="1" u="none" dirty="0">
                <a:solidFill>
                  <a:schemeClr val="bg1"/>
                </a:solidFill>
                <a:latin typeface="Hatton Bold" panose="020B0604020202020204" charset="0"/>
                <a:ea typeface="Yu Gothic UI Semibold" panose="020B0700000000000000" pitchFamily="34" charset="-128"/>
              </a:endParaRPr>
            </a:p>
          </p:txBody>
        </p:sp>
      </p:grpSp>
      <p:grpSp>
        <p:nvGrpSpPr>
          <p:cNvPr id="13" name="Group 12">
            <a:extLst>
              <a:ext uri="{FF2B5EF4-FFF2-40B4-BE49-F238E27FC236}">
                <a16:creationId xmlns:a16="http://schemas.microsoft.com/office/drawing/2014/main" id="{F1AA47FA-AE12-47C7-8306-444E046F4077}"/>
              </a:ext>
            </a:extLst>
          </p:cNvPr>
          <p:cNvGrpSpPr/>
          <p:nvPr/>
        </p:nvGrpSpPr>
        <p:grpSpPr>
          <a:xfrm>
            <a:off x="10763248" y="3670556"/>
            <a:ext cx="7086602" cy="4630678"/>
            <a:chOff x="10893046" y="3238501"/>
            <a:chExt cx="7086602" cy="4630678"/>
          </a:xfrm>
        </p:grpSpPr>
        <p:pic>
          <p:nvPicPr>
            <p:cNvPr id="11" name="Picture 12">
              <a:extLst>
                <a:ext uri="{FF2B5EF4-FFF2-40B4-BE49-F238E27FC236}">
                  <a16:creationId xmlns:a16="http://schemas.microsoft.com/office/drawing/2014/main" id="{8595A0E7-C161-449A-B40D-EFD88E4B864F}"/>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r="6283"/>
            <a:stretch/>
          </p:blipFill>
          <p:spPr>
            <a:xfrm rot="16200000">
              <a:off x="12121008" y="2010539"/>
              <a:ext cx="4630678" cy="7086602"/>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61735B8-4A7B-4277-B028-6539387463EB}"/>
                </a:ext>
              </a:extLst>
            </p:cNvPr>
            <p:cNvSpPr txBox="1"/>
            <p:nvPr/>
          </p:nvSpPr>
          <p:spPr>
            <a:xfrm>
              <a:off x="11575311" y="3523207"/>
              <a:ext cx="6179270" cy="4154984"/>
            </a:xfrm>
            <a:prstGeom prst="rect">
              <a:avLst/>
            </a:prstGeom>
            <a:noFill/>
          </p:spPr>
          <p:txBody>
            <a:bodyPr wrap="square" rtlCol="0">
              <a:spAutoFit/>
            </a:bodyPr>
            <a:lstStyle/>
            <a:p>
              <a:r>
                <a:rPr lang="en-US" sz="2400" b="1" u="sng" dirty="0">
                  <a:latin typeface="Avenir Next LT Pro Light" panose="020B0304020202020204" pitchFamily="34" charset="0"/>
                </a:rPr>
                <a:t>Primary School </a:t>
              </a:r>
              <a:r>
                <a:rPr lang="en-US" sz="2400" u="sng" dirty="0">
                  <a:latin typeface="Avenir Next LT Pro Light" panose="020B0304020202020204" pitchFamily="34" charset="0"/>
                </a:rPr>
                <a:t>Results Overview:</a:t>
              </a:r>
            </a:p>
            <a:p>
              <a:endParaRPr lang="en-US" sz="2400" dirty="0">
                <a:latin typeface="Avenir Next LT Pro Light" panose="020B0304020202020204" pitchFamily="34" charset="0"/>
              </a:endParaRPr>
            </a:p>
            <a:p>
              <a:pPr marL="428625" indent="-428625">
                <a:buFont typeface="Arial" panose="020B0604020202020204" pitchFamily="34" charset="0"/>
                <a:buChar char="•"/>
              </a:pPr>
              <a:r>
                <a:rPr lang="en-US" sz="2400" dirty="0">
                  <a:latin typeface="Avenir Next LT Pro Light" panose="020B0304020202020204" pitchFamily="34" charset="0"/>
                </a:rPr>
                <a:t>Generally </a:t>
              </a:r>
              <a:r>
                <a:rPr lang="en-US" sz="2400" b="1" dirty="0">
                  <a:solidFill>
                    <a:srgbClr val="FF0000"/>
                  </a:solidFill>
                  <a:latin typeface="Avenir Next LT Pro Light" panose="020B0304020202020204" pitchFamily="34" charset="0"/>
                </a:rPr>
                <a:t>more negative </a:t>
              </a:r>
              <a:r>
                <a:rPr lang="en-US" sz="2400" b="1" dirty="0">
                  <a:latin typeface="Avenir Next LT Pro Light" panose="020B0304020202020204" pitchFamily="34" charset="0"/>
                </a:rPr>
                <a:t>curriculum and wellbeing outcomes</a:t>
              </a:r>
              <a:r>
                <a:rPr lang="en-US" sz="2400" dirty="0">
                  <a:latin typeface="Avenir Next LT Pro Light" panose="020B0304020202020204" pitchFamily="34" charset="0"/>
                </a:rPr>
                <a:t> than 2018-19</a:t>
              </a:r>
            </a:p>
            <a:p>
              <a:pPr marL="428625" indent="-428625">
                <a:buFont typeface="Arial" panose="020B0604020202020204" pitchFamily="34" charset="0"/>
                <a:buChar char="•"/>
              </a:pPr>
              <a:endParaRPr lang="en-US" sz="2400" dirty="0">
                <a:latin typeface="Avenir Next LT Pro Light" panose="020B0304020202020204" pitchFamily="34" charset="0"/>
              </a:endParaRPr>
            </a:p>
            <a:p>
              <a:pPr marL="428625" indent="-428625">
                <a:buFont typeface="Arial" panose="020B0604020202020204" pitchFamily="34" charset="0"/>
                <a:buChar char="•"/>
              </a:pPr>
              <a:r>
                <a:rPr lang="en-US" sz="2400" dirty="0">
                  <a:latin typeface="Avenir Next LT Pro Light" panose="020B0304020202020204" pitchFamily="34" charset="0"/>
                </a:rPr>
                <a:t>Larger environment affected children’s wellbeing</a:t>
              </a:r>
            </a:p>
            <a:p>
              <a:pPr marL="428625" indent="-428625">
                <a:buFont typeface="Arial" panose="020B0604020202020204" pitchFamily="34" charset="0"/>
                <a:buChar char="•"/>
              </a:pPr>
              <a:endParaRPr lang="en-US" sz="2400" b="1" dirty="0">
                <a:latin typeface="Avenir Next LT Pro Light" panose="020B0304020202020204" pitchFamily="34" charset="0"/>
              </a:endParaRPr>
            </a:p>
            <a:p>
              <a:pPr marL="428625" indent="-428625">
                <a:buFont typeface="Arial" panose="020B0604020202020204" pitchFamily="34" charset="0"/>
                <a:buChar char="•"/>
              </a:pPr>
              <a:r>
                <a:rPr lang="en-US" sz="2400" b="1" dirty="0">
                  <a:latin typeface="Avenir Next LT Pro Light" panose="020B0304020202020204" pitchFamily="34" charset="0"/>
                </a:rPr>
                <a:t>No</a:t>
              </a:r>
              <a:r>
                <a:rPr lang="en-US" sz="2400" dirty="0">
                  <a:latin typeface="Avenir Next LT Pro Light" panose="020B0304020202020204" pitchFamily="34" charset="0"/>
                </a:rPr>
                <a:t> “</a:t>
              </a:r>
              <a:r>
                <a:rPr lang="en-US" sz="2400" b="1" dirty="0">
                  <a:latin typeface="Avenir Next LT Pro Light" panose="020B0304020202020204" pitchFamily="34" charset="0"/>
                </a:rPr>
                <a:t>intervention vs control effect</a:t>
              </a:r>
              <a:r>
                <a:rPr lang="en-US" sz="2400" dirty="0">
                  <a:latin typeface="Avenir Next LT Pro Light" panose="020B0304020202020204" pitchFamily="34" charset="0"/>
                </a:rPr>
                <a:t>” available due to lack of control group for comparison</a:t>
              </a:r>
              <a:endParaRPr lang="en-HK" sz="2400" dirty="0">
                <a:latin typeface="Avenir Next LT Pro Light" panose="020B0304020202020204" pitchFamily="34" charset="0"/>
              </a:endParaRPr>
            </a:p>
          </p:txBody>
        </p:sp>
      </p:grpSp>
      <p:pic>
        <p:nvPicPr>
          <p:cNvPr id="17" name="Picture 16">
            <a:extLst>
              <a:ext uri="{FF2B5EF4-FFF2-40B4-BE49-F238E27FC236}">
                <a16:creationId xmlns:a16="http://schemas.microsoft.com/office/drawing/2014/main" id="{093897E3-A909-41C9-8A2E-D2AAEA79ECA9}"/>
              </a:ext>
            </a:extLst>
          </p:cNvPr>
          <p:cNvPicPr>
            <a:picLocks noChangeAspect="1"/>
          </p:cNvPicPr>
          <p:nvPr/>
        </p:nvPicPr>
        <p:blipFill>
          <a:blip r:embed="rId4"/>
          <a:stretch>
            <a:fillRect/>
          </a:stretch>
        </p:blipFill>
        <p:spPr>
          <a:xfrm>
            <a:off x="452664" y="1866899"/>
            <a:ext cx="10310584" cy="7799621"/>
          </a:xfrm>
          <a:prstGeom prst="rect">
            <a:avLst/>
          </a:prstGeom>
        </p:spPr>
      </p:pic>
    </p:spTree>
    <p:extLst>
      <p:ext uri="{BB962C8B-B14F-4D97-AF65-F5344CB8AC3E}">
        <p14:creationId xmlns:p14="http://schemas.microsoft.com/office/powerpoint/2010/main" val="228496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7544DC92-75B9-4822-AE38-3445C396B3A5}"/>
              </a:ext>
            </a:extLst>
          </p:cNvPr>
          <p:cNvSpPr/>
          <p:nvPr/>
        </p:nvSpPr>
        <p:spPr>
          <a:xfrm>
            <a:off x="25996341" y="2298694"/>
            <a:ext cx="1527143" cy="5458359"/>
          </a:xfrm>
          <a:prstGeom prst="ellipse">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a:p>
        </p:txBody>
      </p:sp>
      <p:grpSp>
        <p:nvGrpSpPr>
          <p:cNvPr id="15" name="Group 4">
            <a:extLst>
              <a:ext uri="{FF2B5EF4-FFF2-40B4-BE49-F238E27FC236}">
                <a16:creationId xmlns:a16="http://schemas.microsoft.com/office/drawing/2014/main" id="{24F6055B-F568-4E9A-BD35-DD6ADD371C8D}"/>
              </a:ext>
            </a:extLst>
          </p:cNvPr>
          <p:cNvGrpSpPr/>
          <p:nvPr/>
        </p:nvGrpSpPr>
        <p:grpSpPr>
          <a:xfrm>
            <a:off x="1752600" y="302578"/>
            <a:ext cx="14782800" cy="855620"/>
            <a:chOff x="-113338" y="2668321"/>
            <a:chExt cx="7552600" cy="1091741"/>
          </a:xfrm>
        </p:grpSpPr>
        <p:sp>
          <p:nvSpPr>
            <p:cNvPr id="16" name="AutoShape 8">
              <a:extLst>
                <a:ext uri="{FF2B5EF4-FFF2-40B4-BE49-F238E27FC236}">
                  <a16:creationId xmlns:a16="http://schemas.microsoft.com/office/drawing/2014/main" id="{E30A50F5-0582-45ED-83D5-29E1DC4F954C}"/>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7" name="TextBox 9">
              <a:extLst>
                <a:ext uri="{FF2B5EF4-FFF2-40B4-BE49-F238E27FC236}">
                  <a16:creationId xmlns:a16="http://schemas.microsoft.com/office/drawing/2014/main" id="{90C1C1B4-2EE7-4B4B-8BF3-4F8139DD40DF}"/>
                </a:ext>
              </a:extLst>
            </p:cNvPr>
            <p:cNvSpPr txBox="1"/>
            <p:nvPr/>
          </p:nvSpPr>
          <p:spPr>
            <a:xfrm>
              <a:off x="-113338" y="2900826"/>
              <a:ext cx="7552600" cy="628340"/>
            </a:xfrm>
            <a:prstGeom prst="rect">
              <a:avLst/>
            </a:prstGeom>
          </p:spPr>
          <p:txBody>
            <a:bodyPr wrap="square" lIns="0" tIns="0" rIns="0" bIns="0" rtlCol="0" anchor="t">
              <a:spAutoFit/>
            </a:bodyPr>
            <a:lstStyle/>
            <a:p>
              <a:pPr algn="ctr">
                <a:spcBef>
                  <a:spcPct val="0"/>
                </a:spcBef>
              </a:pPr>
              <a:r>
                <a:rPr lang="en-US" altLang="zh-HK" sz="3200" dirty="0">
                  <a:solidFill>
                    <a:schemeClr val="bg1"/>
                  </a:solidFill>
                  <a:latin typeface="Hatton Bold" panose="020B0604020202020204" charset="0"/>
                  <a:cs typeface="Arial" panose="020B0604020202020204" pitchFamily="34" charset="0"/>
                </a:rPr>
                <a:t>Report from 2018/19-2019/20: Pre- &amp; Post-Test Survey</a:t>
              </a:r>
              <a:endParaRPr lang="en-US" sz="3200" b="1" dirty="0">
                <a:solidFill>
                  <a:schemeClr val="bg1"/>
                </a:solidFill>
                <a:latin typeface="Hatton Bold" panose="020B0604020202020204" charset="0"/>
                <a:ea typeface="Yu Gothic UI Semibold" panose="020B0700000000000000" pitchFamily="34" charset="-128"/>
              </a:endParaRPr>
            </a:p>
          </p:txBody>
        </p:sp>
      </p:grpSp>
      <p:grpSp>
        <p:nvGrpSpPr>
          <p:cNvPr id="20" name="Group 19">
            <a:extLst>
              <a:ext uri="{FF2B5EF4-FFF2-40B4-BE49-F238E27FC236}">
                <a16:creationId xmlns:a16="http://schemas.microsoft.com/office/drawing/2014/main" id="{E2B27A5E-EAB7-47CE-9530-D3841A2B4D66}"/>
              </a:ext>
            </a:extLst>
          </p:cNvPr>
          <p:cNvGrpSpPr/>
          <p:nvPr/>
        </p:nvGrpSpPr>
        <p:grpSpPr>
          <a:xfrm>
            <a:off x="12801600" y="3593819"/>
            <a:ext cx="5295901" cy="4630678"/>
            <a:chOff x="12801600" y="3593819"/>
            <a:chExt cx="5295901" cy="4630678"/>
          </a:xfrm>
        </p:grpSpPr>
        <p:pic>
          <p:nvPicPr>
            <p:cNvPr id="18" name="Picture 12">
              <a:extLst>
                <a:ext uri="{FF2B5EF4-FFF2-40B4-BE49-F238E27FC236}">
                  <a16:creationId xmlns:a16="http://schemas.microsoft.com/office/drawing/2014/main" id="{1E4CB5A4-1694-439D-9BCD-2DF0CFFEFF59}"/>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r="6283"/>
            <a:stretch/>
          </p:blipFill>
          <p:spPr>
            <a:xfrm rot="16200000">
              <a:off x="13134212" y="3261207"/>
              <a:ext cx="4630678" cy="5295901"/>
            </a:xfrm>
            <a:prstGeom prst="rect">
              <a:avLst/>
            </a:prstGeom>
            <a:ln>
              <a:no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D90D8245-348D-493F-B965-AC8CC3D8D2AD}"/>
                </a:ext>
              </a:extLst>
            </p:cNvPr>
            <p:cNvSpPr txBox="1"/>
            <p:nvPr/>
          </p:nvSpPr>
          <p:spPr>
            <a:xfrm>
              <a:off x="13048220" y="4152900"/>
              <a:ext cx="4890663" cy="3785652"/>
            </a:xfrm>
            <a:prstGeom prst="rect">
              <a:avLst/>
            </a:prstGeom>
            <a:noFill/>
          </p:spPr>
          <p:txBody>
            <a:bodyPr wrap="square" rtlCol="0">
              <a:spAutoFit/>
            </a:bodyPr>
            <a:lstStyle/>
            <a:p>
              <a:r>
                <a:rPr lang="en-US" sz="2000" b="1" u="sng" dirty="0">
                  <a:latin typeface="Avenir Next LT Pro Light" panose="020B0304020202020204" pitchFamily="34" charset="0"/>
                </a:rPr>
                <a:t>Secondary School </a:t>
              </a:r>
              <a:r>
                <a:rPr lang="en-US" sz="2000" u="sng" dirty="0">
                  <a:latin typeface="Avenir Next LT Pro Light" panose="020B0304020202020204" pitchFamily="34" charset="0"/>
                </a:rPr>
                <a:t>Results Overview:</a:t>
              </a:r>
            </a:p>
            <a:p>
              <a:endParaRPr lang="en-US" sz="2000" dirty="0">
                <a:latin typeface="Avenir Next LT Pro Light" panose="020B0304020202020204" pitchFamily="34" charset="0"/>
              </a:endParaRPr>
            </a:p>
            <a:p>
              <a:pPr marL="428625" indent="-246063">
                <a:buFont typeface="Arial" panose="020B0604020202020204" pitchFamily="34" charset="0"/>
                <a:buChar char="•"/>
              </a:pPr>
              <a:r>
                <a:rPr lang="en-US" sz="2000" dirty="0">
                  <a:latin typeface="Avenir Next LT Pro Light" panose="020B0304020202020204" pitchFamily="34" charset="0"/>
                </a:rPr>
                <a:t>Level 1 intervention effects were </a:t>
              </a:r>
              <a:r>
                <a:rPr lang="en-US" sz="2000" b="1" dirty="0">
                  <a:solidFill>
                    <a:srgbClr val="00CC00"/>
                  </a:solidFill>
                  <a:latin typeface="Avenir Next LT Pro Light" panose="020B0304020202020204" pitchFamily="34" charset="0"/>
                </a:rPr>
                <a:t>positive &amp; significant</a:t>
              </a:r>
              <a:r>
                <a:rPr lang="en-US" sz="2000" dirty="0">
                  <a:solidFill>
                    <a:srgbClr val="00CC00"/>
                  </a:solidFill>
                  <a:latin typeface="Avenir Next LT Pro Light" panose="020B0304020202020204" pitchFamily="34" charset="0"/>
                </a:rPr>
                <a:t> </a:t>
              </a:r>
              <a:r>
                <a:rPr lang="en-US" sz="2000" b="1" dirty="0">
                  <a:latin typeface="Avenir Next LT Pro Light" panose="020B0304020202020204" pitchFamily="34" charset="0"/>
                </a:rPr>
                <a:t>in mental health knowledge and gratitude</a:t>
              </a:r>
            </a:p>
            <a:p>
              <a:pPr marL="428625" indent="-246063">
                <a:buFont typeface="Arial" panose="020B0604020202020204" pitchFamily="34" charset="0"/>
                <a:buChar char="•"/>
              </a:pPr>
              <a:endParaRPr lang="en-US" sz="2000" dirty="0">
                <a:latin typeface="Avenir Next LT Pro Light" panose="020B0304020202020204" pitchFamily="34" charset="0"/>
              </a:endParaRPr>
            </a:p>
            <a:p>
              <a:pPr marL="428625" indent="-246063">
                <a:buFont typeface="Arial" panose="020B0604020202020204" pitchFamily="34" charset="0"/>
                <a:buChar char="•"/>
              </a:pPr>
              <a:r>
                <a:rPr lang="en-US" sz="2000" dirty="0">
                  <a:latin typeface="Avenir Next LT Pro Light" panose="020B0304020202020204" pitchFamily="34" charset="0"/>
                </a:rPr>
                <a:t>Level 2 students showed significant </a:t>
              </a:r>
              <a:r>
                <a:rPr lang="en-US" sz="2000" b="1" dirty="0">
                  <a:solidFill>
                    <a:srgbClr val="FF0000"/>
                  </a:solidFill>
                  <a:latin typeface="Avenir Next LT Pro Light" panose="020B0304020202020204" pitchFamily="34" charset="0"/>
                </a:rPr>
                <a:t>decrease</a:t>
              </a:r>
              <a:r>
                <a:rPr lang="en-US" sz="2000" dirty="0">
                  <a:latin typeface="Avenir Next LT Pro Light" panose="020B0304020202020204" pitchFamily="34" charset="0"/>
                </a:rPr>
                <a:t> </a:t>
              </a:r>
              <a:r>
                <a:rPr lang="en-US" sz="2000" b="1" dirty="0">
                  <a:latin typeface="Avenir Next LT Pro Light" panose="020B0304020202020204" pitchFamily="34" charset="0"/>
                </a:rPr>
                <a:t>in Life Satisfaction</a:t>
              </a:r>
            </a:p>
            <a:p>
              <a:pPr marL="428625" indent="-246063">
                <a:buFont typeface="Arial" panose="020B0604020202020204" pitchFamily="34" charset="0"/>
                <a:buChar char="•"/>
              </a:pPr>
              <a:endParaRPr lang="en-US" sz="2000" b="1" dirty="0">
                <a:latin typeface="Avenir Next LT Pro Light" panose="020B0304020202020204" pitchFamily="34" charset="0"/>
              </a:endParaRPr>
            </a:p>
            <a:p>
              <a:pPr marL="428625" indent="-246063">
                <a:buFont typeface="Arial" panose="020B0604020202020204" pitchFamily="34" charset="0"/>
                <a:buChar char="•"/>
              </a:pPr>
              <a:r>
                <a:rPr lang="en-US" sz="2000" dirty="0">
                  <a:latin typeface="Avenir Next LT Pro Light" panose="020B0304020202020204" pitchFamily="34" charset="0"/>
                </a:rPr>
                <a:t>At Level 2, </a:t>
              </a:r>
              <a:r>
                <a:rPr lang="en-US" sz="2000" b="1" dirty="0">
                  <a:latin typeface="Avenir Next LT Pro Light" panose="020B0304020202020204" pitchFamily="34" charset="0"/>
                </a:rPr>
                <a:t>no</a:t>
              </a:r>
              <a:r>
                <a:rPr lang="en-US" sz="2000" dirty="0">
                  <a:latin typeface="Avenir Next LT Pro Light" panose="020B0304020202020204" pitchFamily="34" charset="0"/>
                </a:rPr>
                <a:t> “</a:t>
              </a:r>
              <a:r>
                <a:rPr lang="en-US" sz="2000" b="1" dirty="0">
                  <a:latin typeface="Avenir Next LT Pro Light" panose="020B0304020202020204" pitchFamily="34" charset="0"/>
                </a:rPr>
                <a:t>intervention vs control effect</a:t>
              </a:r>
              <a:r>
                <a:rPr lang="en-US" sz="2000" dirty="0">
                  <a:latin typeface="Avenir Next LT Pro Light" panose="020B0304020202020204" pitchFamily="34" charset="0"/>
                </a:rPr>
                <a:t>” available due to lack of control group for comparison</a:t>
              </a:r>
              <a:endParaRPr lang="en-HK" sz="2000" dirty="0">
                <a:latin typeface="Avenir Next LT Pro Light" panose="020B0304020202020204" pitchFamily="34" charset="0"/>
              </a:endParaRPr>
            </a:p>
          </p:txBody>
        </p:sp>
      </p:grpSp>
      <p:pic>
        <p:nvPicPr>
          <p:cNvPr id="24" name="Picture 23">
            <a:extLst>
              <a:ext uri="{FF2B5EF4-FFF2-40B4-BE49-F238E27FC236}">
                <a16:creationId xmlns:a16="http://schemas.microsoft.com/office/drawing/2014/main" id="{F1872A18-2D89-4A2A-B7BF-005E61D2F861}"/>
              </a:ext>
            </a:extLst>
          </p:cNvPr>
          <p:cNvPicPr>
            <a:picLocks noChangeAspect="1"/>
          </p:cNvPicPr>
          <p:nvPr/>
        </p:nvPicPr>
        <p:blipFill>
          <a:blip r:embed="rId4"/>
          <a:stretch>
            <a:fillRect/>
          </a:stretch>
        </p:blipFill>
        <p:spPr>
          <a:xfrm>
            <a:off x="349117" y="1906329"/>
            <a:ext cx="12231590" cy="7275771"/>
          </a:xfrm>
          <a:prstGeom prst="rect">
            <a:avLst/>
          </a:prstGeom>
        </p:spPr>
      </p:pic>
      <p:sp>
        <p:nvSpPr>
          <p:cNvPr id="25" name="Oval 24">
            <a:extLst>
              <a:ext uri="{FF2B5EF4-FFF2-40B4-BE49-F238E27FC236}">
                <a16:creationId xmlns:a16="http://schemas.microsoft.com/office/drawing/2014/main" id="{C05157BA-2ADD-4648-928D-7D6B87C00A30}"/>
              </a:ext>
            </a:extLst>
          </p:cNvPr>
          <p:cNvSpPr/>
          <p:nvPr/>
        </p:nvSpPr>
        <p:spPr>
          <a:xfrm>
            <a:off x="8375266" y="1340417"/>
            <a:ext cx="1606934" cy="6241483"/>
          </a:xfrm>
          <a:prstGeom prst="ellipse">
            <a:avLst/>
          </a:prstGeom>
          <a:noFill/>
          <a:ln w="38100" cap="flat" cmpd="sng" algn="ctr">
            <a:solidFill>
              <a:srgbClr val="92D05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a:p>
        </p:txBody>
      </p:sp>
    </p:spTree>
    <p:extLst>
      <p:ext uri="{BB962C8B-B14F-4D97-AF65-F5344CB8AC3E}">
        <p14:creationId xmlns:p14="http://schemas.microsoft.com/office/powerpoint/2010/main" val="345695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2E8C5E-5368-45A9-8ED8-0FE487FD8F48}"/>
              </a:ext>
            </a:extLst>
          </p:cNvPr>
          <p:cNvSpPr txBox="1"/>
          <p:nvPr/>
        </p:nvSpPr>
        <p:spPr>
          <a:xfrm>
            <a:off x="14840357" y="9780406"/>
            <a:ext cx="3358599" cy="369332"/>
          </a:xfrm>
          <a:prstGeom prst="rect">
            <a:avLst/>
          </a:prstGeom>
          <a:noFill/>
        </p:spPr>
        <p:txBody>
          <a:bodyPr wrap="square" rtlCol="0">
            <a:spAutoFit/>
          </a:bodyPr>
          <a:lstStyle/>
          <a:p>
            <a:r>
              <a:rPr lang="en-US" dirty="0"/>
              <a:t>*</a:t>
            </a:r>
            <a:r>
              <a:rPr lang="en-US" i="1" dirty="0"/>
              <a:t>P</a:t>
            </a:r>
            <a:r>
              <a:rPr lang="en-US" dirty="0"/>
              <a:t> &lt; .05, **</a:t>
            </a:r>
            <a:r>
              <a:rPr lang="en-US" i="1" dirty="0"/>
              <a:t>P</a:t>
            </a:r>
            <a:r>
              <a:rPr lang="en-US" dirty="0"/>
              <a:t> &lt; .01, ***</a:t>
            </a:r>
            <a:r>
              <a:rPr lang="en-US" i="1" dirty="0"/>
              <a:t>P</a:t>
            </a:r>
            <a:r>
              <a:rPr lang="en-US" dirty="0"/>
              <a:t> &lt;.001</a:t>
            </a:r>
            <a:endParaRPr lang="en-GB" dirty="0"/>
          </a:p>
        </p:txBody>
      </p:sp>
      <p:sp>
        <p:nvSpPr>
          <p:cNvPr id="6" name="Rectangle 5">
            <a:extLst>
              <a:ext uri="{FF2B5EF4-FFF2-40B4-BE49-F238E27FC236}">
                <a16:creationId xmlns:a16="http://schemas.microsoft.com/office/drawing/2014/main" id="{43F21081-51EB-4B24-AC75-C4BCB18D8BDD}"/>
              </a:ext>
            </a:extLst>
          </p:cNvPr>
          <p:cNvSpPr/>
          <p:nvPr/>
        </p:nvSpPr>
        <p:spPr>
          <a:xfrm>
            <a:off x="1521619" y="1958588"/>
            <a:ext cx="10906062" cy="511487"/>
          </a:xfrm>
          <a:prstGeom prst="rect">
            <a:avLst/>
          </a:prstGeom>
        </p:spPr>
        <p:txBody>
          <a:bodyPr wrap="none">
            <a:spAutoFit/>
          </a:bodyPr>
          <a:lstStyle/>
          <a:p>
            <a:pPr>
              <a:lnSpc>
                <a:spcPct val="107000"/>
              </a:lnSpc>
              <a:spcAft>
                <a:spcPts val="1200"/>
              </a:spcAft>
            </a:pPr>
            <a:r>
              <a:rPr lang="en-GB" sz="2700" b="1" dirty="0">
                <a:latin typeface="Avenir Next LT Pro Light" panose="020B0304020202020204" pitchFamily="34" charset="0"/>
                <a:ea typeface="DengXian" panose="02010600030101010101" pitchFamily="2" charset="-122"/>
                <a:cs typeface="Times New Roman" panose="02020603050405020304" pitchFamily="18" charset="0"/>
              </a:rPr>
              <a:t>Primary School</a:t>
            </a:r>
            <a:r>
              <a:rPr lang="en-GB" sz="2700" dirty="0">
                <a:latin typeface="Avenir Next LT Pro Light" panose="020B0304020202020204" pitchFamily="34" charset="0"/>
                <a:ea typeface="DengXian" panose="02010600030101010101" pitchFamily="2" charset="-122"/>
                <a:cs typeface="Times New Roman" panose="02020603050405020304" pitchFamily="18" charset="0"/>
              </a:rPr>
              <a:t> </a:t>
            </a:r>
            <a:r>
              <a:rPr lang="en-GB" sz="2700" b="1" dirty="0">
                <a:latin typeface="Avenir Next LT Pro Light" panose="020B0304020202020204" pitchFamily="34" charset="0"/>
                <a:ea typeface="DengXian" panose="02010600030101010101" pitchFamily="2" charset="-122"/>
                <a:cs typeface="Times New Roman" panose="02020603050405020304" pitchFamily="18" charset="0"/>
              </a:rPr>
              <a:t>Student Wellbeing</a:t>
            </a:r>
            <a:r>
              <a:rPr lang="en-GB" sz="2700" dirty="0">
                <a:latin typeface="Avenir Next LT Pro Light" panose="020B0304020202020204" pitchFamily="34" charset="0"/>
                <a:ea typeface="DengXian" panose="02010600030101010101" pitchFamily="2" charset="-122"/>
                <a:cs typeface="Times New Roman" panose="02020603050405020304" pitchFamily="18" charset="0"/>
              </a:rPr>
              <a:t> (1 School, P4-6, n=157, Sept-Feb)</a:t>
            </a:r>
            <a:r>
              <a:rPr lang="en-GB" sz="2700" b="1" dirty="0">
                <a:latin typeface="Avenir Next LT Pro Light" panose="020B0304020202020204" pitchFamily="34" charset="0"/>
                <a:ea typeface="DengXian" panose="02010600030101010101" pitchFamily="2" charset="-122"/>
                <a:cs typeface="Times New Roman" panose="02020603050405020304" pitchFamily="18" charset="0"/>
              </a:rPr>
              <a:t> </a:t>
            </a:r>
            <a:endParaRPr lang="en-HK" sz="2700" dirty="0">
              <a:latin typeface="Avenir Next LT Pro Light" panose="020B0304020202020204" pitchFamily="34" charset="0"/>
              <a:ea typeface="DengXian" panose="02010600030101010101" pitchFamily="2" charset="-122"/>
              <a:cs typeface="Times New Roman" panose="02020603050405020304" pitchFamily="18" charset="0"/>
            </a:endParaRPr>
          </a:p>
        </p:txBody>
      </p:sp>
      <p:grpSp>
        <p:nvGrpSpPr>
          <p:cNvPr id="4" name="Group 3">
            <a:extLst>
              <a:ext uri="{FF2B5EF4-FFF2-40B4-BE49-F238E27FC236}">
                <a16:creationId xmlns:a16="http://schemas.microsoft.com/office/drawing/2014/main" id="{EA2846F7-7544-4343-B8F6-AECE7440293F}"/>
              </a:ext>
            </a:extLst>
          </p:cNvPr>
          <p:cNvGrpSpPr/>
          <p:nvPr/>
        </p:nvGrpSpPr>
        <p:grpSpPr>
          <a:xfrm>
            <a:off x="1521619" y="2547937"/>
            <a:ext cx="15013781" cy="7472363"/>
            <a:chOff x="1637110" y="2738437"/>
            <a:chExt cx="15013781" cy="7472363"/>
          </a:xfrm>
        </p:grpSpPr>
        <p:graphicFrame>
          <p:nvGraphicFramePr>
            <p:cNvPr id="19" name="Object 18">
              <a:extLst>
                <a:ext uri="{FF2B5EF4-FFF2-40B4-BE49-F238E27FC236}">
                  <a16:creationId xmlns:a16="http://schemas.microsoft.com/office/drawing/2014/main" id="{71868FBF-C2B3-411E-A7B5-A49DA0185664}"/>
                </a:ext>
              </a:extLst>
            </p:cNvPr>
            <p:cNvGraphicFramePr>
              <a:graphicFrameLocks noChangeAspect="1"/>
            </p:cNvGraphicFramePr>
            <p:nvPr>
              <p:extLst>
                <p:ext uri="{D42A27DB-BD31-4B8C-83A1-F6EECF244321}">
                  <p14:modId xmlns:p14="http://schemas.microsoft.com/office/powerpoint/2010/main" val="739970511"/>
                </p:ext>
              </p:extLst>
            </p:nvPr>
          </p:nvGraphicFramePr>
          <p:xfrm>
            <a:off x="1637110" y="2738437"/>
            <a:ext cx="15013781" cy="7472363"/>
          </p:xfrm>
          <a:graphic>
            <a:graphicData uri="http://schemas.openxmlformats.org/presentationml/2006/ole">
              <mc:AlternateContent xmlns:mc="http://schemas.openxmlformats.org/markup-compatibility/2006">
                <mc:Choice xmlns:v="urn:schemas-microsoft-com:vml" Requires="v">
                  <p:oleObj spid="_x0000_s6163" name="Document" r:id="rId4" imgW="10070115" imgH="5027441" progId="Word.Document.12">
                    <p:embed/>
                  </p:oleObj>
                </mc:Choice>
                <mc:Fallback>
                  <p:oleObj name="Document" r:id="rId4" imgW="10070115" imgH="5027441" progId="Word.Document.12">
                    <p:embed/>
                    <p:pic>
                      <p:nvPicPr>
                        <p:cNvPr id="19" name="Object 18">
                          <a:extLst>
                            <a:ext uri="{FF2B5EF4-FFF2-40B4-BE49-F238E27FC236}">
                              <a16:creationId xmlns:a16="http://schemas.microsoft.com/office/drawing/2014/main" id="{71868FBF-C2B3-411E-A7B5-A49DA0185664}"/>
                            </a:ext>
                          </a:extLst>
                        </p:cNvPr>
                        <p:cNvPicPr/>
                        <p:nvPr/>
                      </p:nvPicPr>
                      <p:blipFill>
                        <a:blip r:embed="rId5"/>
                        <a:stretch>
                          <a:fillRect/>
                        </a:stretch>
                      </p:blipFill>
                      <p:spPr>
                        <a:xfrm>
                          <a:off x="1637110" y="2738437"/>
                          <a:ext cx="15013781" cy="7472363"/>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FC26AF6B-863C-48DB-8351-963C00BA2E91}"/>
                </a:ext>
              </a:extLst>
            </p:cNvPr>
            <p:cNvSpPr/>
            <p:nvPr/>
          </p:nvSpPr>
          <p:spPr>
            <a:xfrm>
              <a:off x="7114233" y="8323118"/>
              <a:ext cx="9536655" cy="1022019"/>
            </a:xfrm>
            <a:prstGeom prst="ellipse">
              <a:avLst/>
            </a:prstGeom>
            <a:noFill/>
            <a:ln w="38100" cap="flat" cmpd="sng" algn="ctr">
              <a:solidFill>
                <a:srgbClr val="92D05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a:p>
          </p:txBody>
        </p:sp>
        <p:sp>
          <p:nvSpPr>
            <p:cNvPr id="9" name="Oval 8">
              <a:extLst>
                <a:ext uri="{FF2B5EF4-FFF2-40B4-BE49-F238E27FC236}">
                  <a16:creationId xmlns:a16="http://schemas.microsoft.com/office/drawing/2014/main" id="{2316EB4D-C9E1-45E4-B847-D325534B1FC2}"/>
                </a:ext>
              </a:extLst>
            </p:cNvPr>
            <p:cNvSpPr/>
            <p:nvPr/>
          </p:nvSpPr>
          <p:spPr>
            <a:xfrm>
              <a:off x="7385693" y="4451550"/>
              <a:ext cx="9265196" cy="889281"/>
            </a:xfrm>
            <a:prstGeom prst="ellipse">
              <a:avLst/>
            </a:prstGeom>
            <a:noFill/>
            <a:ln w="38100" cap="flat" cmpd="sng" algn="ctr">
              <a:solidFill>
                <a:srgbClr val="FF7C8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a:p>
          </p:txBody>
        </p:sp>
        <p:sp>
          <p:nvSpPr>
            <p:cNvPr id="10" name="Oval 9">
              <a:extLst>
                <a:ext uri="{FF2B5EF4-FFF2-40B4-BE49-F238E27FC236}">
                  <a16:creationId xmlns:a16="http://schemas.microsoft.com/office/drawing/2014/main" id="{C2C2BB77-5722-4E50-96EB-0A0F51D0F6DD}"/>
                </a:ext>
              </a:extLst>
            </p:cNvPr>
            <p:cNvSpPr/>
            <p:nvPr/>
          </p:nvSpPr>
          <p:spPr>
            <a:xfrm>
              <a:off x="7114233" y="7029393"/>
              <a:ext cx="9536655" cy="1022019"/>
            </a:xfrm>
            <a:prstGeom prst="ellipse">
              <a:avLst/>
            </a:prstGeom>
            <a:noFill/>
            <a:ln w="38100" cap="flat" cmpd="sng" algn="ctr">
              <a:solidFill>
                <a:srgbClr val="92D05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a:p>
          </p:txBody>
        </p:sp>
      </p:grpSp>
      <p:grpSp>
        <p:nvGrpSpPr>
          <p:cNvPr id="12" name="Group 4">
            <a:extLst>
              <a:ext uri="{FF2B5EF4-FFF2-40B4-BE49-F238E27FC236}">
                <a16:creationId xmlns:a16="http://schemas.microsoft.com/office/drawing/2014/main" id="{C847BBE9-FE77-4488-9053-0D81AFEADB53}"/>
              </a:ext>
            </a:extLst>
          </p:cNvPr>
          <p:cNvGrpSpPr/>
          <p:nvPr/>
        </p:nvGrpSpPr>
        <p:grpSpPr>
          <a:xfrm>
            <a:off x="1752600" y="266700"/>
            <a:ext cx="14782800" cy="855620"/>
            <a:chOff x="-113338" y="2668321"/>
            <a:chExt cx="7552600" cy="1091741"/>
          </a:xfrm>
        </p:grpSpPr>
        <p:sp>
          <p:nvSpPr>
            <p:cNvPr id="14" name="AutoShape 8">
              <a:extLst>
                <a:ext uri="{FF2B5EF4-FFF2-40B4-BE49-F238E27FC236}">
                  <a16:creationId xmlns:a16="http://schemas.microsoft.com/office/drawing/2014/main" id="{09649992-F527-4C1E-B5EA-7A37F76710BF}"/>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5" name="TextBox 9">
              <a:extLst>
                <a:ext uri="{FF2B5EF4-FFF2-40B4-BE49-F238E27FC236}">
                  <a16:creationId xmlns:a16="http://schemas.microsoft.com/office/drawing/2014/main" id="{1C1ABF32-5D18-4197-BE50-E8B1B79DCC7E}"/>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Primary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Tree>
    <p:extLst>
      <p:ext uri="{BB962C8B-B14F-4D97-AF65-F5344CB8AC3E}">
        <p14:creationId xmlns:p14="http://schemas.microsoft.com/office/powerpoint/2010/main" val="519232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AE68CA-1316-4EBF-88C6-92B4BE11F3DB}"/>
              </a:ext>
            </a:extLst>
          </p:cNvPr>
          <p:cNvSpPr>
            <a:spLocks noGrp="1"/>
          </p:cNvSpPr>
          <p:nvPr>
            <p:ph idx="1"/>
          </p:nvPr>
        </p:nvSpPr>
        <p:spPr>
          <a:xfrm>
            <a:off x="1733550" y="1769006"/>
            <a:ext cx="15773400" cy="1299377"/>
          </a:xfrm>
        </p:spPr>
        <p:txBody>
          <a:bodyPr>
            <a:normAutofit/>
          </a:bodyPr>
          <a:lstStyle/>
          <a:p>
            <a:r>
              <a:rPr lang="en-GB" b="1" dirty="0">
                <a:latin typeface="Avenir Next LT Pro Light" panose="020B0304020202020204" pitchFamily="34" charset="0"/>
              </a:rPr>
              <a:t>Primary School Curriculum Level 1 </a:t>
            </a:r>
            <a:r>
              <a:rPr lang="en-US" b="1" dirty="0">
                <a:latin typeface="Avenir Next LT Pro Light" panose="020B0304020202020204" pitchFamily="34" charset="0"/>
              </a:rPr>
              <a:t>(n=54)</a:t>
            </a:r>
          </a:p>
          <a:p>
            <a:pPr lvl="1"/>
            <a:r>
              <a:rPr lang="en-US" dirty="0">
                <a:latin typeface="Avenir Next LT Pro Light" panose="020B0304020202020204" pitchFamily="34" charset="0"/>
              </a:rPr>
              <a:t>Mental health knowledge increased overall (p=.04*)</a:t>
            </a:r>
          </a:p>
          <a:p>
            <a:endParaRPr lang="en-US" b="1"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502E8C5E-5368-45A9-8ED8-0FE487FD8F48}"/>
              </a:ext>
            </a:extLst>
          </p:cNvPr>
          <p:cNvSpPr txBox="1"/>
          <p:nvPr/>
        </p:nvSpPr>
        <p:spPr>
          <a:xfrm>
            <a:off x="14840357" y="9780406"/>
            <a:ext cx="3358599" cy="369332"/>
          </a:xfrm>
          <a:prstGeom prst="rect">
            <a:avLst/>
          </a:prstGeom>
          <a:noFill/>
        </p:spPr>
        <p:txBody>
          <a:bodyPr wrap="square" rtlCol="0">
            <a:spAutoFit/>
          </a:bodyPr>
          <a:lstStyle/>
          <a:p>
            <a:r>
              <a:rPr lang="en-US" dirty="0"/>
              <a:t>*</a:t>
            </a:r>
            <a:r>
              <a:rPr lang="en-US" i="1" dirty="0"/>
              <a:t>P</a:t>
            </a:r>
            <a:r>
              <a:rPr lang="en-US" dirty="0"/>
              <a:t> &lt; .05, **</a:t>
            </a:r>
            <a:r>
              <a:rPr lang="en-US" i="1" dirty="0"/>
              <a:t>P</a:t>
            </a:r>
            <a:r>
              <a:rPr lang="en-US" dirty="0"/>
              <a:t> &lt; .01, ***</a:t>
            </a:r>
            <a:r>
              <a:rPr lang="en-US" i="1" dirty="0"/>
              <a:t>P</a:t>
            </a:r>
            <a:r>
              <a:rPr lang="en-US" dirty="0"/>
              <a:t> &lt;.001</a:t>
            </a:r>
            <a:endParaRPr lang="en-GB" dirty="0"/>
          </a:p>
        </p:txBody>
      </p:sp>
      <p:graphicFrame>
        <p:nvGraphicFramePr>
          <p:cNvPr id="6" name="Object 5">
            <a:extLst>
              <a:ext uri="{FF2B5EF4-FFF2-40B4-BE49-F238E27FC236}">
                <a16:creationId xmlns:a16="http://schemas.microsoft.com/office/drawing/2014/main" id="{FDD8CBAF-25C3-45D6-A2B2-E1F80E8D6465}"/>
              </a:ext>
            </a:extLst>
          </p:cNvPr>
          <p:cNvGraphicFramePr>
            <a:graphicFrameLocks noChangeAspect="1"/>
          </p:cNvGraphicFramePr>
          <p:nvPr>
            <p:extLst>
              <p:ext uri="{D42A27DB-BD31-4B8C-83A1-F6EECF244321}">
                <p14:modId xmlns:p14="http://schemas.microsoft.com/office/powerpoint/2010/main" val="3922536912"/>
              </p:ext>
            </p:extLst>
          </p:nvPr>
        </p:nvGraphicFramePr>
        <p:xfrm>
          <a:off x="2168427" y="2922909"/>
          <a:ext cx="14116050" cy="3164681"/>
        </p:xfrm>
        <a:graphic>
          <a:graphicData uri="http://schemas.openxmlformats.org/presentationml/2006/ole">
            <mc:AlternateContent xmlns:mc="http://schemas.openxmlformats.org/markup-compatibility/2006">
              <mc:Choice xmlns:v="urn:schemas-microsoft-com:vml" Requires="v">
                <p:oleObj spid="_x0000_s7202" name="Document" r:id="rId4" imgW="9448348" imgH="2114377" progId="Word.Document.12">
                  <p:embed/>
                </p:oleObj>
              </mc:Choice>
              <mc:Fallback>
                <p:oleObj name="Document" r:id="rId4" imgW="9448348" imgH="2114377" progId="Word.Document.12">
                  <p:embed/>
                  <p:pic>
                    <p:nvPicPr>
                      <p:cNvPr id="6" name="Object 5">
                        <a:extLst>
                          <a:ext uri="{FF2B5EF4-FFF2-40B4-BE49-F238E27FC236}">
                            <a16:creationId xmlns:a16="http://schemas.microsoft.com/office/drawing/2014/main" id="{FDD8CBAF-25C3-45D6-A2B2-E1F80E8D6465}"/>
                          </a:ext>
                        </a:extLst>
                      </p:cNvPr>
                      <p:cNvPicPr/>
                      <p:nvPr/>
                    </p:nvPicPr>
                    <p:blipFill>
                      <a:blip r:embed="rId5"/>
                      <a:stretch>
                        <a:fillRect/>
                      </a:stretch>
                    </p:blipFill>
                    <p:spPr>
                      <a:xfrm>
                        <a:off x="2168427" y="2922909"/>
                        <a:ext cx="14116050" cy="316468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ED9ADE2-5512-420E-89C1-510B1C5341FB}"/>
              </a:ext>
            </a:extLst>
          </p:cNvPr>
          <p:cNvGraphicFramePr>
            <a:graphicFrameLocks noChangeAspect="1"/>
          </p:cNvGraphicFramePr>
          <p:nvPr>
            <p:extLst>
              <p:ext uri="{D42A27DB-BD31-4B8C-83A1-F6EECF244321}">
                <p14:modId xmlns:p14="http://schemas.microsoft.com/office/powerpoint/2010/main" val="914469419"/>
              </p:ext>
            </p:extLst>
          </p:nvPr>
        </p:nvGraphicFramePr>
        <p:xfrm>
          <a:off x="2152650" y="7081371"/>
          <a:ext cx="14116050" cy="2984500"/>
        </p:xfrm>
        <a:graphic>
          <a:graphicData uri="http://schemas.openxmlformats.org/presentationml/2006/ole">
            <mc:AlternateContent xmlns:mc="http://schemas.openxmlformats.org/markup-compatibility/2006">
              <mc:Choice xmlns:v="urn:schemas-microsoft-com:vml" Requires="v">
                <p:oleObj spid="_x0000_s7203" name="Document" r:id="rId6" imgW="9469038" imgH="2024330" progId="Word.Document.12">
                  <p:embed/>
                </p:oleObj>
              </mc:Choice>
              <mc:Fallback>
                <p:oleObj name="Document" r:id="rId6" imgW="9469038" imgH="2024330" progId="Word.Document.12">
                  <p:embed/>
                  <p:pic>
                    <p:nvPicPr>
                      <p:cNvPr id="10" name="Object 9">
                        <a:extLst>
                          <a:ext uri="{FF2B5EF4-FFF2-40B4-BE49-F238E27FC236}">
                            <a16:creationId xmlns:a16="http://schemas.microsoft.com/office/drawing/2014/main" id="{6ED9ADE2-5512-420E-89C1-510B1C5341FB}"/>
                          </a:ext>
                        </a:extLst>
                      </p:cNvPr>
                      <p:cNvPicPr/>
                      <p:nvPr/>
                    </p:nvPicPr>
                    <p:blipFill>
                      <a:blip r:embed="rId7"/>
                      <a:stretch>
                        <a:fillRect/>
                      </a:stretch>
                    </p:blipFill>
                    <p:spPr>
                      <a:xfrm>
                        <a:off x="2152650" y="7081371"/>
                        <a:ext cx="14116050" cy="2984500"/>
                      </a:xfrm>
                      <a:prstGeom prst="rect">
                        <a:avLst/>
                      </a:prstGeom>
                    </p:spPr>
                  </p:pic>
                </p:oleObj>
              </mc:Fallback>
            </mc:AlternateContent>
          </a:graphicData>
        </a:graphic>
      </p:graphicFrame>
      <p:grpSp>
        <p:nvGrpSpPr>
          <p:cNvPr id="12" name="Group 4">
            <a:extLst>
              <a:ext uri="{FF2B5EF4-FFF2-40B4-BE49-F238E27FC236}">
                <a16:creationId xmlns:a16="http://schemas.microsoft.com/office/drawing/2014/main" id="{B96D5325-875C-42D9-B702-AD50CAB6E8FB}"/>
              </a:ext>
            </a:extLst>
          </p:cNvPr>
          <p:cNvGrpSpPr/>
          <p:nvPr/>
        </p:nvGrpSpPr>
        <p:grpSpPr>
          <a:xfrm>
            <a:off x="1752600" y="266700"/>
            <a:ext cx="14782800" cy="855620"/>
            <a:chOff x="-113338" y="2668321"/>
            <a:chExt cx="7552600" cy="1091741"/>
          </a:xfrm>
        </p:grpSpPr>
        <p:sp>
          <p:nvSpPr>
            <p:cNvPr id="14" name="AutoShape 8">
              <a:extLst>
                <a:ext uri="{FF2B5EF4-FFF2-40B4-BE49-F238E27FC236}">
                  <a16:creationId xmlns:a16="http://schemas.microsoft.com/office/drawing/2014/main" id="{C8AA372C-B151-4F8D-8E42-DDAB0E30823A}"/>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5" name="TextBox 9">
              <a:extLst>
                <a:ext uri="{FF2B5EF4-FFF2-40B4-BE49-F238E27FC236}">
                  <a16:creationId xmlns:a16="http://schemas.microsoft.com/office/drawing/2014/main" id="{08905269-F2A9-42D1-80F0-68FF085062D4}"/>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Primary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
        <p:nvSpPr>
          <p:cNvPr id="16" name="Content Placeholder 2">
            <a:extLst>
              <a:ext uri="{FF2B5EF4-FFF2-40B4-BE49-F238E27FC236}">
                <a16:creationId xmlns:a16="http://schemas.microsoft.com/office/drawing/2014/main" id="{D1A9A17E-3DC3-42A6-9386-22C5DE738596}"/>
              </a:ext>
            </a:extLst>
          </p:cNvPr>
          <p:cNvSpPr txBox="1">
            <a:spLocks/>
          </p:cNvSpPr>
          <p:nvPr/>
        </p:nvSpPr>
        <p:spPr>
          <a:xfrm>
            <a:off x="1733550" y="5994998"/>
            <a:ext cx="15773400" cy="12993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GB" b="1" dirty="0">
                <a:latin typeface="Avenir Next LT Pro Light" panose="020B0304020202020204" pitchFamily="34" charset="0"/>
              </a:rPr>
              <a:t>Primary School Curriculum Level 2 </a:t>
            </a:r>
            <a:r>
              <a:rPr lang="en-US" b="1" dirty="0">
                <a:latin typeface="Avenir Next LT Pro Light" panose="020B0304020202020204" pitchFamily="34" charset="0"/>
              </a:rPr>
              <a:t>(n=52)</a:t>
            </a:r>
            <a:endParaRPr lang="en-HK" dirty="0">
              <a:latin typeface="Avenir Next LT Pro Light" panose="020B0304020202020204" pitchFamily="34" charset="0"/>
            </a:endParaRPr>
          </a:p>
          <a:p>
            <a:pPr lvl="1"/>
            <a:r>
              <a:rPr lang="en-US" dirty="0">
                <a:latin typeface="Avenir Next LT Pro Light" panose="020B0304020202020204" pitchFamily="34" charset="0"/>
              </a:rPr>
              <a:t>Mental health knowledge increased overall (p=.03*)</a:t>
            </a:r>
            <a:endParaRPr lang="en-GB" sz="2400" dirty="0"/>
          </a:p>
        </p:txBody>
      </p:sp>
    </p:spTree>
    <p:extLst>
      <p:ext uri="{BB962C8B-B14F-4D97-AF65-F5344CB8AC3E}">
        <p14:creationId xmlns:p14="http://schemas.microsoft.com/office/powerpoint/2010/main" val="424696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AE68CA-1316-4EBF-88C6-92B4BE11F3DB}"/>
              </a:ext>
            </a:extLst>
          </p:cNvPr>
          <p:cNvSpPr>
            <a:spLocks noGrp="1"/>
          </p:cNvSpPr>
          <p:nvPr>
            <p:ph idx="1"/>
          </p:nvPr>
        </p:nvSpPr>
        <p:spPr>
          <a:xfrm>
            <a:off x="1257300" y="2297441"/>
            <a:ext cx="15773400" cy="6527007"/>
          </a:xfrm>
        </p:spPr>
        <p:txBody>
          <a:bodyPr>
            <a:normAutofit lnSpcReduction="10000"/>
          </a:bodyPr>
          <a:lstStyle/>
          <a:p>
            <a:pPr marL="0" indent="0">
              <a:lnSpc>
                <a:spcPct val="150000"/>
              </a:lnSpc>
              <a:buNone/>
            </a:pPr>
            <a:r>
              <a:rPr lang="en-US" b="1" dirty="0">
                <a:latin typeface="Avenir Next LT Pro Light" panose="020B0304020202020204" pitchFamily="34" charset="0"/>
              </a:rPr>
              <a:t>Significant findings on primary school student outcomes</a:t>
            </a:r>
          </a:p>
          <a:p>
            <a:pPr marL="0" indent="0">
              <a:lnSpc>
                <a:spcPct val="150000"/>
              </a:lnSpc>
              <a:buNone/>
            </a:pPr>
            <a:r>
              <a:rPr lang="en-US" sz="3600" dirty="0">
                <a:latin typeface="Avenir Next LT Pro Light" panose="020B0304020202020204" pitchFamily="34" charset="0"/>
              </a:rPr>
              <a:t>(1 school, n=157, start to mid-year)</a:t>
            </a:r>
          </a:p>
          <a:p>
            <a:pPr>
              <a:lnSpc>
                <a:spcPct val="150000"/>
              </a:lnSpc>
            </a:pPr>
            <a:r>
              <a:rPr lang="en-US" dirty="0">
                <a:latin typeface="Avenir Next LT Pro Light" panose="020B0304020202020204" pitchFamily="34" charset="0"/>
              </a:rPr>
              <a:t>Sleep problem </a:t>
            </a:r>
          </a:p>
          <a:p>
            <a:pPr>
              <a:lnSpc>
                <a:spcPct val="150000"/>
              </a:lnSpc>
            </a:pPr>
            <a:r>
              <a:rPr lang="en-US" dirty="0">
                <a:latin typeface="Avenir Next LT Pro Light" panose="020B0304020202020204" pitchFamily="34" charset="0"/>
              </a:rPr>
              <a:t>School connectedness: “Connection with adults” and “Negative connectedness”</a:t>
            </a:r>
          </a:p>
          <a:p>
            <a:pPr>
              <a:lnSpc>
                <a:spcPct val="150000"/>
              </a:lnSpc>
            </a:pPr>
            <a:r>
              <a:rPr lang="en-US" dirty="0">
                <a:latin typeface="Avenir Next LT Pro Light" panose="020B0304020202020204" pitchFamily="34" charset="0"/>
              </a:rPr>
              <a:t>Bullying </a:t>
            </a:r>
            <a:r>
              <a:rPr lang="en-US" dirty="0" err="1">
                <a:latin typeface="Avenir Next LT Pro Light" panose="020B0304020202020204" pitchFamily="34" charset="0"/>
              </a:rPr>
              <a:t>behaviour</a:t>
            </a:r>
            <a:r>
              <a:rPr lang="en-US" dirty="0">
                <a:latin typeface="Avenir Next LT Pro Light" panose="020B0304020202020204" pitchFamily="34" charset="0"/>
              </a:rPr>
              <a:t> and frequency of being bullied </a:t>
            </a:r>
          </a:p>
          <a:p>
            <a:pPr>
              <a:lnSpc>
                <a:spcPct val="150000"/>
              </a:lnSpc>
            </a:pPr>
            <a:r>
              <a:rPr lang="en-US" dirty="0">
                <a:latin typeface="Avenir Next LT Pro Light" panose="020B0304020202020204" pitchFamily="34" charset="0"/>
              </a:rPr>
              <a:t>Girls and P.6 wellbeing change more </a:t>
            </a:r>
            <a:r>
              <a:rPr lang="en-US" b="1" dirty="0">
                <a:solidFill>
                  <a:srgbClr val="FF0000"/>
                </a:solidFill>
                <a:latin typeface="Avenir Next LT Pro Light" panose="020B0304020202020204" pitchFamily="34" charset="0"/>
              </a:rPr>
              <a:t>negative</a:t>
            </a:r>
          </a:p>
          <a:p>
            <a:pPr>
              <a:lnSpc>
                <a:spcPct val="150000"/>
              </a:lnSpc>
            </a:pPr>
            <a:r>
              <a:rPr lang="en-US" dirty="0">
                <a:latin typeface="Avenir Next LT Pro Light" panose="020B0304020202020204" pitchFamily="34" charset="0"/>
              </a:rPr>
              <a:t>Boys and P.4, P.5 wellbeing change more </a:t>
            </a:r>
            <a:r>
              <a:rPr lang="en-US" b="1" dirty="0">
                <a:solidFill>
                  <a:srgbClr val="00CC00"/>
                </a:solidFill>
                <a:latin typeface="Avenir Next LT Pro Light" panose="020B0304020202020204" pitchFamily="34" charset="0"/>
              </a:rPr>
              <a:t>positive</a:t>
            </a:r>
          </a:p>
          <a:p>
            <a:pPr>
              <a:lnSpc>
                <a:spcPct val="150000"/>
              </a:lnSpc>
            </a:pPr>
            <a:r>
              <a:rPr lang="en-US" dirty="0">
                <a:latin typeface="Avenir Next LT Pro Light" panose="020B0304020202020204" pitchFamily="34" charset="0"/>
              </a:rPr>
              <a:t>Mental health knowledge </a:t>
            </a:r>
            <a:r>
              <a:rPr lang="en-US" b="1" dirty="0">
                <a:solidFill>
                  <a:srgbClr val="00CC00"/>
                </a:solidFill>
                <a:latin typeface="Avenir Next LT Pro Light" panose="020B0304020202020204" pitchFamily="34" charset="0"/>
              </a:rPr>
              <a:t>increased significantly</a:t>
            </a:r>
            <a:endParaRPr lang="en-GB" b="1" dirty="0">
              <a:solidFill>
                <a:srgbClr val="00CC00"/>
              </a:solidFill>
              <a:latin typeface="Avenir Next LT Pro Light" panose="020B0304020202020204" pitchFamily="34" charset="0"/>
            </a:endParaRPr>
          </a:p>
        </p:txBody>
      </p:sp>
      <p:sp>
        <p:nvSpPr>
          <p:cNvPr id="4" name="Arrow: Up 3">
            <a:extLst>
              <a:ext uri="{FF2B5EF4-FFF2-40B4-BE49-F238E27FC236}">
                <a16:creationId xmlns:a16="http://schemas.microsoft.com/office/drawing/2014/main" id="{7E1EF95B-99C1-4235-8639-C27FDD9C552A}"/>
              </a:ext>
            </a:extLst>
          </p:cNvPr>
          <p:cNvSpPr/>
          <p:nvPr/>
        </p:nvSpPr>
        <p:spPr>
          <a:xfrm>
            <a:off x="4572000" y="4076700"/>
            <a:ext cx="437322" cy="48256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5" name="Arrow: Down 4">
            <a:extLst>
              <a:ext uri="{FF2B5EF4-FFF2-40B4-BE49-F238E27FC236}">
                <a16:creationId xmlns:a16="http://schemas.microsoft.com/office/drawing/2014/main" id="{F38A8A60-4E32-4A4E-BA0F-DD96CBD219EE}"/>
              </a:ext>
            </a:extLst>
          </p:cNvPr>
          <p:cNvSpPr/>
          <p:nvPr/>
        </p:nvSpPr>
        <p:spPr>
          <a:xfrm>
            <a:off x="11049000" y="5676900"/>
            <a:ext cx="422412" cy="582773"/>
          </a:xfrm>
          <a:prstGeom prst="downArrow">
            <a:avLst/>
          </a:prstGeom>
          <a:solidFill>
            <a:srgbClr val="00CC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700"/>
          </a:p>
        </p:txBody>
      </p:sp>
      <p:sp>
        <p:nvSpPr>
          <p:cNvPr id="8" name="Arrow: Up 7">
            <a:extLst>
              <a:ext uri="{FF2B5EF4-FFF2-40B4-BE49-F238E27FC236}">
                <a16:creationId xmlns:a16="http://schemas.microsoft.com/office/drawing/2014/main" id="{A2FF67D0-5629-4C60-9D04-0C55F5A1C1B5}"/>
              </a:ext>
            </a:extLst>
          </p:cNvPr>
          <p:cNvSpPr/>
          <p:nvPr/>
        </p:nvSpPr>
        <p:spPr>
          <a:xfrm>
            <a:off x="16593378" y="4902218"/>
            <a:ext cx="437322" cy="482564"/>
          </a:xfrm>
          <a:prstGeom prst="upArrow">
            <a:avLst/>
          </a:prstGeom>
          <a:solidFill>
            <a:srgbClr val="00CC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700"/>
          </a:p>
        </p:txBody>
      </p:sp>
      <p:grpSp>
        <p:nvGrpSpPr>
          <p:cNvPr id="11" name="Group 4">
            <a:extLst>
              <a:ext uri="{FF2B5EF4-FFF2-40B4-BE49-F238E27FC236}">
                <a16:creationId xmlns:a16="http://schemas.microsoft.com/office/drawing/2014/main" id="{20EE877A-765B-44E4-B92B-5070C54B3CAF}"/>
              </a:ext>
            </a:extLst>
          </p:cNvPr>
          <p:cNvGrpSpPr/>
          <p:nvPr/>
        </p:nvGrpSpPr>
        <p:grpSpPr>
          <a:xfrm>
            <a:off x="1752600" y="266700"/>
            <a:ext cx="14782800" cy="855620"/>
            <a:chOff x="-113338" y="2668321"/>
            <a:chExt cx="7552600" cy="1091741"/>
          </a:xfrm>
        </p:grpSpPr>
        <p:sp>
          <p:nvSpPr>
            <p:cNvPr id="12" name="AutoShape 8">
              <a:extLst>
                <a:ext uri="{FF2B5EF4-FFF2-40B4-BE49-F238E27FC236}">
                  <a16:creationId xmlns:a16="http://schemas.microsoft.com/office/drawing/2014/main" id="{B0B28C2C-8F31-4743-A971-50E5B66639C9}"/>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4" name="TextBox 9">
              <a:extLst>
                <a:ext uri="{FF2B5EF4-FFF2-40B4-BE49-F238E27FC236}">
                  <a16:creationId xmlns:a16="http://schemas.microsoft.com/office/drawing/2014/main" id="{8BD1A3C6-3A66-4622-8B7F-8DD7C1199CFB}"/>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Primary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Tree>
    <p:extLst>
      <p:ext uri="{BB962C8B-B14F-4D97-AF65-F5344CB8AC3E}">
        <p14:creationId xmlns:p14="http://schemas.microsoft.com/office/powerpoint/2010/main" val="861619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AE68CA-1316-4EBF-88C6-92B4BE11F3DB}"/>
              </a:ext>
            </a:extLst>
          </p:cNvPr>
          <p:cNvSpPr>
            <a:spLocks noGrp="1"/>
          </p:cNvSpPr>
          <p:nvPr>
            <p:ph idx="1"/>
          </p:nvPr>
        </p:nvSpPr>
        <p:spPr>
          <a:xfrm>
            <a:off x="2066925" y="1858283"/>
            <a:ext cx="14116050" cy="4525963"/>
          </a:xfrm>
        </p:spPr>
        <p:txBody>
          <a:bodyPr/>
          <a:lstStyle/>
          <a:p>
            <a:r>
              <a:rPr lang="en-GB" b="1" dirty="0">
                <a:latin typeface="Avenir Next LT Pro Light" panose="020B0304020202020204" pitchFamily="34" charset="0"/>
              </a:rPr>
              <a:t>Secondary School</a:t>
            </a:r>
            <a:r>
              <a:rPr lang="en-GB" dirty="0">
                <a:latin typeface="Avenir Next LT Pro Light" panose="020B0304020202020204" pitchFamily="34" charset="0"/>
              </a:rPr>
              <a:t> </a:t>
            </a:r>
            <a:r>
              <a:rPr lang="en-GB" b="1" dirty="0">
                <a:latin typeface="Avenir Next LT Pro Light" panose="020B0304020202020204" pitchFamily="34" charset="0"/>
              </a:rPr>
              <a:t>Student Wellbeing </a:t>
            </a:r>
            <a:r>
              <a:rPr lang="en-US" b="1" dirty="0">
                <a:latin typeface="Avenir Next LT Pro Light" panose="020B0304020202020204" pitchFamily="34" charset="0"/>
              </a:rPr>
              <a:t>(4 schools, F.1-2 &amp; F.4, n=263)</a:t>
            </a:r>
            <a:endParaRPr lang="en-GB" dirty="0">
              <a:latin typeface="Avenir Next LT Pro Light" panose="020B0304020202020204" pitchFamily="34" charset="0"/>
            </a:endParaRPr>
          </a:p>
        </p:txBody>
      </p:sp>
      <p:sp>
        <p:nvSpPr>
          <p:cNvPr id="11" name="TextBox 10">
            <a:extLst>
              <a:ext uri="{FF2B5EF4-FFF2-40B4-BE49-F238E27FC236}">
                <a16:creationId xmlns:a16="http://schemas.microsoft.com/office/drawing/2014/main" id="{502E8C5E-5368-45A9-8ED8-0FE487FD8F48}"/>
              </a:ext>
            </a:extLst>
          </p:cNvPr>
          <p:cNvSpPr txBox="1"/>
          <p:nvPr/>
        </p:nvSpPr>
        <p:spPr>
          <a:xfrm>
            <a:off x="14840357" y="9780406"/>
            <a:ext cx="3358599" cy="369332"/>
          </a:xfrm>
          <a:prstGeom prst="rect">
            <a:avLst/>
          </a:prstGeom>
          <a:noFill/>
        </p:spPr>
        <p:txBody>
          <a:bodyPr wrap="square" rtlCol="0">
            <a:spAutoFit/>
          </a:bodyPr>
          <a:lstStyle/>
          <a:p>
            <a:r>
              <a:rPr lang="en-US" dirty="0"/>
              <a:t>*</a:t>
            </a:r>
            <a:r>
              <a:rPr lang="en-US" i="1" dirty="0"/>
              <a:t>P</a:t>
            </a:r>
            <a:r>
              <a:rPr lang="en-US" dirty="0"/>
              <a:t> &lt; .05, **</a:t>
            </a:r>
            <a:r>
              <a:rPr lang="en-US" i="1" dirty="0"/>
              <a:t>P</a:t>
            </a:r>
            <a:r>
              <a:rPr lang="en-US" dirty="0"/>
              <a:t> &lt; .01, ***</a:t>
            </a:r>
            <a:r>
              <a:rPr lang="en-US" i="1" dirty="0"/>
              <a:t>P</a:t>
            </a:r>
            <a:r>
              <a:rPr lang="en-US" dirty="0"/>
              <a:t> &lt;.001</a:t>
            </a:r>
            <a:endParaRPr lang="en-GB" dirty="0"/>
          </a:p>
        </p:txBody>
      </p:sp>
      <p:graphicFrame>
        <p:nvGraphicFramePr>
          <p:cNvPr id="15" name="Object 14">
            <a:extLst>
              <a:ext uri="{FF2B5EF4-FFF2-40B4-BE49-F238E27FC236}">
                <a16:creationId xmlns:a16="http://schemas.microsoft.com/office/drawing/2014/main" id="{FC48CE89-C62B-4B76-85E0-D5B5122FBCEF}"/>
              </a:ext>
            </a:extLst>
          </p:cNvPr>
          <p:cNvGraphicFramePr>
            <a:graphicFrameLocks noChangeAspect="1"/>
          </p:cNvGraphicFramePr>
          <p:nvPr>
            <p:extLst>
              <p:ext uri="{D42A27DB-BD31-4B8C-83A1-F6EECF244321}">
                <p14:modId xmlns:p14="http://schemas.microsoft.com/office/powerpoint/2010/main" val="1156192754"/>
              </p:ext>
            </p:extLst>
          </p:nvPr>
        </p:nvGraphicFramePr>
        <p:xfrm>
          <a:off x="2168427" y="2751749"/>
          <a:ext cx="14116050" cy="6769895"/>
        </p:xfrm>
        <a:graphic>
          <a:graphicData uri="http://schemas.openxmlformats.org/presentationml/2006/ole">
            <mc:AlternateContent xmlns:mc="http://schemas.openxmlformats.org/markup-compatibility/2006">
              <mc:Choice xmlns:v="urn:schemas-microsoft-com:vml" Requires="v">
                <p:oleObj spid="_x0000_s8211" name="Document" r:id="rId4" imgW="9448348" imgH="4522768" progId="Word.Document.12">
                  <p:embed/>
                </p:oleObj>
              </mc:Choice>
              <mc:Fallback>
                <p:oleObj name="Document" r:id="rId4" imgW="9448348" imgH="4522768" progId="Word.Document.12">
                  <p:embed/>
                  <p:pic>
                    <p:nvPicPr>
                      <p:cNvPr id="15" name="Object 14">
                        <a:extLst>
                          <a:ext uri="{FF2B5EF4-FFF2-40B4-BE49-F238E27FC236}">
                            <a16:creationId xmlns:a16="http://schemas.microsoft.com/office/drawing/2014/main" id="{FC48CE89-C62B-4B76-85E0-D5B5122FBCEF}"/>
                          </a:ext>
                        </a:extLst>
                      </p:cNvPr>
                      <p:cNvPicPr/>
                      <p:nvPr/>
                    </p:nvPicPr>
                    <p:blipFill>
                      <a:blip r:embed="rId5"/>
                      <a:stretch>
                        <a:fillRect/>
                      </a:stretch>
                    </p:blipFill>
                    <p:spPr>
                      <a:xfrm>
                        <a:off x="2168427" y="2751749"/>
                        <a:ext cx="14116050" cy="6769895"/>
                      </a:xfrm>
                      <a:prstGeom prst="rect">
                        <a:avLst/>
                      </a:prstGeom>
                    </p:spPr>
                  </p:pic>
                </p:oleObj>
              </mc:Fallback>
            </mc:AlternateContent>
          </a:graphicData>
        </a:graphic>
      </p:graphicFrame>
      <p:sp>
        <p:nvSpPr>
          <p:cNvPr id="6" name="Oval 5">
            <a:extLst>
              <a:ext uri="{FF2B5EF4-FFF2-40B4-BE49-F238E27FC236}">
                <a16:creationId xmlns:a16="http://schemas.microsoft.com/office/drawing/2014/main" id="{183BB3D3-6B70-408F-B0EC-A39F7A2C180E}"/>
              </a:ext>
            </a:extLst>
          </p:cNvPr>
          <p:cNvSpPr/>
          <p:nvPr/>
        </p:nvSpPr>
        <p:spPr>
          <a:xfrm>
            <a:off x="7772400" y="7569227"/>
            <a:ext cx="5132741" cy="767435"/>
          </a:xfrm>
          <a:prstGeom prst="ellipse">
            <a:avLst/>
          </a:prstGeom>
          <a:noFill/>
          <a:ln w="38100" cap="flat" cmpd="sng" algn="ctr">
            <a:solidFill>
              <a:srgbClr val="92D05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dirty="0"/>
          </a:p>
        </p:txBody>
      </p:sp>
      <p:sp>
        <p:nvSpPr>
          <p:cNvPr id="8" name="Oval 7">
            <a:extLst>
              <a:ext uri="{FF2B5EF4-FFF2-40B4-BE49-F238E27FC236}">
                <a16:creationId xmlns:a16="http://schemas.microsoft.com/office/drawing/2014/main" id="{4FBF2EAB-7E6B-4AAE-969E-AA5F37119B62}"/>
              </a:ext>
            </a:extLst>
          </p:cNvPr>
          <p:cNvSpPr/>
          <p:nvPr/>
        </p:nvSpPr>
        <p:spPr>
          <a:xfrm>
            <a:off x="11582400" y="4381500"/>
            <a:ext cx="5132741" cy="1518557"/>
          </a:xfrm>
          <a:prstGeom prst="ellipse">
            <a:avLst/>
          </a:prstGeom>
          <a:noFill/>
          <a:ln w="38100" cap="flat" cmpd="sng" algn="ctr">
            <a:solidFill>
              <a:srgbClr val="FF7C80"/>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HK" sz="2700"/>
          </a:p>
        </p:txBody>
      </p:sp>
      <p:grpSp>
        <p:nvGrpSpPr>
          <p:cNvPr id="14" name="Group 4">
            <a:extLst>
              <a:ext uri="{FF2B5EF4-FFF2-40B4-BE49-F238E27FC236}">
                <a16:creationId xmlns:a16="http://schemas.microsoft.com/office/drawing/2014/main" id="{BDB0E26D-D2E9-4684-B8DC-5100BEE46D98}"/>
              </a:ext>
            </a:extLst>
          </p:cNvPr>
          <p:cNvGrpSpPr/>
          <p:nvPr/>
        </p:nvGrpSpPr>
        <p:grpSpPr>
          <a:xfrm>
            <a:off x="1752600" y="266700"/>
            <a:ext cx="14782800" cy="855620"/>
            <a:chOff x="-113338" y="2668321"/>
            <a:chExt cx="7552600" cy="1091741"/>
          </a:xfrm>
        </p:grpSpPr>
        <p:sp>
          <p:nvSpPr>
            <p:cNvPr id="16" name="AutoShape 8">
              <a:extLst>
                <a:ext uri="{FF2B5EF4-FFF2-40B4-BE49-F238E27FC236}">
                  <a16:creationId xmlns:a16="http://schemas.microsoft.com/office/drawing/2014/main" id="{F5A71C04-D5FF-4CF2-A49C-BDE9459C12AD}"/>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7" name="TextBox 9">
              <a:extLst>
                <a:ext uri="{FF2B5EF4-FFF2-40B4-BE49-F238E27FC236}">
                  <a16:creationId xmlns:a16="http://schemas.microsoft.com/office/drawing/2014/main" id="{1753C5D1-F0EB-41C4-A980-11C8026E4FA3}"/>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Secondary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Tree>
    <p:extLst>
      <p:ext uri="{BB962C8B-B14F-4D97-AF65-F5344CB8AC3E}">
        <p14:creationId xmlns:p14="http://schemas.microsoft.com/office/powerpoint/2010/main" val="557997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3427309" y="5758912"/>
            <a:ext cx="5000753" cy="4846184"/>
          </a:xfrm>
          <a:prstGeom prst="rect">
            <a:avLst/>
          </a:prstGeom>
        </p:spPr>
      </p:pic>
      <p:pic>
        <p:nvPicPr>
          <p:cNvPr id="16" name="Picture 4">
            <a:extLst>
              <a:ext uri="{FF2B5EF4-FFF2-40B4-BE49-F238E27FC236}">
                <a16:creationId xmlns:a16="http://schemas.microsoft.com/office/drawing/2014/main" id="{6912BC3A-055D-4232-8F67-71B7119014F8}"/>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888" r="2888"/>
          <a:stretch>
            <a:fillRect/>
          </a:stretch>
        </p:blipFill>
        <p:spPr>
          <a:xfrm rot="-5294955">
            <a:off x="5217835" y="786139"/>
            <a:ext cx="8001059" cy="10157925"/>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pic>
      <p:graphicFrame>
        <p:nvGraphicFramePr>
          <p:cNvPr id="18" name="Table 17">
            <a:extLst>
              <a:ext uri="{FF2B5EF4-FFF2-40B4-BE49-F238E27FC236}">
                <a16:creationId xmlns:a16="http://schemas.microsoft.com/office/drawing/2014/main" id="{EBF7D8AF-F907-4DBA-8095-5EC9C809774F}"/>
              </a:ext>
            </a:extLst>
          </p:cNvPr>
          <p:cNvGraphicFramePr>
            <a:graphicFrameLocks noGrp="1"/>
          </p:cNvGraphicFramePr>
          <p:nvPr>
            <p:extLst>
              <p:ext uri="{D42A27DB-BD31-4B8C-83A1-F6EECF244321}">
                <p14:modId xmlns:p14="http://schemas.microsoft.com/office/powerpoint/2010/main" val="250375652"/>
              </p:ext>
            </p:extLst>
          </p:nvPr>
        </p:nvGraphicFramePr>
        <p:xfrm>
          <a:off x="5530056" y="2346739"/>
          <a:ext cx="8041437" cy="7162029"/>
        </p:xfrm>
        <a:graphic>
          <a:graphicData uri="http://schemas.openxmlformats.org/drawingml/2006/table">
            <a:tbl>
              <a:tblPr>
                <a:tableStyleId>{17292A2E-F333-43FB-9621-5CBBE7FDCDCB}</a:tableStyleId>
              </a:tblPr>
              <a:tblGrid>
                <a:gridCol w="1632301">
                  <a:extLst>
                    <a:ext uri="{9D8B030D-6E8A-4147-A177-3AD203B41FA5}">
                      <a16:colId xmlns:a16="http://schemas.microsoft.com/office/drawing/2014/main" val="159799419"/>
                    </a:ext>
                  </a:extLst>
                </a:gridCol>
                <a:gridCol w="6409136">
                  <a:extLst>
                    <a:ext uri="{9D8B030D-6E8A-4147-A177-3AD203B41FA5}">
                      <a16:colId xmlns:a16="http://schemas.microsoft.com/office/drawing/2014/main" val="911124165"/>
                    </a:ext>
                  </a:extLst>
                </a:gridCol>
              </a:tblGrid>
              <a:tr h="710986">
                <a:tc gridSpan="2">
                  <a:txBody>
                    <a:bodyPr/>
                    <a:lstStyle/>
                    <a:p>
                      <a:pPr algn="ctr">
                        <a:lnSpc>
                          <a:spcPct val="100000"/>
                        </a:lnSpc>
                        <a:spcBef>
                          <a:spcPts val="300"/>
                        </a:spcBef>
                        <a:spcAft>
                          <a:spcPts val="300"/>
                        </a:spcAft>
                      </a:pPr>
                      <a:r>
                        <a:rPr lang="zh-TW" altLang="en-US"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第一部份</a:t>
                      </a:r>
                      <a:endParaRPr lang="en-US" altLang="zh-TW"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txBody>
                  <a:tcPr marL="95916" marR="95916"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15000"/>
                        </a:lnSpc>
                        <a:spcAft>
                          <a:spcPts val="0"/>
                        </a:spcAft>
                      </a:pPr>
                      <a:endParaRPr lang="en-HK" sz="1200" kern="100" dirty="0">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68580" marR="68580" marT="0" marB="0" anchor="ctr"/>
                </a:tc>
                <a:extLst>
                  <a:ext uri="{0D108BD9-81ED-4DB2-BD59-A6C34878D82A}">
                    <a16:rowId xmlns:a16="http://schemas.microsoft.com/office/drawing/2014/main" val="3277865137"/>
                  </a:ext>
                </a:extLst>
              </a:tr>
              <a:tr h="1356523">
                <a:tc>
                  <a:txBody>
                    <a:bodyPr/>
                    <a:lstStyle/>
                    <a:p>
                      <a:pPr algn="ctr">
                        <a:lnSpc>
                          <a:spcPct val="100000"/>
                        </a:lnSpc>
                        <a:spcBef>
                          <a:spcPts val="300"/>
                        </a:spcBef>
                        <a:spcAft>
                          <a:spcPts val="300"/>
                        </a:spcAft>
                      </a:pPr>
                      <a:r>
                        <a:rPr lang="en-GB" sz="2200" kern="0" dirty="0">
                          <a:solidFill>
                            <a:schemeClr val="tx1">
                              <a:lumMod val="75000"/>
                              <a:lumOff val="25000"/>
                            </a:schemeClr>
                          </a:solidFill>
                          <a:effectLst/>
                        </a:rPr>
                        <a:t>3:00 – 3:15</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95916" marR="95916" marT="0" marB="0" anchor="ctr">
                    <a:lnL w="3175" cap="flat" cmpd="sng" algn="ctr">
                      <a:noFill/>
                      <a:prstDash val="solid"/>
                      <a:round/>
                      <a:headEnd type="none" w="med" len="med"/>
                      <a:tailEnd type="none" w="med" len="med"/>
                    </a:lnL>
                    <a:lnR>
                      <a:noFill/>
                    </a:lnR>
                    <a:lnT w="19050" cap="flat" cmpd="sng" algn="ctr">
                      <a:solidFill>
                        <a:schemeClr val="accent4">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indent="0">
                        <a:lnSpc>
                          <a:spcPct val="100000"/>
                        </a:lnSpc>
                        <a:spcBef>
                          <a:spcPts val="300"/>
                        </a:spcBef>
                        <a:spcAft>
                          <a:spcPts val="300"/>
                        </a:spcAft>
                      </a:pPr>
                      <a:r>
                        <a:rPr lang="zh-HK"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致送紀念品及合照</a:t>
                      </a:r>
                      <a:endParaRPr lang="en-HK" sz="2200" b="1" kern="1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p>
                      <a:pPr marL="174625" indent="0">
                        <a:lnSpc>
                          <a:spcPct val="100000"/>
                        </a:lnSpc>
                        <a:spcBef>
                          <a:spcPts val="300"/>
                        </a:spcBef>
                        <a:spcAft>
                          <a:spcPts val="300"/>
                        </a:spcAft>
                      </a:pPr>
                      <a:r>
                        <a:rPr lang="zh-HK"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優質教育基金代表</a:t>
                      </a:r>
                      <a:endParaRPr lang="en-US" altLang="zh-HK"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95916" marR="95916" marT="0" marB="0" anchor="ctr">
                    <a:lnL>
                      <a:noFill/>
                    </a:lnL>
                    <a:lnR w="3175" cap="flat" cmpd="sng" algn="ctr">
                      <a:noFill/>
                      <a:prstDash val="solid"/>
                      <a:round/>
                      <a:headEnd type="none" w="med" len="med"/>
                      <a:tailEnd type="none" w="med" len="med"/>
                    </a:lnR>
                    <a:lnT w="19050" cap="flat" cmpd="sng" algn="ctr">
                      <a:solidFill>
                        <a:schemeClr val="accent4">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345023"/>
                  </a:ext>
                </a:extLst>
              </a:tr>
              <a:tr h="1646646">
                <a:tc>
                  <a:txBody>
                    <a:bodyPr/>
                    <a:lstStyle/>
                    <a:p>
                      <a:pPr algn="ctr">
                        <a:lnSpc>
                          <a:spcPct val="100000"/>
                        </a:lnSpc>
                        <a:spcBef>
                          <a:spcPts val="300"/>
                        </a:spcBef>
                        <a:spcAft>
                          <a:spcPts val="300"/>
                        </a:spcAft>
                      </a:pPr>
                      <a:r>
                        <a:rPr lang="en-GB" sz="2200" kern="0" dirty="0">
                          <a:solidFill>
                            <a:schemeClr val="tx1">
                              <a:lumMod val="75000"/>
                              <a:lumOff val="25000"/>
                            </a:schemeClr>
                          </a:solidFill>
                          <a:effectLst/>
                        </a:rPr>
                        <a:t>3:15 – 3:45</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95916" marR="95916" marT="0" marB="0" anchor="ctr">
                    <a:lnL w="3175"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indent="0">
                        <a:lnSpc>
                          <a:spcPct val="100000"/>
                        </a:lnSpc>
                        <a:spcBef>
                          <a:spcPts val="300"/>
                        </a:spcBef>
                        <a:spcAft>
                          <a:spcPts val="300"/>
                        </a:spcAft>
                      </a:pPr>
                      <a:r>
                        <a:rPr lang="zh-TW"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歡迎辭</a:t>
                      </a:r>
                      <a:r>
                        <a:rPr lang="en-US" altLang="zh-TW"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 </a:t>
                      </a:r>
                      <a:r>
                        <a:rPr lang="zh-HK"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及</a:t>
                      </a:r>
                      <a:r>
                        <a:rPr lang="en-US" altLang="zh-HK"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 </a:t>
                      </a:r>
                      <a:r>
                        <a:rPr lang="zh-TW" sz="2200" b="1" kern="1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主題網絡計劃</a:t>
                      </a:r>
                      <a:r>
                        <a:rPr lang="zh-TW"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簡介</a:t>
                      </a:r>
                      <a:endParaRPr lang="en-HK" sz="2200" b="1" kern="1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p>
                      <a:pPr marL="174625" indent="0">
                        <a:lnSpc>
                          <a:spcPct val="100000"/>
                        </a:lnSpc>
                        <a:spcBef>
                          <a:spcPts val="300"/>
                        </a:spcBef>
                        <a:spcAft>
                          <a:spcPts val="300"/>
                        </a:spcAft>
                      </a:pPr>
                      <a:r>
                        <a:rPr 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香港大學香港賽馬會防止自殺研究中心</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marL="174625" indent="0">
                        <a:lnSpc>
                          <a:spcPct val="100000"/>
                        </a:lnSpc>
                        <a:spcBef>
                          <a:spcPts val="300"/>
                        </a:spcBef>
                        <a:spcAft>
                          <a:spcPts val="300"/>
                        </a:spcAft>
                      </a:pPr>
                      <a:r>
                        <a:rPr 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總監葉兆輝教授</a:t>
                      </a:r>
                      <a:r>
                        <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HK"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及</a:t>
                      </a:r>
                      <a:r>
                        <a:rPr lang="en-US" altLang="zh-HK"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中心代表</a:t>
                      </a:r>
                      <a:endPar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95916" marR="95916" marT="0" marB="0" anchor="ctr">
                    <a:lnL>
                      <a:noFill/>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8957580"/>
                  </a:ext>
                </a:extLst>
              </a:tr>
              <a:tr h="1646646">
                <a:tc>
                  <a:txBody>
                    <a:bodyPr/>
                    <a:lstStyle/>
                    <a:p>
                      <a:pPr algn="ctr">
                        <a:lnSpc>
                          <a:spcPct val="100000"/>
                        </a:lnSpc>
                        <a:spcBef>
                          <a:spcPts val="300"/>
                        </a:spcBef>
                        <a:spcAft>
                          <a:spcPts val="300"/>
                        </a:spcAft>
                      </a:pPr>
                      <a:r>
                        <a:rPr lang="en-GB" sz="2200" kern="0" dirty="0">
                          <a:solidFill>
                            <a:schemeClr val="tx1">
                              <a:lumMod val="75000"/>
                              <a:lumOff val="25000"/>
                            </a:schemeClr>
                          </a:solidFill>
                          <a:effectLst/>
                        </a:rPr>
                        <a:t>3:45 – 4:00</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95916" marR="95916" marT="0" marB="0" anchor="ctr">
                    <a:lnL w="3175"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4625" indent="0">
                        <a:lnSpc>
                          <a:spcPct val="100000"/>
                        </a:lnSpc>
                        <a:spcBef>
                          <a:spcPts val="300"/>
                        </a:spcBef>
                        <a:spcAft>
                          <a:spcPts val="300"/>
                        </a:spcAft>
                      </a:pPr>
                      <a:r>
                        <a:rPr lang="zh-TW"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小休</a:t>
                      </a:r>
                      <a:endParaRPr lang="en-HK" sz="2200" b="1" kern="1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p>
                      <a:pPr marL="174625" lvl="0" indent="0">
                        <a:lnSpc>
                          <a:spcPct val="100000"/>
                        </a:lnSpc>
                        <a:spcBef>
                          <a:spcPts val="300"/>
                        </a:spcBef>
                        <a:spcAft>
                          <a:spcPts val="300"/>
                        </a:spcAft>
                        <a:buFont typeface="Symbol" panose="05050102010706020507" pitchFamily="18" charset="2"/>
                        <a:buChar char=""/>
                      </a:pPr>
                      <a:r>
                        <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參觀優質教育基金計劃成品</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marL="174625" lvl="0" indent="0">
                        <a:lnSpc>
                          <a:spcPct val="100000"/>
                        </a:lnSpc>
                        <a:spcBef>
                          <a:spcPts val="300"/>
                        </a:spcBef>
                        <a:spcAft>
                          <a:spcPts val="300"/>
                        </a:spcAft>
                        <a:buFont typeface="Symbol" panose="05050102010706020507" pitchFamily="18" charset="2"/>
                        <a:buChar char=""/>
                      </a:pPr>
                      <a:r>
                        <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幼稚園、小學、中學教職員移步到不同講堂</a:t>
                      </a:r>
                      <a:endPar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95916" marR="95916" marT="0" marB="0" anchor="ctr">
                    <a:lnL>
                      <a:noFill/>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9791985"/>
                  </a:ext>
                </a:extLst>
              </a:tr>
              <a:tr h="687981">
                <a:tc gridSpan="2">
                  <a:txBody>
                    <a:bodyPr/>
                    <a:lstStyle/>
                    <a:p>
                      <a:pPr algn="ctr">
                        <a:lnSpc>
                          <a:spcPct val="100000"/>
                        </a:lnSpc>
                        <a:spcBef>
                          <a:spcPts val="300"/>
                        </a:spcBef>
                        <a:spcAft>
                          <a:spcPts val="300"/>
                        </a:spcAft>
                      </a:pPr>
                      <a:r>
                        <a:rPr lang="zh-TW" altLang="en-US"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第</a:t>
                      </a:r>
                      <a:r>
                        <a:rPr lang="zh-TW" altLang="en-US"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cs typeface="+mn-cs"/>
                        </a:rPr>
                        <a:t>二</a:t>
                      </a:r>
                      <a:r>
                        <a:rPr lang="zh-TW" altLang="en-US"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部份</a:t>
                      </a:r>
                      <a:endParaRPr lang="en-US" altLang="zh-TW"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txBody>
                  <a:tcPr marL="95916" marR="95916" marT="0" marB="0" anchor="ctr">
                    <a:lnL w="3175" cap="flat" cmpd="sng" algn="ctr">
                      <a:noFill/>
                      <a:prstDash val="solid"/>
                      <a:round/>
                      <a:headEnd type="none" w="med" len="med"/>
                      <a:tailEnd type="none" w="med" len="med"/>
                    </a:lnL>
                    <a:lnR>
                      <a:noFill/>
                    </a:lnR>
                    <a:lnT w="19050" cap="flat" cmpd="sng" algn="ctr">
                      <a:solidFill>
                        <a:schemeClr val="accent4">
                          <a:lumMod val="75000"/>
                        </a:schemeClr>
                      </a:solidFill>
                      <a:prstDash val="solid"/>
                      <a:round/>
                      <a:headEnd type="none" w="med" len="med"/>
                      <a:tailEnd type="none" w="med" len="med"/>
                    </a:lnT>
                    <a:lnB w="1905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174625" lvl="0" indent="0">
                        <a:lnSpc>
                          <a:spcPct val="100000"/>
                        </a:lnSpc>
                        <a:spcBef>
                          <a:spcPts val="300"/>
                        </a:spcBef>
                        <a:spcAft>
                          <a:spcPts val="300"/>
                        </a:spcAft>
                        <a:buFont typeface="Symbol" panose="05050102010706020507" pitchFamily="18" charset="2"/>
                        <a:buChar char=""/>
                      </a:pPr>
                      <a:endParaRPr lang="en-US" altLang="zh-TW"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95916" marR="95916" marT="0" marB="0" anchor="ctr">
                    <a:lnL>
                      <a:noFill/>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0218747"/>
                  </a:ext>
                </a:extLst>
              </a:tr>
              <a:tr h="1113247">
                <a:tc>
                  <a:txBody>
                    <a:bodyPr/>
                    <a:lstStyle/>
                    <a:p>
                      <a:pPr algn="ctr">
                        <a:lnSpc>
                          <a:spcPct val="100000"/>
                        </a:lnSpc>
                        <a:spcBef>
                          <a:spcPts val="300"/>
                        </a:spcBef>
                        <a:spcAft>
                          <a:spcPts val="300"/>
                        </a:spcAft>
                      </a:pPr>
                      <a:r>
                        <a:rPr lang="en-GB" sz="22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4:00 – 4:45</a:t>
                      </a:r>
                      <a:endParaRPr lang="en-HK" sz="22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95916" marR="95916" marT="0" marB="0" anchor="ctr">
                    <a:lnL w="3175" cap="flat" cmpd="sng" algn="ctr">
                      <a:noFill/>
                      <a:prstDash val="solid"/>
                      <a:round/>
                      <a:headEnd type="none" w="med" len="med"/>
                      <a:tailEnd type="none" w="med" len="med"/>
                    </a:lnL>
                    <a:lnR>
                      <a:noFill/>
                    </a:lnR>
                    <a:lnT w="19050" cap="flat" cmpd="sng" algn="ctr">
                      <a:solidFill>
                        <a:schemeClr val="accent4">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mn-cs"/>
                        </a:rPr>
                        <a:t>幼稚園、小學、中學</a:t>
                      </a:r>
                      <a:r>
                        <a:rPr lang="zh-TW" altLang="en-US" sz="22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cs typeface="+mn-cs"/>
                        </a:rPr>
                        <a:t>分組</a:t>
                      </a:r>
                      <a:r>
                        <a:rPr lang="zh-HK" altLang="en-US" sz="22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cs typeface="+mn-cs"/>
                        </a:rPr>
                        <a:t>進行</a:t>
                      </a:r>
                      <a:r>
                        <a:rPr lang="zh-TW" altLang="en-US" sz="22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cs typeface="+mn-cs"/>
                        </a:rPr>
                        <a:t>經驗分享</a:t>
                      </a:r>
                      <a:r>
                        <a:rPr lang="zh-HK" altLang="en-US" sz="22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cs typeface="+mn-cs"/>
                        </a:rPr>
                        <a:t>及討論</a:t>
                      </a:r>
                      <a:endParaRPr lang="en-US" altLang="zh-TW" sz="2200" b="1" kern="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txBody>
                  <a:tcPr marL="95916" marR="95916" marT="0" marB="0" anchor="ctr">
                    <a:lnL>
                      <a:noFill/>
                    </a:lnL>
                    <a:lnR w="9525" cap="flat" cmpd="sng" algn="ctr">
                      <a:noFill/>
                      <a:prstDash val="solid"/>
                    </a:lnR>
                    <a:lnT w="19050" cap="flat" cmpd="sng" algn="ctr">
                      <a:solidFill>
                        <a:schemeClr val="accent4">
                          <a:lumMod val="75000"/>
                        </a:schemeClr>
                      </a:solidFill>
                      <a:prstDash val="solid"/>
                      <a:round/>
                      <a:headEnd type="none" w="med" len="med"/>
                      <a:tailEnd type="none" w="med" len="med"/>
                    </a:lnT>
                  </a:tcPr>
                </a:tc>
                <a:extLst>
                  <a:ext uri="{0D108BD9-81ED-4DB2-BD59-A6C34878D82A}">
                    <a16:rowId xmlns:a16="http://schemas.microsoft.com/office/drawing/2014/main" val="2104095948"/>
                  </a:ext>
                </a:extLst>
              </a:tr>
            </a:tbl>
          </a:graphicData>
        </a:graphic>
      </p:graphicFrame>
      <p:grpSp>
        <p:nvGrpSpPr>
          <p:cNvPr id="29" name="Group 7">
            <a:extLst>
              <a:ext uri="{FF2B5EF4-FFF2-40B4-BE49-F238E27FC236}">
                <a16:creationId xmlns:a16="http://schemas.microsoft.com/office/drawing/2014/main" id="{FC2EA580-B4A1-45C5-BF84-F82BA8BDD512}"/>
              </a:ext>
            </a:extLst>
          </p:cNvPr>
          <p:cNvGrpSpPr/>
          <p:nvPr/>
        </p:nvGrpSpPr>
        <p:grpSpPr>
          <a:xfrm rot="20953042">
            <a:off x="945790" y="1833474"/>
            <a:ext cx="5689471" cy="877048"/>
            <a:chOff x="6872" y="46377"/>
            <a:chExt cx="7585961" cy="1169397"/>
          </a:xfrm>
        </p:grpSpPr>
        <p:sp>
          <p:nvSpPr>
            <p:cNvPr id="30" name="AutoShape 8">
              <a:extLst>
                <a:ext uri="{FF2B5EF4-FFF2-40B4-BE49-F238E27FC236}">
                  <a16:creationId xmlns:a16="http://schemas.microsoft.com/office/drawing/2014/main" id="{AB7123F8-9D4D-4777-A486-4818E139BB9E}"/>
                </a:ext>
              </a:extLst>
            </p:cNvPr>
            <p:cNvSpPr/>
            <p:nvPr/>
          </p:nvSpPr>
          <p:spPr>
            <a:xfrm rot="-42073">
              <a:off x="6872" y="46377"/>
              <a:ext cx="7585961" cy="1169397"/>
            </a:xfrm>
            <a:prstGeom prst="rect">
              <a:avLst/>
            </a:prstGeom>
            <a:solidFill>
              <a:srgbClr val="000000"/>
            </a:solidFill>
          </p:spPr>
        </p:sp>
        <p:sp>
          <p:nvSpPr>
            <p:cNvPr id="31" name="TextBox 9">
              <a:extLst>
                <a:ext uri="{FF2B5EF4-FFF2-40B4-BE49-F238E27FC236}">
                  <a16:creationId xmlns:a16="http://schemas.microsoft.com/office/drawing/2014/main" id="{31214B41-4AED-41FD-82E2-1EB64489C9FA}"/>
                </a:ext>
              </a:extLst>
            </p:cNvPr>
            <p:cNvSpPr txBox="1"/>
            <p:nvPr/>
          </p:nvSpPr>
          <p:spPr>
            <a:xfrm>
              <a:off x="132565" y="98706"/>
              <a:ext cx="7167333" cy="1084314"/>
            </a:xfrm>
            <a:prstGeom prst="rect">
              <a:avLst/>
            </a:prstGeom>
          </p:spPr>
          <p:txBody>
            <a:bodyPr lIns="0" tIns="0" rIns="0" bIns="0" rtlCol="0" anchor="t">
              <a:spAutoFit/>
            </a:bodyPr>
            <a:lstStyle/>
            <a:p>
              <a:pPr marL="0" lvl="0" indent="0">
                <a:lnSpc>
                  <a:spcPts val="6693"/>
                </a:lnSpc>
                <a:spcBef>
                  <a:spcPct val="0"/>
                </a:spcBef>
              </a:pPr>
              <a:r>
                <a:rPr lang="en-US" sz="4780" dirty="0">
                  <a:solidFill>
                    <a:srgbClr val="FFFFFF"/>
                  </a:solidFill>
                  <a:latin typeface="Hatton Bold"/>
                </a:rPr>
                <a:t>Today's Agenda</a:t>
              </a:r>
            </a:p>
          </p:txBody>
        </p:sp>
      </p:grpSp>
      <p:grpSp>
        <p:nvGrpSpPr>
          <p:cNvPr id="14" name="Group 13">
            <a:extLst>
              <a:ext uri="{FF2B5EF4-FFF2-40B4-BE49-F238E27FC236}">
                <a16:creationId xmlns:a16="http://schemas.microsoft.com/office/drawing/2014/main" id="{CC5B53C7-F2EA-4B15-B557-502C70C90883}"/>
              </a:ext>
            </a:extLst>
          </p:cNvPr>
          <p:cNvGrpSpPr/>
          <p:nvPr/>
        </p:nvGrpSpPr>
        <p:grpSpPr>
          <a:xfrm>
            <a:off x="480100" y="246227"/>
            <a:ext cx="17287580" cy="1188000"/>
            <a:chOff x="480100" y="246227"/>
            <a:chExt cx="17287580" cy="1188000"/>
          </a:xfrm>
        </p:grpSpPr>
        <p:pic>
          <p:nvPicPr>
            <p:cNvPr id="15" name="Picture 14">
              <a:extLst>
                <a:ext uri="{FF2B5EF4-FFF2-40B4-BE49-F238E27FC236}">
                  <a16:creationId xmlns:a16="http://schemas.microsoft.com/office/drawing/2014/main" id="{F93F375B-96AD-4A37-86B2-552A1CE404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7" name="圖片 1" descr="LOGO-32">
              <a:extLst>
                <a:ext uri="{FF2B5EF4-FFF2-40B4-BE49-F238E27FC236}">
                  <a16:creationId xmlns:a16="http://schemas.microsoft.com/office/drawing/2014/main" id="{EBF77EF4-90E7-4606-A56D-A9D44BDB6D8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Tree>
    <p:extLst>
      <p:ext uri="{BB962C8B-B14F-4D97-AF65-F5344CB8AC3E}">
        <p14:creationId xmlns:p14="http://schemas.microsoft.com/office/powerpoint/2010/main" val="47307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9FDE95-3F38-453E-89E4-BAFBA2F222AC}"/>
              </a:ext>
            </a:extLst>
          </p:cNvPr>
          <p:cNvSpPr>
            <a:spLocks noGrp="1"/>
          </p:cNvSpPr>
          <p:nvPr>
            <p:ph idx="1"/>
          </p:nvPr>
        </p:nvSpPr>
        <p:spPr>
          <a:xfrm>
            <a:off x="1257300" y="1948070"/>
            <a:ext cx="15773400" cy="6721028"/>
          </a:xfrm>
        </p:spPr>
        <p:txBody>
          <a:bodyPr/>
          <a:lstStyle/>
          <a:p>
            <a:r>
              <a:rPr lang="en-GB" b="1" dirty="0">
                <a:latin typeface="Avenir Next LT Pro Light" panose="020B0304020202020204" pitchFamily="34" charset="0"/>
              </a:rPr>
              <a:t>Curriculum Level 1 (4 Schools, N=278), Level 2 (2 Schools, N=125)</a:t>
            </a:r>
          </a:p>
          <a:p>
            <a:pPr marL="1114425" lvl="1" indent="-428625"/>
            <a:r>
              <a:rPr lang="en-US" dirty="0">
                <a:latin typeface="Avenir Next LT Pro Light" panose="020B0304020202020204" pitchFamily="34" charset="0"/>
              </a:rPr>
              <a:t>Level 1 Mental health knowledge increased in Girls (p=.00***)</a:t>
            </a: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endParaRPr lang="en-US" dirty="0">
              <a:latin typeface="Avenir Next LT Pro Light" panose="020B0304020202020204" pitchFamily="34" charset="0"/>
            </a:endParaRPr>
          </a:p>
          <a:p>
            <a:pPr marL="1114425" lvl="1" indent="-428625"/>
            <a:r>
              <a:rPr lang="en-US" dirty="0">
                <a:latin typeface="Avenir Next LT Pro Light" panose="020B0304020202020204" pitchFamily="34" charset="0"/>
              </a:rPr>
              <a:t>Level 2 Mental health knowledge increased overall (p=.03*), esp. F.3 (p=,04*)</a:t>
            </a:r>
            <a:endParaRPr lang="en-GB" dirty="0">
              <a:latin typeface="Avenir Next LT Pro Light" panose="020B0304020202020204" pitchFamily="34" charset="0"/>
            </a:endParaRPr>
          </a:p>
        </p:txBody>
      </p:sp>
      <p:graphicFrame>
        <p:nvGraphicFramePr>
          <p:cNvPr id="5" name="Object 4">
            <a:extLst>
              <a:ext uri="{FF2B5EF4-FFF2-40B4-BE49-F238E27FC236}">
                <a16:creationId xmlns:a16="http://schemas.microsoft.com/office/drawing/2014/main" id="{9268EC3F-0D47-443D-B704-58A0254CD7B5}"/>
              </a:ext>
            </a:extLst>
          </p:cNvPr>
          <p:cNvGraphicFramePr>
            <a:graphicFrameLocks noChangeAspect="1"/>
          </p:cNvGraphicFramePr>
          <p:nvPr>
            <p:extLst/>
          </p:nvPr>
        </p:nvGraphicFramePr>
        <p:xfrm>
          <a:off x="1423521" y="3150808"/>
          <a:ext cx="14866041" cy="3403565"/>
        </p:xfrm>
        <a:graphic>
          <a:graphicData uri="http://schemas.openxmlformats.org/presentationml/2006/ole">
            <mc:AlternateContent xmlns:mc="http://schemas.openxmlformats.org/markup-compatibility/2006">
              <mc:Choice xmlns:v="urn:schemas-microsoft-com:vml" Requires="v">
                <p:oleObj spid="_x0000_s9252" name="Document" r:id="rId4" imgW="10213103" imgH="2343456" progId="Word.Document.12">
                  <p:embed/>
                </p:oleObj>
              </mc:Choice>
              <mc:Fallback>
                <p:oleObj name="Document" r:id="rId4" imgW="10213103" imgH="2343456" progId="Word.Document.12">
                  <p:embed/>
                  <p:pic>
                    <p:nvPicPr>
                      <p:cNvPr id="5" name="Object 4">
                        <a:extLst>
                          <a:ext uri="{FF2B5EF4-FFF2-40B4-BE49-F238E27FC236}">
                            <a16:creationId xmlns:a16="http://schemas.microsoft.com/office/drawing/2014/main" id="{9268EC3F-0D47-443D-B704-58A0254CD7B5}"/>
                          </a:ext>
                        </a:extLst>
                      </p:cNvPr>
                      <p:cNvPicPr/>
                      <p:nvPr/>
                    </p:nvPicPr>
                    <p:blipFill>
                      <a:blip r:embed="rId5"/>
                      <a:stretch>
                        <a:fillRect/>
                      </a:stretch>
                    </p:blipFill>
                    <p:spPr>
                      <a:xfrm>
                        <a:off x="1423521" y="3150808"/>
                        <a:ext cx="14866041" cy="340356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6478323-BB58-40C8-AAC6-10C179BBA6C5}"/>
              </a:ext>
            </a:extLst>
          </p:cNvPr>
          <p:cNvGraphicFramePr>
            <a:graphicFrameLocks noChangeAspect="1"/>
          </p:cNvGraphicFramePr>
          <p:nvPr>
            <p:extLst>
              <p:ext uri="{D42A27DB-BD31-4B8C-83A1-F6EECF244321}">
                <p14:modId xmlns:p14="http://schemas.microsoft.com/office/powerpoint/2010/main" val="3388283330"/>
              </p:ext>
            </p:extLst>
          </p:nvPr>
        </p:nvGraphicFramePr>
        <p:xfrm>
          <a:off x="1423521" y="7223194"/>
          <a:ext cx="15440957" cy="3063806"/>
        </p:xfrm>
        <a:graphic>
          <a:graphicData uri="http://schemas.openxmlformats.org/presentationml/2006/ole">
            <mc:AlternateContent xmlns:mc="http://schemas.openxmlformats.org/markup-compatibility/2006">
              <mc:Choice xmlns:v="urn:schemas-microsoft-com:vml" Requires="v">
                <p:oleObj spid="_x0000_s9253" name="Document" r:id="rId6" imgW="9621023" imgH="2146123" progId="Word.Document.12">
                  <p:embed/>
                </p:oleObj>
              </mc:Choice>
              <mc:Fallback>
                <p:oleObj name="Document" r:id="rId6" imgW="9621023" imgH="2146123" progId="Word.Document.12">
                  <p:embed/>
                  <p:pic>
                    <p:nvPicPr>
                      <p:cNvPr id="6" name="Object 5">
                        <a:extLst>
                          <a:ext uri="{FF2B5EF4-FFF2-40B4-BE49-F238E27FC236}">
                            <a16:creationId xmlns:a16="http://schemas.microsoft.com/office/drawing/2014/main" id="{C6478323-BB58-40C8-AAC6-10C179BBA6C5}"/>
                          </a:ext>
                        </a:extLst>
                      </p:cNvPr>
                      <p:cNvPicPr/>
                      <p:nvPr/>
                    </p:nvPicPr>
                    <p:blipFill>
                      <a:blip r:embed="rId7"/>
                      <a:stretch>
                        <a:fillRect/>
                      </a:stretch>
                    </p:blipFill>
                    <p:spPr>
                      <a:xfrm>
                        <a:off x="1423521" y="7223194"/>
                        <a:ext cx="15440957" cy="3063806"/>
                      </a:xfrm>
                      <a:prstGeom prst="rect">
                        <a:avLst/>
                      </a:prstGeom>
                    </p:spPr>
                  </p:pic>
                </p:oleObj>
              </mc:Fallback>
            </mc:AlternateContent>
          </a:graphicData>
        </a:graphic>
      </p:graphicFrame>
      <p:grpSp>
        <p:nvGrpSpPr>
          <p:cNvPr id="10" name="Group 4">
            <a:extLst>
              <a:ext uri="{FF2B5EF4-FFF2-40B4-BE49-F238E27FC236}">
                <a16:creationId xmlns:a16="http://schemas.microsoft.com/office/drawing/2014/main" id="{E3E7AD77-08F3-488D-8AAB-CF178783BDC9}"/>
              </a:ext>
            </a:extLst>
          </p:cNvPr>
          <p:cNvGrpSpPr/>
          <p:nvPr/>
        </p:nvGrpSpPr>
        <p:grpSpPr>
          <a:xfrm>
            <a:off x="1752600" y="266700"/>
            <a:ext cx="14782800" cy="855620"/>
            <a:chOff x="-113338" y="2668321"/>
            <a:chExt cx="7552600" cy="1091741"/>
          </a:xfrm>
        </p:grpSpPr>
        <p:sp>
          <p:nvSpPr>
            <p:cNvPr id="11" name="AutoShape 8">
              <a:extLst>
                <a:ext uri="{FF2B5EF4-FFF2-40B4-BE49-F238E27FC236}">
                  <a16:creationId xmlns:a16="http://schemas.microsoft.com/office/drawing/2014/main" id="{0F52CF68-EC1F-46BD-8AA0-8FB1AD58F1CA}"/>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12" name="TextBox 9">
              <a:extLst>
                <a:ext uri="{FF2B5EF4-FFF2-40B4-BE49-F238E27FC236}">
                  <a16:creationId xmlns:a16="http://schemas.microsoft.com/office/drawing/2014/main" id="{097AC14E-2CD5-44CA-998F-E6779FDFB351}"/>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Secondary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Tree>
    <p:extLst>
      <p:ext uri="{BB962C8B-B14F-4D97-AF65-F5344CB8AC3E}">
        <p14:creationId xmlns:p14="http://schemas.microsoft.com/office/powerpoint/2010/main" val="2052507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3">
            <a:extLst>
              <a:ext uri="{FF2B5EF4-FFF2-40B4-BE49-F238E27FC236}">
                <a16:creationId xmlns:a16="http://schemas.microsoft.com/office/drawing/2014/main" id="{25C00477-D2BC-4A50-9E28-35F2CF4C9A8C}"/>
              </a:ext>
            </a:extLst>
          </p:cNvPr>
          <p:cNvSpPr txBox="1">
            <a:spLocks/>
          </p:cNvSpPr>
          <p:nvPr/>
        </p:nvSpPr>
        <p:spPr>
          <a:xfrm>
            <a:off x="3505200" y="2173856"/>
            <a:ext cx="15773400" cy="68998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pitchFamily="34" charset="0"/>
              <a:buNone/>
            </a:pPr>
            <a:r>
              <a:rPr lang="en-US" sz="2800" b="1" dirty="0">
                <a:latin typeface="Avenir Next LT Pro Light" panose="020B0304020202020204" pitchFamily="34" charset="0"/>
              </a:rPr>
              <a:t>Significant findings on secondary school student outcomes</a:t>
            </a:r>
          </a:p>
          <a:p>
            <a:pPr marL="0" indent="0">
              <a:lnSpc>
                <a:spcPct val="150000"/>
              </a:lnSpc>
              <a:buFont typeface="Arial" pitchFamily="34" charset="0"/>
              <a:buNone/>
            </a:pPr>
            <a:r>
              <a:rPr lang="en-US" sz="2800" dirty="0">
                <a:latin typeface="Avenir Next LT Pro Light" panose="020B0304020202020204" pitchFamily="34" charset="0"/>
              </a:rPr>
              <a:t> (4 school, n=263)</a:t>
            </a:r>
          </a:p>
          <a:p>
            <a:pPr marL="428625" indent="-428625">
              <a:lnSpc>
                <a:spcPct val="150000"/>
              </a:lnSpc>
            </a:pPr>
            <a:r>
              <a:rPr lang="en-US" sz="2800" dirty="0">
                <a:latin typeface="Avenir Next LT Pro Light" panose="020B0304020202020204" pitchFamily="34" charset="0"/>
              </a:rPr>
              <a:t>Physical health: Self-rated poor health and Sleep problem </a:t>
            </a:r>
          </a:p>
          <a:p>
            <a:pPr marL="428625" indent="-428625">
              <a:lnSpc>
                <a:spcPct val="150000"/>
              </a:lnSpc>
            </a:pPr>
            <a:r>
              <a:rPr lang="en-US" sz="2800" dirty="0">
                <a:latin typeface="Avenir Next LT Pro Light" panose="020B0304020202020204" pitchFamily="34" charset="0"/>
              </a:rPr>
              <a:t>Psychological distress</a:t>
            </a:r>
          </a:p>
          <a:p>
            <a:pPr marL="428625" indent="-428625">
              <a:lnSpc>
                <a:spcPct val="150000"/>
              </a:lnSpc>
            </a:pPr>
            <a:r>
              <a:rPr lang="en-US" sz="2800" dirty="0">
                <a:latin typeface="Avenir Next LT Pro Light" panose="020B0304020202020204" pitchFamily="34" charset="0"/>
              </a:rPr>
              <a:t>Coping: Self-compassion and Resilience </a:t>
            </a:r>
          </a:p>
          <a:p>
            <a:pPr marL="428625" indent="-428625">
              <a:lnSpc>
                <a:spcPct val="150000"/>
              </a:lnSpc>
            </a:pPr>
            <a:r>
              <a:rPr lang="en-US" sz="2800" dirty="0">
                <a:latin typeface="Avenir Next LT Pro Light" panose="020B0304020202020204" pitchFamily="34" charset="0"/>
              </a:rPr>
              <a:t>Bullying </a:t>
            </a:r>
            <a:r>
              <a:rPr lang="en-US" sz="2800" dirty="0" err="1">
                <a:latin typeface="Avenir Next LT Pro Light" panose="020B0304020202020204" pitchFamily="34" charset="0"/>
              </a:rPr>
              <a:t>behaviour</a:t>
            </a:r>
            <a:r>
              <a:rPr lang="en-US" sz="2800" dirty="0">
                <a:latin typeface="Avenir Next LT Pro Light" panose="020B0304020202020204" pitchFamily="34" charset="0"/>
              </a:rPr>
              <a:t> </a:t>
            </a:r>
          </a:p>
          <a:p>
            <a:pPr marL="428625" indent="-428625">
              <a:lnSpc>
                <a:spcPct val="150000"/>
              </a:lnSpc>
            </a:pPr>
            <a:r>
              <a:rPr lang="en-US" sz="2800" dirty="0">
                <a:latin typeface="Avenir Next LT Pro Light" panose="020B0304020202020204" pitchFamily="34" charset="0"/>
              </a:rPr>
              <a:t>Learning motivation</a:t>
            </a:r>
          </a:p>
          <a:p>
            <a:pPr marL="428625" indent="-428625">
              <a:lnSpc>
                <a:spcPct val="150000"/>
              </a:lnSpc>
            </a:pPr>
            <a:r>
              <a:rPr lang="en-US" sz="2800" dirty="0">
                <a:latin typeface="Avenir Next LT Pro Light" panose="020B0304020202020204" pitchFamily="34" charset="0"/>
              </a:rPr>
              <a:t>Girls wellbeing change more </a:t>
            </a:r>
            <a:r>
              <a:rPr lang="en-US" sz="2800" b="1" dirty="0">
                <a:solidFill>
                  <a:srgbClr val="FF0000"/>
                </a:solidFill>
                <a:latin typeface="Avenir Next LT Pro Light" panose="020B0304020202020204" pitchFamily="34" charset="0"/>
              </a:rPr>
              <a:t>negative</a:t>
            </a:r>
          </a:p>
          <a:p>
            <a:pPr marL="428625" indent="-428625">
              <a:lnSpc>
                <a:spcPct val="150000"/>
              </a:lnSpc>
            </a:pPr>
            <a:r>
              <a:rPr lang="en-US" sz="2800" dirty="0">
                <a:latin typeface="Avenir Next LT Pro Light" panose="020B0304020202020204" pitchFamily="34" charset="0"/>
              </a:rPr>
              <a:t>Boys wellbeing change more </a:t>
            </a:r>
            <a:r>
              <a:rPr lang="en-US" sz="2800" dirty="0">
                <a:solidFill>
                  <a:srgbClr val="00CC00"/>
                </a:solidFill>
                <a:latin typeface="Avenir Next LT Pro Light" panose="020B0304020202020204" pitchFamily="34" charset="0"/>
              </a:rPr>
              <a:t>positive</a:t>
            </a:r>
          </a:p>
          <a:p>
            <a:pPr marL="428625" indent="-428625">
              <a:lnSpc>
                <a:spcPct val="150000"/>
              </a:lnSpc>
            </a:pPr>
            <a:r>
              <a:rPr lang="en-US" sz="2800" dirty="0">
                <a:latin typeface="Avenir Next LT Pro Light" panose="020B0304020202020204" pitchFamily="34" charset="0"/>
              </a:rPr>
              <a:t>Mental health knowledge </a:t>
            </a:r>
            <a:r>
              <a:rPr lang="en-US" sz="2800" b="1" dirty="0">
                <a:solidFill>
                  <a:srgbClr val="00CC00"/>
                </a:solidFill>
                <a:latin typeface="Avenir Next LT Pro Light" panose="020B0304020202020204" pitchFamily="34" charset="0"/>
              </a:rPr>
              <a:t>increased significantly</a:t>
            </a:r>
            <a:r>
              <a:rPr lang="en-US" sz="2800" dirty="0">
                <a:solidFill>
                  <a:srgbClr val="00CC00"/>
                </a:solidFill>
                <a:latin typeface="Avenir Next LT Pro Light" panose="020B0304020202020204" pitchFamily="34" charset="0"/>
              </a:rPr>
              <a:t> </a:t>
            </a:r>
            <a:r>
              <a:rPr lang="en-US" sz="2800" dirty="0">
                <a:latin typeface="Avenir Next LT Pro Light" panose="020B0304020202020204" pitchFamily="34" charset="0"/>
              </a:rPr>
              <a:t>(at Level 1, Girls only)</a:t>
            </a:r>
            <a:endParaRPr lang="en-US" sz="2800" b="1" dirty="0">
              <a:latin typeface="Avenir Next LT Pro Light" panose="020B0304020202020204" pitchFamily="34" charset="0"/>
            </a:endParaRPr>
          </a:p>
        </p:txBody>
      </p:sp>
      <p:sp>
        <p:nvSpPr>
          <p:cNvPr id="23" name="Arrow: Up 22">
            <a:extLst>
              <a:ext uri="{FF2B5EF4-FFF2-40B4-BE49-F238E27FC236}">
                <a16:creationId xmlns:a16="http://schemas.microsoft.com/office/drawing/2014/main" id="{B180A12B-DCCB-49DD-BE31-797D0661C882}"/>
              </a:ext>
            </a:extLst>
          </p:cNvPr>
          <p:cNvSpPr/>
          <p:nvPr/>
        </p:nvSpPr>
        <p:spPr>
          <a:xfrm>
            <a:off x="13335000" y="3642573"/>
            <a:ext cx="504785" cy="55700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4" name="Arrow: Up 23">
            <a:extLst>
              <a:ext uri="{FF2B5EF4-FFF2-40B4-BE49-F238E27FC236}">
                <a16:creationId xmlns:a16="http://schemas.microsoft.com/office/drawing/2014/main" id="{EC73C280-A9A7-4CA5-ACD8-9C19291C6698}"/>
              </a:ext>
            </a:extLst>
          </p:cNvPr>
          <p:cNvSpPr/>
          <p:nvPr/>
        </p:nvSpPr>
        <p:spPr>
          <a:xfrm>
            <a:off x="7612548" y="4512611"/>
            <a:ext cx="437322" cy="48256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25" name="Arrow: Down 24">
            <a:extLst>
              <a:ext uri="{FF2B5EF4-FFF2-40B4-BE49-F238E27FC236}">
                <a16:creationId xmlns:a16="http://schemas.microsoft.com/office/drawing/2014/main" id="{DE3FB090-796E-4C0B-84EE-2479DF43D0C3}"/>
              </a:ext>
            </a:extLst>
          </p:cNvPr>
          <p:cNvSpPr/>
          <p:nvPr/>
        </p:nvSpPr>
        <p:spPr>
          <a:xfrm>
            <a:off x="10591800" y="5242773"/>
            <a:ext cx="422412" cy="582773"/>
          </a:xfrm>
          <a:prstGeom prst="down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700"/>
          </a:p>
        </p:txBody>
      </p:sp>
      <p:grpSp>
        <p:nvGrpSpPr>
          <p:cNvPr id="26" name="Group 4">
            <a:extLst>
              <a:ext uri="{FF2B5EF4-FFF2-40B4-BE49-F238E27FC236}">
                <a16:creationId xmlns:a16="http://schemas.microsoft.com/office/drawing/2014/main" id="{574B2D33-4849-4D4F-ADA4-E69EB7D65C96}"/>
              </a:ext>
            </a:extLst>
          </p:cNvPr>
          <p:cNvGrpSpPr/>
          <p:nvPr/>
        </p:nvGrpSpPr>
        <p:grpSpPr>
          <a:xfrm>
            <a:off x="1752600" y="266700"/>
            <a:ext cx="14782800" cy="855620"/>
            <a:chOff x="-113338" y="2668321"/>
            <a:chExt cx="7552600" cy="1091741"/>
          </a:xfrm>
        </p:grpSpPr>
        <p:sp>
          <p:nvSpPr>
            <p:cNvPr id="27" name="AutoShape 8">
              <a:extLst>
                <a:ext uri="{FF2B5EF4-FFF2-40B4-BE49-F238E27FC236}">
                  <a16:creationId xmlns:a16="http://schemas.microsoft.com/office/drawing/2014/main" id="{AD7F38DF-5FD8-4255-ADD2-E605E8AD55B8}"/>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28" name="TextBox 9">
              <a:extLst>
                <a:ext uri="{FF2B5EF4-FFF2-40B4-BE49-F238E27FC236}">
                  <a16:creationId xmlns:a16="http://schemas.microsoft.com/office/drawing/2014/main" id="{D6421171-B287-4CDB-84BA-A9CFD29C4856}"/>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Secondary School 2020/21: </a:t>
              </a:r>
              <a:r>
                <a:rPr lang="en-US" sz="3600" dirty="0">
                  <a:solidFill>
                    <a:schemeClr val="bg1"/>
                  </a:solidFill>
                  <a:latin typeface="Hatton Bold" panose="020B0604020202020204" charset="0"/>
                </a:rPr>
                <a:t>Results Overview</a:t>
              </a:r>
              <a:endParaRPr lang="en-US" sz="3600" b="1" u="none" dirty="0">
                <a:solidFill>
                  <a:schemeClr val="bg1"/>
                </a:solidFill>
                <a:latin typeface="Hatton Bold" panose="020B0604020202020204" charset="0"/>
                <a:ea typeface="Yu Gothic UI Semibold" panose="020B0700000000000000" pitchFamily="34" charset="-128"/>
              </a:endParaRPr>
            </a:p>
          </p:txBody>
        </p:sp>
      </p:grpSp>
      <p:sp>
        <p:nvSpPr>
          <p:cNvPr id="29" name="Arrow: Up 28">
            <a:extLst>
              <a:ext uri="{FF2B5EF4-FFF2-40B4-BE49-F238E27FC236}">
                <a16:creationId xmlns:a16="http://schemas.microsoft.com/office/drawing/2014/main" id="{A41737A2-0261-42F8-BE30-B9EE927A7015}"/>
              </a:ext>
            </a:extLst>
          </p:cNvPr>
          <p:cNvSpPr/>
          <p:nvPr/>
        </p:nvSpPr>
        <p:spPr>
          <a:xfrm>
            <a:off x="7258878" y="6690573"/>
            <a:ext cx="437322" cy="482564"/>
          </a:xfrm>
          <a:prstGeom prst="upArrow">
            <a:avLst/>
          </a:prstGeom>
          <a:solidFill>
            <a:srgbClr val="00CC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700"/>
          </a:p>
        </p:txBody>
      </p:sp>
      <p:sp>
        <p:nvSpPr>
          <p:cNvPr id="30" name="Arrow: Up 29">
            <a:extLst>
              <a:ext uri="{FF2B5EF4-FFF2-40B4-BE49-F238E27FC236}">
                <a16:creationId xmlns:a16="http://schemas.microsoft.com/office/drawing/2014/main" id="{F6DDB70E-8CD4-4641-B981-F824AB720B6C}"/>
              </a:ext>
            </a:extLst>
          </p:cNvPr>
          <p:cNvSpPr/>
          <p:nvPr/>
        </p:nvSpPr>
        <p:spPr>
          <a:xfrm flipV="1">
            <a:off x="7258878" y="5903209"/>
            <a:ext cx="437322" cy="482564"/>
          </a:xfrm>
          <a:prstGeom prst="upArrow">
            <a:avLst/>
          </a:prstGeom>
          <a:solidFill>
            <a:srgbClr val="00CC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829277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34F95-5A4F-4A93-87B0-770F7DBE031B}"/>
              </a:ext>
            </a:extLst>
          </p:cNvPr>
          <p:cNvSpPr>
            <a:spLocks noGrp="1"/>
          </p:cNvSpPr>
          <p:nvPr>
            <p:ph idx="1"/>
          </p:nvPr>
        </p:nvSpPr>
        <p:spPr>
          <a:xfrm>
            <a:off x="1981200" y="1562100"/>
            <a:ext cx="14325600" cy="8538633"/>
          </a:xfrm>
        </p:spPr>
        <p:txBody>
          <a:bodyPr>
            <a:normAutofit/>
          </a:bodyPr>
          <a:lstStyle/>
          <a:p>
            <a:pPr>
              <a:spcBef>
                <a:spcPts val="1200"/>
              </a:spcBef>
              <a:spcAft>
                <a:spcPts val="600"/>
              </a:spcAft>
            </a:pPr>
            <a:r>
              <a:rPr lang="en-US" dirty="0">
                <a:latin typeface="Avenir Next LT Pro Light" panose="020B0304020202020204" pitchFamily="34" charset="0"/>
                <a:sym typeface="Wingdings" panose="05000000000000000000" pitchFamily="2" charset="2"/>
              </a:rPr>
              <a:t>Built on </a:t>
            </a:r>
            <a:r>
              <a:rPr lang="en-US" b="1" dirty="0">
                <a:latin typeface="Avenir Next LT Pro Light" panose="020B0304020202020204" pitchFamily="34" charset="0"/>
                <a:sym typeface="Wingdings" panose="05000000000000000000" pitchFamily="2" charset="2"/>
              </a:rPr>
              <a:t>scientific theory </a:t>
            </a:r>
            <a:r>
              <a:rPr lang="en-US" dirty="0">
                <a:latin typeface="Avenir Next LT Pro Light" panose="020B0304020202020204" pitchFamily="34" charset="0"/>
                <a:sym typeface="Wingdings" panose="05000000000000000000" pitchFamily="2" charset="2"/>
              </a:rPr>
              <a:t>and </a:t>
            </a:r>
            <a:r>
              <a:rPr lang="en-US" b="1" dirty="0">
                <a:latin typeface="Avenir Next LT Pro Light" panose="020B0304020202020204" pitchFamily="34" charset="0"/>
                <a:sym typeface="Wingdings" panose="05000000000000000000" pitchFamily="2" charset="2"/>
              </a:rPr>
              <a:t>evidence</a:t>
            </a:r>
          </a:p>
          <a:p>
            <a:pPr>
              <a:spcBef>
                <a:spcPts val="1200"/>
              </a:spcBef>
              <a:spcAft>
                <a:spcPts val="600"/>
              </a:spcAft>
            </a:pPr>
            <a:r>
              <a:rPr lang="en-US" b="1" dirty="0">
                <a:latin typeface="Avenir Next LT Pro Light" panose="020B0304020202020204" pitchFamily="34" charset="0"/>
                <a:sym typeface="Wingdings" panose="05000000000000000000" pitchFamily="2" charset="2"/>
              </a:rPr>
              <a:t>Monitor</a:t>
            </a:r>
            <a:r>
              <a:rPr lang="en-US" dirty="0">
                <a:latin typeface="Avenir Next LT Pro Light" panose="020B0304020202020204" pitchFamily="34" charset="0"/>
                <a:sym typeface="Wingdings" panose="05000000000000000000" pitchFamily="2" charset="2"/>
              </a:rPr>
              <a:t> </a:t>
            </a:r>
            <a:r>
              <a:rPr lang="en-US" b="1" dirty="0">
                <a:latin typeface="Avenir Next LT Pro Light" panose="020B0304020202020204" pitchFamily="34" charset="0"/>
                <a:sym typeface="Wingdings" panose="05000000000000000000" pitchFamily="2" charset="2"/>
              </a:rPr>
              <a:t>systematically</a:t>
            </a:r>
            <a:r>
              <a:rPr lang="en-US" dirty="0">
                <a:latin typeface="Avenir Next LT Pro Light" panose="020B0304020202020204" pitchFamily="34" charset="0"/>
                <a:sym typeface="Wingdings" panose="05000000000000000000" pitchFamily="2" charset="2"/>
              </a:rPr>
              <a:t> student wellbeing</a:t>
            </a:r>
          </a:p>
          <a:p>
            <a:pPr>
              <a:spcBef>
                <a:spcPts val="1200"/>
              </a:spcBef>
              <a:spcAft>
                <a:spcPts val="600"/>
              </a:spcAft>
            </a:pPr>
            <a:r>
              <a:rPr lang="en-US" dirty="0">
                <a:latin typeface="Avenir Next LT Pro Light" panose="020B0304020202020204" pitchFamily="34" charset="0"/>
              </a:rPr>
              <a:t>Can see progress: </a:t>
            </a:r>
          </a:p>
          <a:p>
            <a:pPr>
              <a:spcBef>
                <a:spcPts val="1200"/>
              </a:spcBef>
              <a:spcAft>
                <a:spcPts val="600"/>
              </a:spcAft>
            </a:pPr>
            <a:endParaRPr lang="en-US" dirty="0">
              <a:latin typeface="Avenir Next LT Pro Light" panose="020B0304020202020204" pitchFamily="34" charset="0"/>
              <a:sym typeface="Wingdings" panose="05000000000000000000" pitchFamily="2" charset="2"/>
            </a:endParaRPr>
          </a:p>
          <a:p>
            <a:pPr>
              <a:spcBef>
                <a:spcPts val="1200"/>
              </a:spcBef>
              <a:spcAft>
                <a:spcPts val="600"/>
              </a:spcAft>
            </a:pPr>
            <a:endParaRPr lang="en-US" dirty="0">
              <a:latin typeface="Avenir Next LT Pro Light" panose="020B0304020202020204" pitchFamily="34" charset="0"/>
              <a:sym typeface="Wingdings" panose="05000000000000000000" pitchFamily="2" charset="2"/>
            </a:endParaRPr>
          </a:p>
          <a:p>
            <a:pPr>
              <a:spcBef>
                <a:spcPts val="1200"/>
              </a:spcBef>
              <a:spcAft>
                <a:spcPts val="600"/>
              </a:spcAft>
            </a:pPr>
            <a:endParaRPr lang="en-US" dirty="0">
              <a:latin typeface="Avenir Next LT Pro Light" panose="020B0304020202020204" pitchFamily="34" charset="0"/>
              <a:sym typeface="Wingdings" panose="05000000000000000000" pitchFamily="2" charset="2"/>
            </a:endParaRPr>
          </a:p>
          <a:p>
            <a:pPr>
              <a:spcBef>
                <a:spcPts val="1200"/>
              </a:spcBef>
              <a:spcAft>
                <a:spcPts val="600"/>
              </a:spcAft>
            </a:pPr>
            <a:endParaRPr lang="en-US" dirty="0">
              <a:latin typeface="Avenir Next LT Pro Light" panose="020B0304020202020204" pitchFamily="34" charset="0"/>
              <a:sym typeface="Wingdings" panose="05000000000000000000" pitchFamily="2" charset="2"/>
            </a:endParaRPr>
          </a:p>
          <a:p>
            <a:pPr>
              <a:spcBef>
                <a:spcPts val="1200"/>
              </a:spcBef>
              <a:spcAft>
                <a:spcPts val="600"/>
              </a:spcAft>
            </a:pPr>
            <a:r>
              <a:rPr lang="en-US" dirty="0">
                <a:latin typeface="Avenir Next LT Pro Light" panose="020B0304020202020204" pitchFamily="34" charset="0"/>
                <a:sym typeface="Wingdings" panose="05000000000000000000" pitchFamily="2" charset="2"/>
              </a:rPr>
              <a:t>Conduct analysis to identify areas for reinforcement or improvement</a:t>
            </a:r>
            <a:endParaRPr lang="en-US" u="sng" dirty="0">
              <a:latin typeface="Avenir Next LT Pro Light" panose="020B0304020202020204" pitchFamily="34" charset="0"/>
              <a:sym typeface="Wingdings" panose="05000000000000000000" pitchFamily="2" charset="2"/>
            </a:endParaRPr>
          </a:p>
          <a:p>
            <a:pPr lvl="1">
              <a:spcBef>
                <a:spcPts val="1200"/>
              </a:spcBef>
              <a:spcAft>
                <a:spcPts val="600"/>
              </a:spcAft>
              <a:buFont typeface="Courier New" panose="02070309020205020404" pitchFamily="49" charset="0"/>
              <a:buChar char="o"/>
            </a:pPr>
            <a:r>
              <a:rPr lang="en-US" b="1" dirty="0">
                <a:latin typeface="Avenir Next LT Pro Light" panose="020B0304020202020204" pitchFamily="34" charset="0"/>
                <a:sym typeface="Wingdings" panose="05000000000000000000" pitchFamily="2" charset="2"/>
              </a:rPr>
              <a:t>Individual Annual Report </a:t>
            </a:r>
            <a:r>
              <a:rPr lang="en-US" dirty="0">
                <a:latin typeface="Avenir Next LT Pro Light" panose="020B0304020202020204" pitchFamily="34" charset="0"/>
                <a:sym typeface="Wingdings" panose="05000000000000000000" pitchFamily="2" charset="2"/>
              </a:rPr>
              <a:t>summarizing the overview of students wellbeing &amp; curriculum outcome will be generated for </a:t>
            </a:r>
            <a:r>
              <a:rPr lang="en-US" u="sng" dirty="0">
                <a:latin typeface="Avenir Next LT Pro Light" panose="020B0304020202020204" pitchFamily="34" charset="0"/>
                <a:sym typeface="Wingdings" panose="05000000000000000000" pitchFamily="2" charset="2"/>
              </a:rPr>
              <a:t>every participating school</a:t>
            </a:r>
            <a:r>
              <a:rPr lang="en-US" dirty="0">
                <a:latin typeface="Avenir Next LT Pro Light" panose="020B0304020202020204" pitchFamily="34" charset="0"/>
                <a:sym typeface="Wingdings" panose="05000000000000000000" pitchFamily="2" charset="2"/>
              </a:rPr>
              <a:t>  </a:t>
            </a:r>
            <a:endParaRPr lang="en-GB" dirty="0">
              <a:latin typeface="Avenir Next LT Pro Light" panose="020B0304020202020204" pitchFamily="34" charset="0"/>
            </a:endParaRPr>
          </a:p>
          <a:p>
            <a:pPr lvl="1">
              <a:spcBef>
                <a:spcPts val="1200"/>
              </a:spcBef>
              <a:spcAft>
                <a:spcPts val="600"/>
              </a:spcAft>
              <a:buFont typeface="Courier New" panose="02070309020205020404" pitchFamily="49" charset="0"/>
              <a:buChar char="o"/>
            </a:pPr>
            <a:r>
              <a:rPr lang="en-US" b="1" dirty="0">
                <a:latin typeface="Avenir Next LT Pro Light" panose="020B0304020202020204" pitchFamily="34" charset="0"/>
                <a:sym typeface="Wingdings" panose="05000000000000000000" pitchFamily="2" charset="2"/>
              </a:rPr>
              <a:t>Every participating school </a:t>
            </a:r>
            <a:r>
              <a:rPr lang="en-US" dirty="0">
                <a:latin typeface="Avenir Next LT Pro Light" panose="020B0304020202020204" pitchFamily="34" charset="0"/>
                <a:sym typeface="Wingdings" panose="05000000000000000000" pitchFamily="2" charset="2"/>
              </a:rPr>
              <a:t>will be informed of its </a:t>
            </a:r>
            <a:r>
              <a:rPr lang="en-US" u="sng" dirty="0">
                <a:latin typeface="Avenir Next LT Pro Light" panose="020B0304020202020204" pitchFamily="34" charset="0"/>
                <a:sym typeface="Wingdings" panose="05000000000000000000" pitchFamily="2" charset="2"/>
              </a:rPr>
              <a:t>unique situation</a:t>
            </a:r>
            <a:r>
              <a:rPr lang="en-US" dirty="0">
                <a:latin typeface="Avenir Next LT Pro Light" panose="020B0304020202020204" pitchFamily="34" charset="0"/>
                <a:sym typeface="Wingdings" panose="05000000000000000000" pitchFamily="2" charset="2"/>
              </a:rPr>
              <a:t> to facilitate reinforcement and improvement in promoting student wellbeing</a:t>
            </a:r>
          </a:p>
        </p:txBody>
      </p:sp>
      <p:grpSp>
        <p:nvGrpSpPr>
          <p:cNvPr id="4" name="Group 4">
            <a:extLst>
              <a:ext uri="{FF2B5EF4-FFF2-40B4-BE49-F238E27FC236}">
                <a16:creationId xmlns:a16="http://schemas.microsoft.com/office/drawing/2014/main" id="{8C4329F0-59BE-4C0E-9F2D-14772CC13CE4}"/>
              </a:ext>
            </a:extLst>
          </p:cNvPr>
          <p:cNvGrpSpPr/>
          <p:nvPr/>
        </p:nvGrpSpPr>
        <p:grpSpPr>
          <a:xfrm>
            <a:off x="4229100" y="342900"/>
            <a:ext cx="9829800" cy="855620"/>
            <a:chOff x="-113338" y="2668321"/>
            <a:chExt cx="7552600" cy="1091741"/>
          </a:xfrm>
        </p:grpSpPr>
        <p:sp>
          <p:nvSpPr>
            <p:cNvPr id="5" name="AutoShape 8">
              <a:extLst>
                <a:ext uri="{FF2B5EF4-FFF2-40B4-BE49-F238E27FC236}">
                  <a16:creationId xmlns:a16="http://schemas.microsoft.com/office/drawing/2014/main" id="{13F97F05-6DAA-4A3B-8CEC-D935DF762823}"/>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6" name="TextBox 9">
              <a:extLst>
                <a:ext uri="{FF2B5EF4-FFF2-40B4-BE49-F238E27FC236}">
                  <a16:creationId xmlns:a16="http://schemas.microsoft.com/office/drawing/2014/main" id="{61B951E7-CDD1-494C-87AB-989AEDD9ABE7}"/>
                </a:ext>
              </a:extLst>
            </p:cNvPr>
            <p:cNvSpPr txBox="1"/>
            <p:nvPr/>
          </p:nvSpPr>
          <p:spPr>
            <a:xfrm>
              <a:off x="-113338" y="2900826"/>
              <a:ext cx="7552600" cy="785424"/>
            </a:xfrm>
            <a:prstGeom prst="rect">
              <a:avLst/>
            </a:prstGeom>
          </p:spPr>
          <p:txBody>
            <a:bodyPr wrap="square" lIns="0" tIns="0" rIns="0" bIns="0" rtlCol="0" anchor="t">
              <a:spAutoFit/>
            </a:bodyPr>
            <a:lstStyle/>
            <a:p>
              <a:pPr algn="ctr">
                <a:spcBef>
                  <a:spcPct val="0"/>
                </a:spcBef>
              </a:pPr>
              <a:r>
                <a:rPr lang="en-US" sz="4000" dirty="0">
                  <a:solidFill>
                    <a:schemeClr val="bg1"/>
                  </a:solidFill>
                  <a:latin typeface="Hatton Bold" panose="020B0604020202020204" charset="0"/>
                </a:rPr>
                <a:t>Benefits of Our Evaluation</a:t>
              </a:r>
              <a:endParaRPr lang="en-US" sz="4000" b="1" u="none" dirty="0">
                <a:solidFill>
                  <a:schemeClr val="bg1"/>
                </a:solidFill>
                <a:latin typeface="Hatton Bold" panose="020B0604020202020204" charset="0"/>
                <a:ea typeface="Yu Gothic UI Semibold" panose="020B0700000000000000" pitchFamily="34" charset="-128"/>
              </a:endParaRPr>
            </a:p>
          </p:txBody>
        </p:sp>
      </p:grpSp>
      <p:pic>
        <p:nvPicPr>
          <p:cNvPr id="10" name="Graphic 9" descr="Document">
            <a:extLst>
              <a:ext uri="{FF2B5EF4-FFF2-40B4-BE49-F238E27FC236}">
                <a16:creationId xmlns:a16="http://schemas.microsoft.com/office/drawing/2014/main" id="{DB95C67B-B9C5-466D-A94D-3183EC7B70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0953">
            <a:off x="18962652" y="7445110"/>
            <a:ext cx="2624439" cy="2624439"/>
          </a:xfrm>
          <a:prstGeom prst="rect">
            <a:avLst/>
          </a:prstGeom>
        </p:spPr>
      </p:pic>
      <p:graphicFrame>
        <p:nvGraphicFramePr>
          <p:cNvPr id="11" name="Diagram 10">
            <a:extLst>
              <a:ext uri="{FF2B5EF4-FFF2-40B4-BE49-F238E27FC236}">
                <a16:creationId xmlns:a16="http://schemas.microsoft.com/office/drawing/2014/main" id="{9EAB6368-2224-463A-A80B-BEF3AA92C1B5}"/>
              </a:ext>
            </a:extLst>
          </p:cNvPr>
          <p:cNvGraphicFramePr/>
          <p:nvPr>
            <p:extLst>
              <p:ext uri="{D42A27DB-BD31-4B8C-83A1-F6EECF244321}">
                <p14:modId xmlns:p14="http://schemas.microsoft.com/office/powerpoint/2010/main" val="210449141"/>
              </p:ext>
            </p:extLst>
          </p:nvPr>
        </p:nvGraphicFramePr>
        <p:xfrm>
          <a:off x="4421351" y="2476500"/>
          <a:ext cx="8382000" cy="51223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5017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150649" y="7202880"/>
                <a:ext cx="2295003" cy="849006"/>
              </a:xfrm>
              <a:prstGeom prst="rect">
                <a:avLst/>
              </a:prstGeom>
            </p:spPr>
            <p:txBody>
              <a:bodyPr wrap="square" lIns="0" tIns="0" rIns="0" bIns="0" rtlCol="0" anchor="t">
                <a:spAutoFit/>
              </a:bodyPr>
              <a:lstStyle/>
              <a:p>
                <a:pPr algn="ctr"/>
                <a:r>
                  <a:rPr lang="zh-CN" alt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研究成果</a:t>
                </a: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Research Outcomes</a:t>
                </a:r>
                <a:endParaRPr lang="en-US" altLang="zh-HK" sz="4400"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200329"/>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9104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4">
            <a:extLst>
              <a:ext uri="{FF2B5EF4-FFF2-40B4-BE49-F238E27FC236}">
                <a16:creationId xmlns:a16="http://schemas.microsoft.com/office/drawing/2014/main" id="{3794F18E-F6B5-44C8-8A81-5C14F66E9ABD}"/>
              </a:ext>
            </a:extLst>
          </p:cNvPr>
          <p:cNvGrpSpPr/>
          <p:nvPr/>
        </p:nvGrpSpPr>
        <p:grpSpPr>
          <a:xfrm>
            <a:off x="4953000" y="258045"/>
            <a:ext cx="8771816" cy="952581"/>
            <a:chOff x="0" y="-1"/>
            <a:chExt cx="6945764" cy="1270106"/>
          </a:xfrm>
        </p:grpSpPr>
        <p:sp>
          <p:nvSpPr>
            <p:cNvPr id="27" name="AutoShape 5">
              <a:extLst>
                <a:ext uri="{FF2B5EF4-FFF2-40B4-BE49-F238E27FC236}">
                  <a16:creationId xmlns:a16="http://schemas.microsoft.com/office/drawing/2014/main" id="{77EECD89-F31F-4F9D-9788-FED5AC405065}"/>
                </a:ext>
              </a:extLst>
            </p:cNvPr>
            <p:cNvSpPr/>
            <p:nvPr/>
          </p:nvSpPr>
          <p:spPr>
            <a:xfrm>
              <a:off x="0" y="-1"/>
              <a:ext cx="6945764" cy="1270106"/>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5" y="386533"/>
              <a:ext cx="6934789" cy="656590"/>
            </a:xfrm>
            <a:prstGeom prst="rect">
              <a:avLst/>
            </a:prstGeom>
          </p:spPr>
          <p:txBody>
            <a:bodyPr wrap="square" lIns="0" tIns="0" rIns="0" bIns="0" rtlCol="0" anchor="t">
              <a:spAutoFit/>
            </a:bodyPr>
            <a:lstStyle/>
            <a:p>
              <a:pPr algn="ctr">
                <a:spcBef>
                  <a:spcPts val="1800"/>
                </a:spcBef>
                <a:spcAft>
                  <a:spcPts val="450"/>
                </a:spcAft>
                <a:buClr>
                  <a:srgbClr val="000099"/>
                </a:buClr>
              </a:pPr>
              <a:r>
                <a:rPr lang="en-US" sz="3200" dirty="0">
                  <a:solidFill>
                    <a:schemeClr val="bg1"/>
                  </a:solidFill>
                  <a:latin typeface="Hatton Bold" panose="020B0604020202020204" charset="0"/>
                  <a:ea typeface="Yu Gothic UI Semibold" panose="020B0700000000000000" pitchFamily="34" charset="-128"/>
                </a:rPr>
                <a:t>Research Outcomes</a:t>
              </a:r>
              <a:endParaRPr lang="en-US" altLang="zh-TW" sz="3200" dirty="0">
                <a:solidFill>
                  <a:schemeClr val="bg1"/>
                </a:solidFill>
                <a:latin typeface="Hatton Bold" panose="020B0604020202020204" charset="0"/>
                <a:ea typeface="Yu Gothic UI Semibold" panose="020B0700000000000000" pitchFamily="34" charset="-128"/>
                <a:cs typeface="Times New Roman" panose="02020603050405020304" pitchFamily="18" charset="0"/>
              </a:endParaRPr>
            </a:p>
          </p:txBody>
        </p:sp>
      </p:grpSp>
      <p:sp>
        <p:nvSpPr>
          <p:cNvPr id="3" name="Rectangle 2">
            <a:extLst>
              <a:ext uri="{FF2B5EF4-FFF2-40B4-BE49-F238E27FC236}">
                <a16:creationId xmlns:a16="http://schemas.microsoft.com/office/drawing/2014/main" id="{26BAF8C9-D368-44BC-B1C8-14C0B067F860}"/>
              </a:ext>
            </a:extLst>
          </p:cNvPr>
          <p:cNvSpPr/>
          <p:nvPr/>
        </p:nvSpPr>
        <p:spPr>
          <a:xfrm>
            <a:off x="-14619" y="1532831"/>
            <a:ext cx="18364200" cy="646331"/>
          </a:xfrm>
          <a:prstGeom prst="rect">
            <a:avLst/>
          </a:prstGeom>
        </p:spPr>
        <p:txBody>
          <a:bodyPr wrap="square">
            <a:spAutoFit/>
          </a:bodyPr>
          <a:lstStyle/>
          <a:p>
            <a:pPr algn="ctr"/>
            <a:r>
              <a:rPr lang="en-US" sz="3600" dirty="0">
                <a:latin typeface="Bodoni MT Black" panose="02070A03080606020203" pitchFamily="18" charset="0"/>
              </a:rPr>
              <a:t>“</a:t>
            </a:r>
            <a:r>
              <a:rPr lang="en-US" sz="3600" dirty="0">
                <a:latin typeface="Avenir Next LT Pro Light" panose="020B0304020202020204" pitchFamily="34" charset="0"/>
              </a:rPr>
              <a:t>The use of bio-psycho-social model in school-based mental health promotion</a:t>
            </a:r>
            <a:r>
              <a:rPr lang="en-US" sz="3600" dirty="0">
                <a:latin typeface="Bodoni MT Black" panose="02070A03080606020203" pitchFamily="18" charset="0"/>
              </a:rPr>
              <a:t>”</a:t>
            </a:r>
            <a:endParaRPr lang="en-HK" sz="3600" dirty="0">
              <a:latin typeface="Bodoni MT Black" panose="02070A03080606020203" pitchFamily="18" charset="0"/>
            </a:endParaRPr>
          </a:p>
        </p:txBody>
      </p:sp>
      <p:pic>
        <p:nvPicPr>
          <p:cNvPr id="14" name="Picture 13">
            <a:extLst>
              <a:ext uri="{FF2B5EF4-FFF2-40B4-BE49-F238E27FC236}">
                <a16:creationId xmlns:a16="http://schemas.microsoft.com/office/drawing/2014/main" id="{06F0BE57-8FD4-461E-94BC-F2D09A6F6B6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7943" r="18145"/>
          <a:stretch/>
        </p:blipFill>
        <p:spPr>
          <a:xfrm>
            <a:off x="1295400" y="4171999"/>
            <a:ext cx="6095999" cy="5365247"/>
          </a:xfrm>
          <a:prstGeom prst="rect">
            <a:avLst/>
          </a:prstGeom>
        </p:spPr>
      </p:pic>
      <p:pic>
        <p:nvPicPr>
          <p:cNvPr id="16" name="Picture 12">
            <a:extLst>
              <a:ext uri="{FF2B5EF4-FFF2-40B4-BE49-F238E27FC236}">
                <a16:creationId xmlns:a16="http://schemas.microsoft.com/office/drawing/2014/main" id="{7CE7E2C9-11EA-4002-B5F2-361EB956EDD6}"/>
              </a:ext>
            </a:extLst>
          </p:cNvPr>
          <p:cNvPicPr>
            <a:picLocks noChangeAspect="1"/>
          </p:cNvPicPr>
          <p:nvPr/>
        </p:nvPicPr>
        <p:blipFill rotWithShape="1">
          <a:blip r:embed="rId4" cstate="email">
            <a:duotone>
              <a:schemeClr val="accent5">
                <a:shade val="45000"/>
                <a:satMod val="135000"/>
              </a:schemeClr>
              <a:prstClr val="white"/>
            </a:duotone>
            <a:extLst>
              <a:ext uri="{28A0092B-C50C-407E-A947-70E740481C1C}">
                <a14:useLocalDpi xmlns:a14="http://schemas.microsoft.com/office/drawing/2010/main"/>
              </a:ext>
            </a:extLst>
          </a:blip>
          <a:srcRect r="6283"/>
          <a:stretch/>
        </p:blipFill>
        <p:spPr>
          <a:xfrm rot="16200000">
            <a:off x="9383385" y="1856112"/>
            <a:ext cx="6362421" cy="9736792"/>
          </a:xfrm>
          <a:prstGeom prst="rect">
            <a:avLst/>
          </a:prstGeom>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8BD44C8-4153-478C-9629-02315494BBFE}"/>
              </a:ext>
            </a:extLst>
          </p:cNvPr>
          <p:cNvPicPr>
            <a:picLocks noChangeAspect="1"/>
          </p:cNvPicPr>
          <p:nvPr/>
        </p:nvPicPr>
        <p:blipFill>
          <a:blip r:embed="rId5"/>
          <a:stretch>
            <a:fillRect/>
          </a:stretch>
        </p:blipFill>
        <p:spPr>
          <a:xfrm>
            <a:off x="8686800" y="4428579"/>
            <a:ext cx="8153400" cy="5165172"/>
          </a:xfrm>
          <a:prstGeom prst="rect">
            <a:avLst/>
          </a:prstGeom>
        </p:spPr>
      </p:pic>
      <p:sp>
        <p:nvSpPr>
          <p:cNvPr id="24" name="AutoShape 20">
            <a:extLst>
              <a:ext uri="{FF2B5EF4-FFF2-40B4-BE49-F238E27FC236}">
                <a16:creationId xmlns:a16="http://schemas.microsoft.com/office/drawing/2014/main" id="{1B90F37E-E176-4447-9906-C0BB228764F8}"/>
              </a:ext>
            </a:extLst>
          </p:cNvPr>
          <p:cNvSpPr/>
          <p:nvPr/>
        </p:nvSpPr>
        <p:spPr>
          <a:xfrm rot="21372226">
            <a:off x="467076" y="2906994"/>
            <a:ext cx="9287270" cy="606114"/>
          </a:xfrm>
          <a:prstGeom prst="rect">
            <a:avLst/>
          </a:prstGeom>
          <a:solidFill>
            <a:srgbClr val="000000"/>
          </a:solidFill>
        </p:spPr>
      </p:sp>
      <p:sp>
        <p:nvSpPr>
          <p:cNvPr id="25" name="TextBox 24">
            <a:extLst>
              <a:ext uri="{FF2B5EF4-FFF2-40B4-BE49-F238E27FC236}">
                <a16:creationId xmlns:a16="http://schemas.microsoft.com/office/drawing/2014/main" id="{5BF49B6D-B253-464D-BD11-88141A3DAF9C}"/>
              </a:ext>
            </a:extLst>
          </p:cNvPr>
          <p:cNvSpPr txBox="1"/>
          <p:nvPr/>
        </p:nvSpPr>
        <p:spPr>
          <a:xfrm rot="21372226">
            <a:off x="738320" y="3055205"/>
            <a:ext cx="8773507" cy="369332"/>
          </a:xfrm>
          <a:prstGeom prst="rect">
            <a:avLst/>
          </a:prstGeom>
        </p:spPr>
        <p:txBody>
          <a:bodyPr wrap="square" lIns="0" tIns="0" rIns="0" bIns="0" rtlCol="0" anchor="t">
            <a:spAutoFit/>
          </a:bodyPr>
          <a:lstStyle/>
          <a:p>
            <a:r>
              <a:rPr lang="en-US" sz="2400" dirty="0">
                <a:solidFill>
                  <a:schemeClr val="bg1"/>
                </a:solidFill>
                <a:latin typeface="Courier Prime" panose="020B0604020202020204" charset="0"/>
              </a:rPr>
              <a:t>Submitted to </a:t>
            </a:r>
            <a:r>
              <a:rPr lang="en-US" sz="2400" b="1" dirty="0">
                <a:solidFill>
                  <a:schemeClr val="bg1"/>
                </a:solidFill>
                <a:latin typeface="Courier Prime" panose="020B0604020202020204" charset="0"/>
              </a:rPr>
              <a:t>Frontiers in Psychiatry </a:t>
            </a:r>
            <a:r>
              <a:rPr lang="en-US" sz="2400" dirty="0">
                <a:solidFill>
                  <a:schemeClr val="bg1"/>
                </a:solidFill>
                <a:latin typeface="Courier Prime" panose="020B0604020202020204" charset="0"/>
              </a:rPr>
              <a:t>(In review)</a:t>
            </a:r>
            <a:endParaRPr lang="en-US" sz="2400" spc="-25" dirty="0">
              <a:solidFill>
                <a:schemeClr val="bg1"/>
              </a:solidFill>
              <a:latin typeface="Courier Prime" panose="020B060402020202020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BAF8C9-D368-44BC-B1C8-14C0B067F860}"/>
              </a:ext>
            </a:extLst>
          </p:cNvPr>
          <p:cNvSpPr/>
          <p:nvPr/>
        </p:nvSpPr>
        <p:spPr>
          <a:xfrm>
            <a:off x="923389" y="1344011"/>
            <a:ext cx="16531374" cy="1200329"/>
          </a:xfrm>
          <a:prstGeom prst="rect">
            <a:avLst/>
          </a:prstGeom>
        </p:spPr>
        <p:txBody>
          <a:bodyPr wrap="square">
            <a:spAutoFit/>
          </a:bodyPr>
          <a:lstStyle/>
          <a:p>
            <a:pPr algn="ctr"/>
            <a:r>
              <a:rPr lang="en-US" sz="3600" dirty="0">
                <a:latin typeface="Bodoni MT Black" panose="02070A03080606020203" pitchFamily="18" charset="0"/>
              </a:rPr>
              <a:t>“</a:t>
            </a:r>
            <a:r>
              <a:rPr lang="en-US" sz="2800" dirty="0">
                <a:latin typeface="Avenir Next LT Pro Light" panose="020B0304020202020204" pitchFamily="34" charset="0"/>
              </a:rPr>
              <a:t>Diffusing innovation and motivating change in school: </a:t>
            </a:r>
          </a:p>
          <a:p>
            <a:pPr algn="ctr"/>
            <a:r>
              <a:rPr lang="en-US" sz="2800" dirty="0">
                <a:latin typeface="Avenir Next LT Pro Light" panose="020B0304020202020204" pitchFamily="34" charset="0"/>
              </a:rPr>
              <a:t>A case study on student-led intervention turned whole-school approach to mental health promotion</a:t>
            </a:r>
            <a:r>
              <a:rPr lang="en-US" sz="3600" dirty="0">
                <a:latin typeface="Bodoni MT Black" panose="02070A03080606020203" pitchFamily="18" charset="0"/>
              </a:rPr>
              <a:t>”</a:t>
            </a:r>
            <a:endParaRPr lang="en-HK" sz="3600" dirty="0">
              <a:latin typeface="Bodoni MT Black" panose="02070A03080606020203" pitchFamily="18" charset="0"/>
            </a:endParaRPr>
          </a:p>
        </p:txBody>
      </p:sp>
      <p:grpSp>
        <p:nvGrpSpPr>
          <p:cNvPr id="4" name="Group 3">
            <a:extLst>
              <a:ext uri="{FF2B5EF4-FFF2-40B4-BE49-F238E27FC236}">
                <a16:creationId xmlns:a16="http://schemas.microsoft.com/office/drawing/2014/main" id="{4938CFA7-06DA-41E6-8F32-4D16D43AF08C}"/>
              </a:ext>
            </a:extLst>
          </p:cNvPr>
          <p:cNvGrpSpPr/>
          <p:nvPr/>
        </p:nvGrpSpPr>
        <p:grpSpPr>
          <a:xfrm>
            <a:off x="-538316" y="2857500"/>
            <a:ext cx="8773507" cy="606114"/>
            <a:chOff x="-206887" y="2952660"/>
            <a:chExt cx="8773507" cy="606114"/>
          </a:xfrm>
        </p:grpSpPr>
        <p:sp>
          <p:nvSpPr>
            <p:cNvPr id="24" name="AutoShape 20">
              <a:extLst>
                <a:ext uri="{FF2B5EF4-FFF2-40B4-BE49-F238E27FC236}">
                  <a16:creationId xmlns:a16="http://schemas.microsoft.com/office/drawing/2014/main" id="{1B90F37E-E176-4447-9906-C0BB228764F8}"/>
                </a:ext>
              </a:extLst>
            </p:cNvPr>
            <p:cNvSpPr/>
            <p:nvPr/>
          </p:nvSpPr>
          <p:spPr>
            <a:xfrm rot="21372226">
              <a:off x="473158" y="2952660"/>
              <a:ext cx="7413419" cy="606114"/>
            </a:xfrm>
            <a:prstGeom prst="rect">
              <a:avLst/>
            </a:prstGeom>
            <a:solidFill>
              <a:srgbClr val="000000"/>
            </a:solidFill>
          </p:spPr>
        </p:sp>
        <p:sp>
          <p:nvSpPr>
            <p:cNvPr id="25" name="TextBox 24">
              <a:extLst>
                <a:ext uri="{FF2B5EF4-FFF2-40B4-BE49-F238E27FC236}">
                  <a16:creationId xmlns:a16="http://schemas.microsoft.com/office/drawing/2014/main" id="{5BF49B6D-B253-464D-BD11-88141A3DAF9C}"/>
                </a:ext>
              </a:extLst>
            </p:cNvPr>
            <p:cNvSpPr txBox="1"/>
            <p:nvPr/>
          </p:nvSpPr>
          <p:spPr>
            <a:xfrm rot="21372226">
              <a:off x="-206887" y="3087654"/>
              <a:ext cx="8773507" cy="369332"/>
            </a:xfrm>
            <a:prstGeom prst="rect">
              <a:avLst/>
            </a:prstGeom>
          </p:spPr>
          <p:txBody>
            <a:bodyPr wrap="square" lIns="0" tIns="0" rIns="0" bIns="0" rtlCol="0" anchor="t">
              <a:spAutoFit/>
            </a:bodyPr>
            <a:lstStyle/>
            <a:p>
              <a:pPr algn="ctr"/>
              <a:r>
                <a:rPr lang="en-US" sz="2400" dirty="0">
                  <a:solidFill>
                    <a:schemeClr val="bg1"/>
                  </a:solidFill>
                  <a:latin typeface="Courier Prime" panose="020B0604020202020204" charset="0"/>
                </a:rPr>
                <a:t>Submitted to </a:t>
              </a:r>
              <a:r>
                <a:rPr lang="en-US" sz="2400" b="1" dirty="0">
                  <a:solidFill>
                    <a:schemeClr val="bg1"/>
                  </a:solidFill>
                  <a:latin typeface="Courier Prime" panose="020B0604020202020204" charset="0"/>
                </a:rPr>
                <a:t>Journal of School Health</a:t>
              </a:r>
              <a:endParaRPr lang="en-US" sz="2400" spc="-25" dirty="0">
                <a:solidFill>
                  <a:schemeClr val="bg1"/>
                </a:solidFill>
                <a:latin typeface="Courier Prime" panose="020B0604020202020204" charset="0"/>
              </a:endParaRPr>
            </a:p>
          </p:txBody>
        </p:sp>
      </p:grpSp>
      <p:sp>
        <p:nvSpPr>
          <p:cNvPr id="15" name="AutoShape 2">
            <a:extLst>
              <a:ext uri="{FF2B5EF4-FFF2-40B4-BE49-F238E27FC236}">
                <a16:creationId xmlns:a16="http://schemas.microsoft.com/office/drawing/2014/main" id="{DCBD7CBA-5135-4C53-A0C1-7EC57A24EC8B}"/>
              </a:ext>
            </a:extLst>
          </p:cNvPr>
          <p:cNvSpPr/>
          <p:nvPr/>
        </p:nvSpPr>
        <p:spPr>
          <a:xfrm>
            <a:off x="-385538" y="3732378"/>
            <a:ext cx="19149227" cy="6554622"/>
          </a:xfrm>
          <a:prstGeom prst="rect">
            <a:avLst/>
          </a:prstGeom>
          <a:solidFill>
            <a:schemeClr val="accent5">
              <a:lumMod val="20000"/>
              <a:lumOff val="80000"/>
            </a:schemeClr>
          </a:solidFill>
        </p:spPr>
        <p:txBody>
          <a:bodyPr/>
          <a:lstStyle/>
          <a:p>
            <a:endParaRPr lang="en-HK" dirty="0"/>
          </a:p>
        </p:txBody>
      </p:sp>
      <p:pic>
        <p:nvPicPr>
          <p:cNvPr id="19" name="Picture 18">
            <a:extLst>
              <a:ext uri="{FF2B5EF4-FFF2-40B4-BE49-F238E27FC236}">
                <a16:creationId xmlns:a16="http://schemas.microsoft.com/office/drawing/2014/main" id="{3C7D09A4-9596-419A-9245-16CAD5F6ADED}"/>
              </a:ext>
            </a:extLst>
          </p:cNvPr>
          <p:cNvPicPr>
            <a:picLocks noChangeAspect="1"/>
          </p:cNvPicPr>
          <p:nvPr/>
        </p:nvPicPr>
        <p:blipFill>
          <a:blip r:embed="rId2"/>
          <a:stretch>
            <a:fillRect/>
          </a:stretch>
        </p:blipFill>
        <p:spPr>
          <a:xfrm>
            <a:off x="-11353800" y="3700809"/>
            <a:ext cx="8793045" cy="6090099"/>
          </a:xfrm>
          <a:prstGeom prst="rect">
            <a:avLst/>
          </a:prstGeom>
        </p:spPr>
      </p:pic>
      <p:pic>
        <p:nvPicPr>
          <p:cNvPr id="20" name="Picture 19">
            <a:extLst>
              <a:ext uri="{FF2B5EF4-FFF2-40B4-BE49-F238E27FC236}">
                <a16:creationId xmlns:a16="http://schemas.microsoft.com/office/drawing/2014/main" id="{862F8EA3-D71A-4763-BE68-C3ED9B11AADF}"/>
              </a:ext>
            </a:extLst>
          </p:cNvPr>
          <p:cNvPicPr>
            <a:picLocks noChangeAspect="1"/>
          </p:cNvPicPr>
          <p:nvPr/>
        </p:nvPicPr>
        <p:blipFill rotWithShape="1">
          <a:blip r:embed="rId3"/>
          <a:srcRect r="10673"/>
          <a:stretch/>
        </p:blipFill>
        <p:spPr>
          <a:xfrm>
            <a:off x="3800369" y="3848099"/>
            <a:ext cx="12125431" cy="6358379"/>
          </a:xfrm>
          <a:prstGeom prst="rect">
            <a:avLst/>
          </a:prstGeom>
        </p:spPr>
      </p:pic>
      <p:grpSp>
        <p:nvGrpSpPr>
          <p:cNvPr id="12" name="Group 4">
            <a:extLst>
              <a:ext uri="{FF2B5EF4-FFF2-40B4-BE49-F238E27FC236}">
                <a16:creationId xmlns:a16="http://schemas.microsoft.com/office/drawing/2014/main" id="{B541F5F5-1B33-4933-974A-8FB3E3FA9B3D}"/>
              </a:ext>
            </a:extLst>
          </p:cNvPr>
          <p:cNvGrpSpPr/>
          <p:nvPr/>
        </p:nvGrpSpPr>
        <p:grpSpPr>
          <a:xfrm>
            <a:off x="4953000" y="258045"/>
            <a:ext cx="8771816" cy="952581"/>
            <a:chOff x="0" y="-1"/>
            <a:chExt cx="6945764" cy="1270106"/>
          </a:xfrm>
        </p:grpSpPr>
        <p:sp>
          <p:nvSpPr>
            <p:cNvPr id="13" name="AutoShape 5">
              <a:extLst>
                <a:ext uri="{FF2B5EF4-FFF2-40B4-BE49-F238E27FC236}">
                  <a16:creationId xmlns:a16="http://schemas.microsoft.com/office/drawing/2014/main" id="{2CC722B6-DBF9-4247-81CE-FD8A7CABACAE}"/>
                </a:ext>
              </a:extLst>
            </p:cNvPr>
            <p:cNvSpPr/>
            <p:nvPr/>
          </p:nvSpPr>
          <p:spPr>
            <a:xfrm>
              <a:off x="0" y="-1"/>
              <a:ext cx="6945764" cy="1270106"/>
            </a:xfrm>
            <a:prstGeom prst="rect">
              <a:avLst/>
            </a:prstGeom>
            <a:solidFill>
              <a:srgbClr val="000000"/>
            </a:solidFill>
          </p:spPr>
          <p:txBody>
            <a:bodyPr/>
            <a:lstStyle/>
            <a:p>
              <a:endParaRPr lang="en-HK" dirty="0"/>
            </a:p>
          </p:txBody>
        </p:sp>
        <p:sp>
          <p:nvSpPr>
            <p:cNvPr id="14" name="TextBox 6">
              <a:extLst>
                <a:ext uri="{FF2B5EF4-FFF2-40B4-BE49-F238E27FC236}">
                  <a16:creationId xmlns:a16="http://schemas.microsoft.com/office/drawing/2014/main" id="{D66CDD90-F7B2-4528-9B4A-3F256F192D4D}"/>
                </a:ext>
              </a:extLst>
            </p:cNvPr>
            <p:cNvSpPr txBox="1"/>
            <p:nvPr/>
          </p:nvSpPr>
          <p:spPr>
            <a:xfrm>
              <a:off x="10975" y="386533"/>
              <a:ext cx="6934789" cy="656590"/>
            </a:xfrm>
            <a:prstGeom prst="rect">
              <a:avLst/>
            </a:prstGeom>
          </p:spPr>
          <p:txBody>
            <a:bodyPr wrap="square" lIns="0" tIns="0" rIns="0" bIns="0" rtlCol="0" anchor="t">
              <a:spAutoFit/>
            </a:bodyPr>
            <a:lstStyle/>
            <a:p>
              <a:pPr algn="ctr">
                <a:spcBef>
                  <a:spcPts val="1800"/>
                </a:spcBef>
                <a:spcAft>
                  <a:spcPts val="450"/>
                </a:spcAft>
                <a:buClr>
                  <a:srgbClr val="000099"/>
                </a:buClr>
              </a:pPr>
              <a:r>
                <a:rPr lang="en-US" sz="3200" dirty="0">
                  <a:solidFill>
                    <a:schemeClr val="bg1"/>
                  </a:solidFill>
                  <a:latin typeface="Hatton Bold" panose="020B0604020202020204" charset="0"/>
                  <a:ea typeface="Yu Gothic UI Semibold" panose="020B0700000000000000" pitchFamily="34" charset="-128"/>
                </a:rPr>
                <a:t>Research Outcomes</a:t>
              </a:r>
              <a:endParaRPr lang="en-US" altLang="zh-TW" sz="3200" dirty="0">
                <a:solidFill>
                  <a:schemeClr val="bg1"/>
                </a:solidFill>
                <a:latin typeface="Hatton Bold" panose="020B0604020202020204" charset="0"/>
                <a:ea typeface="Yu Gothic UI Semibold" panose="020B0700000000000000" pitchFamily="34" charset="-128"/>
                <a:cs typeface="Times New Roman" panose="02020603050405020304" pitchFamily="18" charset="0"/>
              </a:endParaRPr>
            </a:p>
          </p:txBody>
        </p:sp>
      </p:grpSp>
    </p:spTree>
    <p:extLst>
      <p:ext uri="{BB962C8B-B14F-4D97-AF65-F5344CB8AC3E}">
        <p14:creationId xmlns:p14="http://schemas.microsoft.com/office/powerpoint/2010/main" val="318189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279559" y="7098004"/>
                <a:ext cx="2040585" cy="1114321"/>
              </a:xfrm>
              <a:prstGeom prst="rect">
                <a:avLst/>
              </a:prstGeom>
            </p:spPr>
            <p:txBody>
              <a:bodyPr wrap="square" lIns="0" tIns="0" rIns="0" bIns="0" rtlCol="0" anchor="t">
                <a:spAutoFit/>
              </a:bodyPr>
              <a:lstStyle/>
              <a:p>
                <a:pPr algn="ctr"/>
                <a:r>
                  <a:rPr lang="zh-TW" altLang="zh-HK"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計劃</a:t>
                </a:r>
                <a:r>
                  <a:rPr lang="zh-CN" alt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概念</a:t>
                </a:r>
                <a:endParaRPr lang="en-US" altLang="zh-TW"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a:p>
                <a:pPr algn="ct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Conceptual Framework</a:t>
                </a:r>
                <a:endParaRPr lang="en-US" altLang="zh-HK" sz="4400"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33572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4847487"/>
            <a:ext cx="18288000" cy="477678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sz="2700" dirty="0"/>
          </a:p>
        </p:txBody>
      </p:sp>
      <p:sp>
        <p:nvSpPr>
          <p:cNvPr id="23" name="Pentagon 22"/>
          <p:cNvSpPr/>
          <p:nvPr/>
        </p:nvSpPr>
        <p:spPr>
          <a:xfrm rot="10800000">
            <a:off x="6929438" y="4827645"/>
            <a:ext cx="8136732" cy="1962150"/>
          </a:xfrm>
          <a:prstGeom prst="homePlate">
            <a:avLst>
              <a:gd name="adj" fmla="val 34810"/>
            </a:avLst>
          </a:prstGeom>
          <a:solidFill>
            <a:schemeClr val="bg1"/>
          </a:solidFill>
          <a:ln>
            <a:solidFill>
              <a:srgbClr val="6D1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latin typeface="Avenir Next LT Pro Light" panose="020B0304020202020204" pitchFamily="34" charset="0"/>
            </a:endParaRPr>
          </a:p>
        </p:txBody>
      </p:sp>
      <p:sp>
        <p:nvSpPr>
          <p:cNvPr id="20485" name="TextBox 16"/>
          <p:cNvSpPr txBox="1">
            <a:spLocks noChangeArrowheads="1"/>
          </p:cNvSpPr>
          <p:nvPr/>
        </p:nvSpPr>
        <p:spPr bwMode="auto">
          <a:xfrm>
            <a:off x="204784" y="9378494"/>
            <a:ext cx="302656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6E2020"/>
              </a:buClr>
              <a:buFont typeface="Wingdings" panose="05000000000000000000" pitchFamily="2" charset="2"/>
              <a:buChar char="n"/>
              <a:defRPr kumimoji="1" sz="2000">
                <a:solidFill>
                  <a:schemeClr val="tx1"/>
                </a:solidFill>
                <a:latin typeface="Arial" panose="020B0604020202020204" pitchFamily="34" charset="0"/>
                <a:ea typeface="新細明體" panose="02020500000000000000" pitchFamily="18" charset="-120"/>
              </a:defRPr>
            </a:lvl1pPr>
            <a:lvl2pPr marL="742950" indent="-285750">
              <a:spcBef>
                <a:spcPct val="50000"/>
              </a:spcBef>
              <a:buClr>
                <a:srgbClr val="6E2020"/>
              </a:buClr>
              <a:buFont typeface="Verdana" panose="020B0604030504040204" pitchFamily="34" charset="0"/>
              <a:buChar char="―"/>
              <a:defRPr kumimoji="1">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rgbClr val="6E2020"/>
              </a:buClr>
              <a:buChar char="•"/>
              <a:defRPr kumimoji="1">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rgbClr val="6E2020"/>
              </a:buClr>
              <a:buFont typeface="Wingdings" panose="05000000000000000000" pitchFamily="2" charset="2"/>
              <a:buChar char="n"/>
              <a:defRPr kumimoji="1" sz="1600">
                <a:solidFill>
                  <a:schemeClr val="tx1"/>
                </a:solidFill>
                <a:latin typeface="Arial" panose="020B0604020202020204" pitchFamily="34" charset="0"/>
                <a:ea typeface="新細明體" panose="02020500000000000000" pitchFamily="18" charset="-120"/>
              </a:defRPr>
            </a:lvl4pPr>
            <a:lvl5pPr marL="2057400" indent="-228600">
              <a:spcBef>
                <a:spcPct val="25000"/>
              </a:spcBef>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FontTx/>
              <a:buNone/>
            </a:pPr>
            <a:r>
              <a:rPr lang="en-US" altLang="zh-HK" sz="1800" dirty="0">
                <a:latin typeface="Avenir Next LT Pro Light" panose="020B0304020202020204" pitchFamily="34" charset="0"/>
              </a:rPr>
              <a:t>Source: WHO. (2010)</a:t>
            </a:r>
            <a:endParaRPr lang="en-GB" altLang="zh-HK" sz="1800" dirty="0">
              <a:latin typeface="Avenir Next LT Pro Light" panose="020B0304020202020204" pitchFamily="34" charset="0"/>
            </a:endParaRPr>
          </a:p>
        </p:txBody>
      </p:sp>
      <p:sp>
        <p:nvSpPr>
          <p:cNvPr id="24" name="Pentagon 23"/>
          <p:cNvSpPr/>
          <p:nvPr/>
        </p:nvSpPr>
        <p:spPr>
          <a:xfrm rot="10800000">
            <a:off x="6929438" y="6818372"/>
            <a:ext cx="8136732" cy="2755106"/>
          </a:xfrm>
          <a:prstGeom prst="homePlate">
            <a:avLst>
              <a:gd name="adj" fmla="val 3481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solidFill>
                <a:schemeClr val="accent2"/>
              </a:solidFill>
              <a:latin typeface="Avenir Next LT Pro Light" panose="020B0304020202020204" pitchFamily="34" charset="0"/>
            </a:endParaRPr>
          </a:p>
        </p:txBody>
      </p:sp>
      <p:sp>
        <p:nvSpPr>
          <p:cNvPr id="26" name="Pentagon 25"/>
          <p:cNvSpPr/>
          <p:nvPr/>
        </p:nvSpPr>
        <p:spPr>
          <a:xfrm rot="10800000">
            <a:off x="7084222" y="3009901"/>
            <a:ext cx="8101013" cy="1835945"/>
          </a:xfrm>
          <a:prstGeom prst="homePlate">
            <a:avLst>
              <a:gd name="adj" fmla="val 3481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latin typeface="Avenir Next LT Pro Light" panose="020B0304020202020204" pitchFamily="34" charset="0"/>
            </a:endParaRPr>
          </a:p>
        </p:txBody>
      </p:sp>
      <p:sp>
        <p:nvSpPr>
          <p:cNvPr id="20488" name="TextBox 28"/>
          <p:cNvSpPr txBox="1">
            <a:spLocks noChangeArrowheads="1"/>
          </p:cNvSpPr>
          <p:nvPr/>
        </p:nvSpPr>
        <p:spPr bwMode="auto">
          <a:xfrm>
            <a:off x="4733927" y="3425089"/>
            <a:ext cx="1814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buClr>
                <a:srgbClr val="6E2020"/>
              </a:buClr>
              <a:buFont typeface="Wingdings" panose="05000000000000000000" pitchFamily="2" charset="2"/>
              <a:buChar char="n"/>
              <a:defRPr kumimoji="1" sz="2000">
                <a:solidFill>
                  <a:schemeClr val="tx1"/>
                </a:solidFill>
                <a:latin typeface="Arial" panose="020B0604020202020204" pitchFamily="34" charset="0"/>
                <a:ea typeface="新細明體" panose="02020500000000000000" pitchFamily="18" charset="-120"/>
              </a:defRPr>
            </a:lvl1pPr>
            <a:lvl2pPr marL="742950" indent="-285750">
              <a:spcBef>
                <a:spcPct val="50000"/>
              </a:spcBef>
              <a:buClr>
                <a:srgbClr val="6E2020"/>
              </a:buClr>
              <a:buFont typeface="Verdana" panose="020B0604030504040204" pitchFamily="34" charset="0"/>
              <a:buChar char="―"/>
              <a:defRPr kumimoji="1">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rgbClr val="6E2020"/>
              </a:buClr>
              <a:buChar char="•"/>
              <a:defRPr kumimoji="1">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rgbClr val="6E2020"/>
              </a:buClr>
              <a:buFont typeface="Wingdings" panose="05000000000000000000" pitchFamily="2" charset="2"/>
              <a:buChar char="n"/>
              <a:defRPr kumimoji="1" sz="1600">
                <a:solidFill>
                  <a:schemeClr val="tx1"/>
                </a:solidFill>
                <a:latin typeface="Arial" panose="020B0604020202020204" pitchFamily="34" charset="0"/>
                <a:ea typeface="新細明體" panose="02020500000000000000" pitchFamily="18" charset="-120"/>
              </a:defRPr>
            </a:lvl4pPr>
            <a:lvl5pPr marL="2057400" indent="-228600">
              <a:spcBef>
                <a:spcPct val="25000"/>
              </a:spcBef>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FontTx/>
              <a:buNone/>
            </a:pPr>
            <a:r>
              <a:rPr lang="en-US" altLang="zh-HK" sz="2400" dirty="0">
                <a:latin typeface="Avenir Next LT Pro Light" panose="020B0304020202020204" pitchFamily="34" charset="0"/>
              </a:rPr>
              <a:t>Tip of the iceberg</a:t>
            </a:r>
            <a:endParaRPr lang="en-GB" altLang="zh-HK" sz="2400" dirty="0">
              <a:latin typeface="Avenir Next LT Pro Light" panose="020B0304020202020204" pitchFamily="34" charset="0"/>
            </a:endParaRPr>
          </a:p>
        </p:txBody>
      </p:sp>
      <p:sp>
        <p:nvSpPr>
          <p:cNvPr id="31" name="Isosceles Triangle 30"/>
          <p:cNvSpPr>
            <a:spLocks noChangeAspect="1"/>
          </p:cNvSpPr>
          <p:nvPr/>
        </p:nvSpPr>
        <p:spPr>
          <a:xfrm>
            <a:off x="6472235" y="3003609"/>
            <a:ext cx="2305050" cy="1871663"/>
          </a:xfrm>
          <a:prstGeom prst="triangl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13716" rIns="13716" anchor="ctr"/>
          <a:lstStyle/>
          <a:p>
            <a:pPr algn="ctr">
              <a:defRPr/>
            </a:pPr>
            <a:r>
              <a:rPr lang="en-US" sz="2000" dirty="0">
                <a:solidFill>
                  <a:schemeClr val="bg1"/>
                </a:solidFill>
                <a:latin typeface="Avenir Next LT Pro Light" panose="020B0304020202020204" pitchFamily="34" charset="0"/>
              </a:rPr>
              <a:t>Indicated</a:t>
            </a:r>
            <a:endParaRPr lang="en-GB" sz="2400" dirty="0">
              <a:solidFill>
                <a:schemeClr val="bg1"/>
              </a:solidFill>
              <a:latin typeface="Avenir Next LT Pro Light" panose="020B0304020202020204" pitchFamily="34" charset="0"/>
            </a:endParaRPr>
          </a:p>
        </p:txBody>
      </p:sp>
      <p:cxnSp>
        <p:nvCxnSpPr>
          <p:cNvPr id="32" name="Straight Arrow Connector 31"/>
          <p:cNvCxnSpPr>
            <a:cxnSpLocks/>
            <a:endCxn id="31" idx="1"/>
          </p:cNvCxnSpPr>
          <p:nvPr/>
        </p:nvCxnSpPr>
        <p:spPr>
          <a:xfrm>
            <a:off x="6598444" y="3937057"/>
            <a:ext cx="450056" cy="23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0022686" y="6815989"/>
            <a:ext cx="5029199" cy="2752725"/>
          </a:xfrm>
          <a:prstGeom prst="rect">
            <a:avLst/>
          </a:prstGeom>
          <a:noFill/>
          <a:ln>
            <a:solidFill>
              <a:srgbClr val="B20E10"/>
            </a:solidFill>
          </a:ln>
        </p:spPr>
        <p:txBody>
          <a:bodyPr/>
          <a:lstStyle/>
          <a:p>
            <a:pPr marL="781050" algn="ctr">
              <a:defRPr/>
            </a:pPr>
            <a:r>
              <a:rPr lang="en-US" sz="2800" b="1" dirty="0">
                <a:solidFill>
                  <a:schemeClr val="tx2"/>
                </a:solidFill>
                <a:effectLst>
                  <a:outerShdw blurRad="38100" dist="38100" dir="2700000" algn="tl">
                    <a:srgbClr val="000000">
                      <a:alpha val="43137"/>
                    </a:srgbClr>
                  </a:outerShdw>
                </a:effectLst>
                <a:latin typeface="Avenir Next LT Pro Light" panose="020B0304020202020204" pitchFamily="34" charset="0"/>
              </a:rPr>
              <a:t>The entire population</a:t>
            </a:r>
          </a:p>
          <a:p>
            <a:pPr marL="781050" algn="ctr">
              <a:defRPr/>
            </a:pPr>
            <a:r>
              <a:rPr lang="en-US" altLang="zh-TW" sz="2400" dirty="0">
                <a:latin typeface="Avenir Next LT Pro Light" panose="020B0304020202020204" pitchFamily="34" charset="0"/>
              </a:rPr>
              <a:t>All students </a:t>
            </a:r>
            <a:br>
              <a:rPr lang="en-US" altLang="zh-TW" sz="2400" dirty="0">
                <a:latin typeface="Avenir Next LT Pro Light" panose="020B0304020202020204" pitchFamily="34" charset="0"/>
              </a:rPr>
            </a:br>
            <a:r>
              <a:rPr lang="en-US" altLang="zh-TW" sz="2400" dirty="0">
                <a:latin typeface="Avenir Next LT Pro Light" panose="020B0304020202020204" pitchFamily="34" charset="0"/>
              </a:rPr>
              <a:t>regardless of risk level </a:t>
            </a:r>
            <a:endParaRPr lang="en-US" sz="2400" dirty="0">
              <a:solidFill>
                <a:srgbClr val="FF0000"/>
              </a:solidFill>
              <a:latin typeface="Avenir Next LT Pro Light" panose="020B0304020202020204" pitchFamily="34" charset="0"/>
            </a:endParaRPr>
          </a:p>
        </p:txBody>
      </p:sp>
      <p:sp>
        <p:nvSpPr>
          <p:cNvPr id="34" name="TextBox 33"/>
          <p:cNvSpPr txBox="1"/>
          <p:nvPr/>
        </p:nvSpPr>
        <p:spPr>
          <a:xfrm>
            <a:off x="8618938" y="4838700"/>
            <a:ext cx="6360321" cy="1971675"/>
          </a:xfrm>
          <a:prstGeom prst="rect">
            <a:avLst/>
          </a:prstGeom>
          <a:noFill/>
          <a:ln>
            <a:solidFill>
              <a:srgbClr val="6D1B00"/>
            </a:solidFill>
          </a:ln>
        </p:spPr>
        <p:txBody>
          <a:bodyPr/>
          <a:lstStyle/>
          <a:p>
            <a:pPr marL="259557" algn="ctr">
              <a:defRPr/>
            </a:pPr>
            <a:r>
              <a:rPr lang="en-US" sz="2800" b="1" dirty="0">
                <a:solidFill>
                  <a:schemeClr val="accent6">
                    <a:lumMod val="75000"/>
                  </a:schemeClr>
                </a:solidFill>
                <a:effectLst>
                  <a:outerShdw blurRad="38100" dist="38100" dir="2700000" algn="tl">
                    <a:srgbClr val="000000">
                      <a:alpha val="43137"/>
                    </a:srgbClr>
                  </a:outerShdw>
                </a:effectLst>
                <a:latin typeface="Avenir Next LT Pro Light" panose="020B0304020202020204" pitchFamily="34" charset="0"/>
              </a:rPr>
              <a:t>Subgroups with high risk</a:t>
            </a:r>
          </a:p>
          <a:p>
            <a:pPr marL="259557" algn="ctr">
              <a:defRPr/>
            </a:pPr>
            <a:r>
              <a:rPr lang="en-US" sz="2400" dirty="0">
                <a:latin typeface="Avenir Next LT Pro Light" panose="020B0304020202020204" pitchFamily="34" charset="0"/>
              </a:rPr>
              <a:t>Students at risk of mental disorders, emotional or </a:t>
            </a:r>
            <a:br>
              <a:rPr lang="en-US" sz="2400" dirty="0">
                <a:latin typeface="Avenir Next LT Pro Light" panose="020B0304020202020204" pitchFamily="34" charset="0"/>
              </a:rPr>
            </a:br>
            <a:r>
              <a:rPr lang="en-US" sz="2400" dirty="0">
                <a:latin typeface="Avenir Next LT Pro Light" panose="020B0304020202020204" pitchFamily="34" charset="0"/>
              </a:rPr>
              <a:t>behavioral problems</a:t>
            </a:r>
          </a:p>
        </p:txBody>
      </p:sp>
      <p:sp>
        <p:nvSpPr>
          <p:cNvPr id="35" name="TextBox 34"/>
          <p:cNvSpPr txBox="1"/>
          <p:nvPr/>
        </p:nvSpPr>
        <p:spPr>
          <a:xfrm>
            <a:off x="8651632" y="2975034"/>
            <a:ext cx="6095453" cy="1852613"/>
          </a:xfrm>
          <a:prstGeom prst="rect">
            <a:avLst/>
          </a:prstGeom>
          <a:noFill/>
        </p:spPr>
        <p:txBody>
          <a:bodyPr/>
          <a:lstStyle/>
          <a:p>
            <a:pPr marL="259557" algn="ctr">
              <a:defRPr/>
            </a:pPr>
            <a:r>
              <a:rPr lang="en-US" sz="2800" b="1" dirty="0">
                <a:solidFill>
                  <a:srgbClr val="FF0000"/>
                </a:solidFill>
                <a:effectLst>
                  <a:outerShdw blurRad="38100" dist="38100" dir="2700000" algn="tl">
                    <a:srgbClr val="000000">
                      <a:alpha val="43137"/>
                    </a:srgbClr>
                  </a:outerShdw>
                </a:effectLst>
                <a:latin typeface="Avenir Next LT Pro Light" panose="020B0304020202020204" pitchFamily="34" charset="0"/>
              </a:rPr>
              <a:t>Identified students</a:t>
            </a:r>
          </a:p>
          <a:p>
            <a:pPr marL="259557" algn="ctr">
              <a:defRPr/>
            </a:pPr>
            <a:r>
              <a:rPr lang="en-US" altLang="zh-TW" sz="2400" dirty="0">
                <a:latin typeface="Avenir Next LT Pro Light" panose="020B0304020202020204" pitchFamily="34" charset="0"/>
              </a:rPr>
              <a:t>Students </a:t>
            </a:r>
            <a:r>
              <a:rPr lang="en-US" sz="2400" dirty="0">
                <a:latin typeface="Avenir Next LT Pro Light" panose="020B0304020202020204" pitchFamily="34" charset="0"/>
              </a:rPr>
              <a:t>identified with </a:t>
            </a:r>
            <a:br>
              <a:rPr lang="en-US" sz="2400" dirty="0">
                <a:latin typeface="Avenir Next LT Pro Light" panose="020B0304020202020204" pitchFamily="34" charset="0"/>
              </a:rPr>
            </a:br>
            <a:r>
              <a:rPr lang="en-US" sz="2400" dirty="0">
                <a:latin typeface="Avenir Next LT Pro Light" panose="020B0304020202020204" pitchFamily="34" charset="0"/>
              </a:rPr>
              <a:t>mental disorders</a:t>
            </a:r>
          </a:p>
        </p:txBody>
      </p:sp>
      <p:sp>
        <p:nvSpPr>
          <p:cNvPr id="20494" name="TextBox 35"/>
          <p:cNvSpPr txBox="1">
            <a:spLocks noChangeArrowheads="1"/>
          </p:cNvSpPr>
          <p:nvPr/>
        </p:nvSpPr>
        <p:spPr bwMode="auto">
          <a:xfrm>
            <a:off x="1989533" y="1827780"/>
            <a:ext cx="13927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30000"/>
              </a:spcBef>
              <a:buClr>
                <a:srgbClr val="6E2020"/>
              </a:buClr>
              <a:buFont typeface="Wingdings" panose="05000000000000000000" pitchFamily="2" charset="2"/>
              <a:buChar char="n"/>
              <a:defRPr kumimoji="1" sz="2000">
                <a:solidFill>
                  <a:schemeClr val="tx1"/>
                </a:solidFill>
                <a:latin typeface="Arial" panose="020B0604020202020204" pitchFamily="34" charset="0"/>
                <a:ea typeface="新細明體" panose="02020500000000000000" pitchFamily="18" charset="-120"/>
              </a:defRPr>
            </a:lvl1pPr>
            <a:lvl2pPr marL="742950" indent="-285750">
              <a:spcBef>
                <a:spcPct val="50000"/>
              </a:spcBef>
              <a:buClr>
                <a:srgbClr val="6E2020"/>
              </a:buClr>
              <a:buFont typeface="Verdana" panose="020B0604030504040204" pitchFamily="34" charset="0"/>
              <a:buChar char="―"/>
              <a:defRPr kumimoji="1">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rgbClr val="6E2020"/>
              </a:buClr>
              <a:buChar char="•"/>
              <a:defRPr kumimoji="1">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rgbClr val="6E2020"/>
              </a:buClr>
              <a:buFont typeface="Wingdings" panose="05000000000000000000" pitchFamily="2" charset="2"/>
              <a:buChar char="n"/>
              <a:defRPr kumimoji="1" sz="1600">
                <a:solidFill>
                  <a:schemeClr val="tx1"/>
                </a:solidFill>
                <a:latin typeface="Arial" panose="020B0604020202020204" pitchFamily="34" charset="0"/>
                <a:ea typeface="新細明體" panose="02020500000000000000" pitchFamily="18" charset="-120"/>
              </a:defRPr>
            </a:lvl4pPr>
            <a:lvl5pPr marL="2057400" indent="-228600">
              <a:spcBef>
                <a:spcPct val="25000"/>
              </a:spcBef>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5000"/>
              </a:spcBef>
              <a:spcAft>
                <a:spcPct val="0"/>
              </a:spcAft>
              <a:buClr>
                <a:srgbClr val="6E2020"/>
              </a:buClr>
              <a:buFont typeface="Wingdings" panose="05000000000000000000" pitchFamily="2" charset="2"/>
              <a:buChar char="§"/>
              <a:defRPr kumimoji="1" sz="16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FontTx/>
              <a:buNone/>
            </a:pPr>
            <a:r>
              <a:rPr lang="en-US" altLang="zh-HK" sz="3200" dirty="0">
                <a:latin typeface="Avenir Next LT Pro Light" panose="020B0304020202020204" pitchFamily="34" charset="0"/>
              </a:rPr>
              <a:t>We design and conduct interventions appropriate to the level of need/risk:</a:t>
            </a:r>
          </a:p>
        </p:txBody>
      </p:sp>
      <p:sp>
        <p:nvSpPr>
          <p:cNvPr id="7" name="Trapezoid 6"/>
          <p:cNvSpPr/>
          <p:nvPr/>
        </p:nvSpPr>
        <p:spPr>
          <a:xfrm>
            <a:off x="3217069" y="6849325"/>
            <a:ext cx="8822531" cy="2755107"/>
          </a:xfrm>
          <a:prstGeom prst="trapezoid">
            <a:avLst>
              <a:gd name="adj" fmla="val 69599"/>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bg1"/>
                </a:solidFill>
                <a:latin typeface="Avenir Next LT Pro Light" panose="020B0304020202020204" pitchFamily="34" charset="0"/>
              </a:rPr>
              <a:t>Universal</a:t>
            </a:r>
            <a:endParaRPr lang="en-GB" sz="2800" dirty="0">
              <a:solidFill>
                <a:schemeClr val="bg1"/>
              </a:solidFill>
              <a:latin typeface="Avenir Next LT Pro Light" panose="020B0304020202020204" pitchFamily="34" charset="0"/>
            </a:endParaRPr>
          </a:p>
        </p:txBody>
      </p:sp>
      <p:sp>
        <p:nvSpPr>
          <p:cNvPr id="27" name="Trapezoid 26"/>
          <p:cNvSpPr>
            <a:spLocks noChangeAspect="1"/>
          </p:cNvSpPr>
          <p:nvPr/>
        </p:nvSpPr>
        <p:spPr>
          <a:xfrm>
            <a:off x="5105400" y="4875272"/>
            <a:ext cx="5029199" cy="1974056"/>
          </a:xfrm>
          <a:prstGeom prst="trapezoid">
            <a:avLst>
              <a:gd name="adj" fmla="val 6875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2800" dirty="0">
                <a:solidFill>
                  <a:schemeClr val="bg1"/>
                </a:solidFill>
                <a:latin typeface="Avenir Next LT Pro Light" panose="020B0304020202020204" pitchFamily="34" charset="0"/>
              </a:rPr>
              <a:t>Selective</a:t>
            </a:r>
            <a:endParaRPr lang="en-GB" sz="2400" dirty="0">
              <a:solidFill>
                <a:schemeClr val="bg1"/>
              </a:solidFill>
              <a:latin typeface="Avenir Next LT Pro Light" panose="020B0304020202020204" pitchFamily="34" charset="0"/>
            </a:endParaRPr>
          </a:p>
        </p:txBody>
      </p:sp>
      <p:sp>
        <p:nvSpPr>
          <p:cNvPr id="28" name="Up Arrow 27"/>
          <p:cNvSpPr/>
          <p:nvPr/>
        </p:nvSpPr>
        <p:spPr>
          <a:xfrm>
            <a:off x="14599445" y="2955984"/>
            <a:ext cx="1114425" cy="6596063"/>
          </a:xfrm>
          <a:prstGeom prst="upArrow">
            <a:avLst/>
          </a:prstGeom>
          <a:solidFill>
            <a:srgbClr val="002060"/>
          </a:solidFill>
          <a:ln>
            <a:solidFill>
              <a:schemeClr val="tx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vert="vert" anchor="ctr"/>
          <a:lstStyle/>
          <a:p>
            <a:pPr algn="ctr">
              <a:defRPr/>
            </a:pPr>
            <a:r>
              <a:rPr lang="en-US" sz="3200" dirty="0">
                <a:latin typeface="Avenir Next LT Pro Light" panose="020B0304020202020204" pitchFamily="34" charset="0"/>
              </a:rPr>
              <a:t>Multi-level approach</a:t>
            </a:r>
            <a:endParaRPr lang="en-GB" sz="3200" dirty="0">
              <a:latin typeface="Avenir Next LT Pro Light" panose="020B0304020202020204" pitchFamily="34" charset="0"/>
            </a:endParaRPr>
          </a:p>
        </p:txBody>
      </p:sp>
      <p:sp>
        <p:nvSpPr>
          <p:cNvPr id="2" name="TextBox 1">
            <a:extLst>
              <a:ext uri="{FF2B5EF4-FFF2-40B4-BE49-F238E27FC236}">
                <a16:creationId xmlns:a16="http://schemas.microsoft.com/office/drawing/2014/main" id="{E929C818-D999-4F16-970F-963550781526}"/>
              </a:ext>
            </a:extLst>
          </p:cNvPr>
          <p:cNvSpPr txBox="1"/>
          <p:nvPr/>
        </p:nvSpPr>
        <p:spPr>
          <a:xfrm>
            <a:off x="128591" y="6819900"/>
            <a:ext cx="4291009" cy="2308324"/>
          </a:xfrm>
          <a:prstGeom prst="rect">
            <a:avLst/>
          </a:prstGeom>
          <a:noFill/>
        </p:spPr>
        <p:txBody>
          <a:bodyPr wrap="square" rtlCol="0">
            <a:spAutoFit/>
          </a:bodyPr>
          <a:lstStyle/>
          <a:p>
            <a:r>
              <a:rPr lang="en-GB" sz="2400" b="1" dirty="0">
                <a:solidFill>
                  <a:schemeClr val="bg1"/>
                </a:solidFill>
                <a:latin typeface="Avenir Next LT Pro Light" panose="020B0304020202020204" pitchFamily="34" charset="0"/>
              </a:rPr>
              <a:t>Using a universal </a:t>
            </a:r>
            <a:r>
              <a:rPr lang="en-GB" sz="2400" b="1" u="sng" dirty="0">
                <a:solidFill>
                  <a:schemeClr val="bg1"/>
                </a:solidFill>
                <a:effectLst>
                  <a:outerShdw blurRad="38100" dist="38100" dir="2700000" algn="tl">
                    <a:srgbClr val="000000">
                      <a:alpha val="43137"/>
                    </a:srgbClr>
                  </a:outerShdw>
                </a:effectLst>
                <a:latin typeface="Avenir Next LT Pro Light" panose="020B0304020202020204" pitchFamily="34" charset="0"/>
              </a:rPr>
              <a:t>preventive approach</a:t>
            </a:r>
            <a:r>
              <a:rPr lang="en-GB" sz="2400" b="1" dirty="0">
                <a:solidFill>
                  <a:schemeClr val="bg1"/>
                </a:solidFill>
                <a:latin typeface="Avenir Next LT Pro Light" panose="020B0304020202020204" pitchFamily="34" charset="0"/>
              </a:rPr>
              <a:t> can help reduce the number of students escalating to higher levels of mental health needs and suicide risk</a:t>
            </a:r>
          </a:p>
        </p:txBody>
      </p:sp>
      <p:grpSp>
        <p:nvGrpSpPr>
          <p:cNvPr id="21" name="Group 4">
            <a:extLst>
              <a:ext uri="{FF2B5EF4-FFF2-40B4-BE49-F238E27FC236}">
                <a16:creationId xmlns:a16="http://schemas.microsoft.com/office/drawing/2014/main" id="{D63F7C50-B744-4610-BD81-77E1CA8F6932}"/>
              </a:ext>
            </a:extLst>
          </p:cNvPr>
          <p:cNvGrpSpPr/>
          <p:nvPr/>
        </p:nvGrpSpPr>
        <p:grpSpPr>
          <a:xfrm>
            <a:off x="457200" y="345287"/>
            <a:ext cx="16992600" cy="855620"/>
            <a:chOff x="-113338" y="2668321"/>
            <a:chExt cx="7552600" cy="1091741"/>
          </a:xfrm>
        </p:grpSpPr>
        <p:sp>
          <p:nvSpPr>
            <p:cNvPr id="22" name="AutoShape 8">
              <a:extLst>
                <a:ext uri="{FF2B5EF4-FFF2-40B4-BE49-F238E27FC236}">
                  <a16:creationId xmlns:a16="http://schemas.microsoft.com/office/drawing/2014/main" id="{E5E6A869-C98A-4E57-BF00-CDF504E045B8}"/>
                </a:ext>
              </a:extLst>
            </p:cNvPr>
            <p:cNvSpPr/>
            <p:nvPr/>
          </p:nvSpPr>
          <p:spPr>
            <a:xfrm>
              <a:off x="14860" y="2668321"/>
              <a:ext cx="7296204" cy="1091741"/>
            </a:xfrm>
            <a:prstGeom prst="rect">
              <a:avLst/>
            </a:prstGeom>
            <a:solidFill>
              <a:srgbClr val="000000"/>
            </a:solidFill>
          </p:spPr>
          <p:txBody>
            <a:bodyPr/>
            <a:lstStyle/>
            <a:p>
              <a:endParaRPr lang="en-GB" dirty="0"/>
            </a:p>
          </p:txBody>
        </p:sp>
        <p:sp>
          <p:nvSpPr>
            <p:cNvPr id="25" name="TextBox 9">
              <a:extLst>
                <a:ext uri="{FF2B5EF4-FFF2-40B4-BE49-F238E27FC236}">
                  <a16:creationId xmlns:a16="http://schemas.microsoft.com/office/drawing/2014/main" id="{11B7FF51-21CB-4592-90A6-107C8DAB3567}"/>
                </a:ext>
              </a:extLst>
            </p:cNvPr>
            <p:cNvSpPr txBox="1"/>
            <p:nvPr/>
          </p:nvSpPr>
          <p:spPr>
            <a:xfrm>
              <a:off x="-113338" y="2900826"/>
              <a:ext cx="7552600" cy="706882"/>
            </a:xfrm>
            <a:prstGeom prst="rect">
              <a:avLst/>
            </a:prstGeom>
          </p:spPr>
          <p:txBody>
            <a:bodyPr wrap="square" lIns="0" tIns="0" rIns="0" bIns="0" rtlCol="0" anchor="t">
              <a:spAutoFit/>
            </a:bodyPr>
            <a:lstStyle/>
            <a:p>
              <a:pPr algn="ctr">
                <a:spcBef>
                  <a:spcPct val="0"/>
                </a:spcBef>
              </a:pPr>
              <a:r>
                <a:rPr lang="en-US" altLang="zh-HK" sz="3600" dirty="0">
                  <a:solidFill>
                    <a:schemeClr val="bg1"/>
                  </a:solidFill>
                  <a:latin typeface="Hatton Bold" panose="020B0604020202020204" charset="0"/>
                  <a:cs typeface="Arial" panose="020B0604020202020204" pitchFamily="34" charset="0"/>
                </a:rPr>
                <a:t>Public health approach to wellbeing promotion and education</a:t>
              </a:r>
              <a:endParaRPr lang="en-US" sz="3600" b="1" u="none" dirty="0">
                <a:solidFill>
                  <a:schemeClr val="bg1"/>
                </a:solidFill>
                <a:latin typeface="Hatton Bold" panose="020B0604020202020204" charset="0"/>
                <a:ea typeface="Yu Gothic UI Semibold" panose="020B0700000000000000" pitchFamily="34" charset="-128"/>
              </a:endParaRPr>
            </a:p>
          </p:txBody>
        </p:sp>
      </p:grpSp>
    </p:spTree>
    <p:extLst>
      <p:ext uri="{BB962C8B-B14F-4D97-AF65-F5344CB8AC3E}">
        <p14:creationId xmlns:p14="http://schemas.microsoft.com/office/powerpoint/2010/main" val="134087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4P factor model, biopsychosocial approach, Andreas Astier.">
            <a:extLst>
              <a:ext uri="{FF2B5EF4-FFF2-40B4-BE49-F238E27FC236}">
                <a16:creationId xmlns:a16="http://schemas.microsoft.com/office/drawing/2014/main" id="{D83AF1B5-A6BE-4D67-94A7-A629EA42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010" y="3840817"/>
            <a:ext cx="9638392" cy="6178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depicting the Biological, Psychological and Social risk factors.">
            <a:extLst>
              <a:ext uri="{FF2B5EF4-FFF2-40B4-BE49-F238E27FC236}">
                <a16:creationId xmlns:a16="http://schemas.microsoft.com/office/drawing/2014/main" id="{B1D462E9-1D95-4824-BFBF-F20EF2F9D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61" y="4004632"/>
            <a:ext cx="8322553"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4CC2FA-FFF1-404A-A414-23F6DC71E2E7}"/>
              </a:ext>
            </a:extLst>
          </p:cNvPr>
          <p:cNvSpPr txBox="1"/>
          <p:nvPr/>
        </p:nvSpPr>
        <p:spPr>
          <a:xfrm>
            <a:off x="533399" y="1559577"/>
            <a:ext cx="17638003" cy="2246769"/>
          </a:xfrm>
          <a:prstGeom prst="rect">
            <a:avLst/>
          </a:prstGeom>
          <a:noFill/>
        </p:spPr>
        <p:txBody>
          <a:bodyPr wrap="square" rtlCol="0">
            <a:spAutoFit/>
          </a:bodyPr>
          <a:lstStyle/>
          <a:p>
            <a:pPr>
              <a:spcBef>
                <a:spcPts val="600"/>
              </a:spcBef>
            </a:pPr>
            <a:r>
              <a:rPr lang="en-HK" sz="2400" b="1" dirty="0">
                <a:latin typeface="Yu Gothic UI Semibold" panose="020B0700000000000000" pitchFamily="34" charset="-128"/>
                <a:ea typeface="Yu Gothic UI Semibold" panose="020B0700000000000000" pitchFamily="34" charset="-128"/>
              </a:rPr>
              <a:t>We target </a:t>
            </a:r>
            <a:r>
              <a:rPr lang="en-HK" sz="2400" b="1" i="1" dirty="0">
                <a:solidFill>
                  <a:srgbClr val="A064AC"/>
                </a:solidFill>
                <a:latin typeface="Yu Gothic UI Semibold" panose="020B0700000000000000" pitchFamily="34" charset="-128"/>
                <a:ea typeface="Yu Gothic UI Semibold" panose="020B0700000000000000" pitchFamily="34" charset="-128"/>
              </a:rPr>
              <a:t>Physical health</a:t>
            </a:r>
            <a:r>
              <a:rPr lang="en-HK" sz="2400" b="1" i="1" dirty="0">
                <a:latin typeface="Yu Gothic UI Semibold" panose="020B0700000000000000" pitchFamily="34" charset="-128"/>
                <a:ea typeface="Yu Gothic UI Semibold" panose="020B0700000000000000" pitchFamily="34" charset="-128"/>
              </a:rPr>
              <a:t>, </a:t>
            </a:r>
            <a:r>
              <a:rPr lang="en-HK" sz="2400" b="1" i="1" dirty="0">
                <a:solidFill>
                  <a:schemeClr val="accent6">
                    <a:lumMod val="75000"/>
                  </a:schemeClr>
                </a:solidFill>
                <a:latin typeface="Yu Gothic UI Semibold" panose="020B0700000000000000" pitchFamily="34" charset="-128"/>
                <a:ea typeface="Yu Gothic UI Semibold" panose="020B0700000000000000" pitchFamily="34" charset="-128"/>
              </a:rPr>
              <a:t>psychological wellbeing</a:t>
            </a:r>
            <a:r>
              <a:rPr lang="en-HK" sz="2400" b="1" i="1" dirty="0">
                <a:latin typeface="Yu Gothic UI Semibold" panose="020B0700000000000000" pitchFamily="34" charset="-128"/>
                <a:ea typeface="Yu Gothic UI Semibold" panose="020B0700000000000000" pitchFamily="34" charset="-128"/>
              </a:rPr>
              <a:t>, </a:t>
            </a:r>
            <a:r>
              <a:rPr lang="en-HK" sz="2400" b="1" dirty="0">
                <a:latin typeface="Yu Gothic UI Semibold" panose="020B0700000000000000" pitchFamily="34" charset="-128"/>
                <a:ea typeface="Yu Gothic UI Semibold" panose="020B0700000000000000" pitchFamily="34" charset="-128"/>
              </a:rPr>
              <a:t>and </a:t>
            </a:r>
            <a:r>
              <a:rPr lang="en-HK" sz="2400" b="1" i="1" dirty="0">
                <a:solidFill>
                  <a:srgbClr val="36BAC8"/>
                </a:solidFill>
                <a:latin typeface="Yu Gothic UI Semibold" panose="020B0700000000000000" pitchFamily="34" charset="-128"/>
                <a:ea typeface="Yu Gothic UI Semibold" panose="020B0700000000000000" pitchFamily="34" charset="-128"/>
              </a:rPr>
              <a:t>social connectedness</a:t>
            </a:r>
            <a:r>
              <a:rPr lang="en-HK" sz="2400" b="1" dirty="0">
                <a:latin typeface="Yu Gothic UI Semibold" panose="020B0700000000000000" pitchFamily="34" charset="-128"/>
                <a:ea typeface="Yu Gothic UI Semibold" panose="020B0700000000000000" pitchFamily="34" charset="-128"/>
              </a:rPr>
              <a:t>, the wellbeing goals in 3 domains (B-P-S)</a:t>
            </a:r>
          </a:p>
          <a:p>
            <a:pPr marL="342900" indent="-342900">
              <a:spcBef>
                <a:spcPts val="600"/>
              </a:spcBef>
              <a:buFont typeface="Arial" panose="020B0604020202020204" pitchFamily="34" charset="0"/>
              <a:buChar char="•"/>
            </a:pPr>
            <a:r>
              <a:rPr lang="en-GB" sz="2400" dirty="0">
                <a:latin typeface="Avenir Next LT Pro Light" panose="020B0304020202020204" pitchFamily="34" charset="0"/>
              </a:rPr>
              <a:t>“B-P-S” is a </a:t>
            </a:r>
            <a:r>
              <a:rPr lang="en-GB" sz="2400" b="1" dirty="0">
                <a:latin typeface="Avenir Next LT Pro Light" panose="020B0304020202020204" pitchFamily="34" charset="0"/>
              </a:rPr>
              <a:t>holistic</a:t>
            </a:r>
            <a:r>
              <a:rPr lang="en-GB" sz="2400" dirty="0">
                <a:latin typeface="Avenir Next LT Pro Light" panose="020B0304020202020204" pitchFamily="34" charset="0"/>
              </a:rPr>
              <a:t> approach to mental health </a:t>
            </a:r>
            <a:r>
              <a:rPr lang="en-GB" sz="2400" u="sng" dirty="0">
                <a:latin typeface="Avenir Next LT Pro Light" panose="020B0304020202020204" pitchFamily="34" charset="0"/>
              </a:rPr>
              <a:t>examining multiple factors that affect the whole person </a:t>
            </a:r>
            <a:r>
              <a:rPr lang="en-HK" sz="2400" dirty="0">
                <a:latin typeface="Avenir Next LT Pro Light" panose="020B0304020202020204" pitchFamily="34" charset="0"/>
              </a:rPr>
              <a:t>(Engel 1977</a:t>
            </a:r>
            <a:r>
              <a:rPr lang="en-GB" sz="2400" dirty="0">
                <a:latin typeface="Avenir Next LT Pro Light" panose="020B0304020202020204" pitchFamily="34" charset="0"/>
              </a:rPr>
              <a:t>)</a:t>
            </a:r>
          </a:p>
          <a:p>
            <a:pPr marL="342900" indent="-342900">
              <a:spcBef>
                <a:spcPts val="600"/>
              </a:spcBef>
              <a:buFont typeface="Arial" panose="020B0604020202020204" pitchFamily="34" charset="0"/>
              <a:buChar char="•"/>
            </a:pPr>
            <a:r>
              <a:rPr lang="en-HK" sz="2400" dirty="0">
                <a:latin typeface="Avenir Next LT Pro Light" panose="020B0304020202020204" pitchFamily="34" charset="0"/>
              </a:rPr>
              <a:t>All 3 are </a:t>
            </a:r>
            <a:r>
              <a:rPr lang="en-HK" sz="2400" b="1" dirty="0">
                <a:latin typeface="Avenir Next LT Pro Light" panose="020B0304020202020204" pitchFamily="34" charset="0"/>
              </a:rPr>
              <a:t>necessary </a:t>
            </a:r>
            <a:r>
              <a:rPr lang="en-HK" sz="2400" dirty="0">
                <a:latin typeface="Avenir Next LT Pro Light" panose="020B0304020202020204" pitchFamily="34" charset="0"/>
              </a:rPr>
              <a:t>for children and youth to experience mental health and wellbeing</a:t>
            </a:r>
          </a:p>
          <a:p>
            <a:pPr marL="342900" indent="-342900">
              <a:spcBef>
                <a:spcPts val="600"/>
              </a:spcBef>
              <a:buFont typeface="Arial" panose="020B0604020202020204" pitchFamily="34" charset="0"/>
              <a:buChar char="•"/>
            </a:pPr>
            <a:r>
              <a:rPr lang="en-GB" sz="2400" dirty="0">
                <a:latin typeface="Avenir Next LT Pro Light" panose="020B0304020202020204" pitchFamily="34" charset="0"/>
              </a:rPr>
              <a:t>These factors </a:t>
            </a:r>
            <a:r>
              <a:rPr lang="en-GB" sz="2400" b="1" dirty="0">
                <a:latin typeface="Avenir Next LT Pro Light" panose="020B0304020202020204" pitchFamily="34" charset="0"/>
              </a:rPr>
              <a:t>interact with one another</a:t>
            </a:r>
            <a:r>
              <a:rPr lang="en-GB" sz="2400" dirty="0">
                <a:latin typeface="Avenir Next LT Pro Light" panose="020B0304020202020204" pitchFamily="34" charset="0"/>
              </a:rPr>
              <a:t>, leading to mental health outcomes </a:t>
            </a:r>
          </a:p>
          <a:p>
            <a:pPr marL="342900" indent="-342900">
              <a:spcBef>
                <a:spcPts val="600"/>
              </a:spcBef>
              <a:buFont typeface="Arial" panose="020B0604020202020204" pitchFamily="34" charset="0"/>
              <a:buChar char="•"/>
            </a:pPr>
            <a:r>
              <a:rPr lang="en-GB" sz="2400" dirty="0">
                <a:latin typeface="Avenir Next LT Pro Light" panose="020B0304020202020204" pitchFamily="34" charset="0"/>
              </a:rPr>
              <a:t>E.g. Sleep problem (</a:t>
            </a:r>
            <a:r>
              <a:rPr lang="en-GB" sz="2400" b="1" dirty="0">
                <a:solidFill>
                  <a:srgbClr val="A064AC"/>
                </a:solidFill>
                <a:latin typeface="Avenir Next LT Pro Light" panose="020B0304020202020204" pitchFamily="34" charset="0"/>
              </a:rPr>
              <a:t>sleeping habit, food and drink</a:t>
            </a:r>
            <a:r>
              <a:rPr lang="en-GB" sz="2400" dirty="0">
                <a:solidFill>
                  <a:schemeClr val="accent4"/>
                </a:solidFill>
                <a:latin typeface="Avenir Next LT Pro Light" panose="020B0304020202020204" pitchFamily="34" charset="0"/>
              </a:rPr>
              <a:t>,</a:t>
            </a:r>
            <a:r>
              <a:rPr lang="en-GB" sz="2400" dirty="0">
                <a:latin typeface="Avenir Next LT Pro Light" panose="020B0304020202020204" pitchFamily="34" charset="0"/>
              </a:rPr>
              <a:t> </a:t>
            </a:r>
            <a:r>
              <a:rPr lang="en-GB" sz="2400" b="1" dirty="0">
                <a:solidFill>
                  <a:schemeClr val="accent6">
                    <a:lumMod val="75000"/>
                  </a:schemeClr>
                </a:solidFill>
                <a:latin typeface="Avenir Next LT Pro Light" panose="020B0304020202020204" pitchFamily="34" charset="0"/>
              </a:rPr>
              <a:t>stress, worrying thoughts</a:t>
            </a:r>
            <a:r>
              <a:rPr lang="en-GB" sz="2400" dirty="0">
                <a:solidFill>
                  <a:schemeClr val="accent6"/>
                </a:solidFill>
                <a:latin typeface="Avenir Next LT Pro Light" panose="020B0304020202020204" pitchFamily="34" charset="0"/>
              </a:rPr>
              <a:t>, </a:t>
            </a:r>
            <a:r>
              <a:rPr lang="en-GB" sz="2400" b="1" dirty="0">
                <a:solidFill>
                  <a:schemeClr val="accent5"/>
                </a:solidFill>
                <a:latin typeface="Avenir Next LT Pro Light" panose="020B0304020202020204" pitchFamily="34" charset="0"/>
              </a:rPr>
              <a:t>deadlines, access to healthcare</a:t>
            </a:r>
            <a:r>
              <a:rPr lang="en-GB" sz="2400" dirty="0">
                <a:latin typeface="Avenir Next LT Pro Light" panose="020B0304020202020204" pitchFamily="34" charset="0"/>
              </a:rPr>
              <a:t>)</a:t>
            </a:r>
          </a:p>
        </p:txBody>
      </p:sp>
      <p:sp>
        <p:nvSpPr>
          <p:cNvPr id="4" name="Oval 3">
            <a:extLst>
              <a:ext uri="{FF2B5EF4-FFF2-40B4-BE49-F238E27FC236}">
                <a16:creationId xmlns:a16="http://schemas.microsoft.com/office/drawing/2014/main" id="{6811C380-1F5A-4A14-8F84-668ABF40D004}"/>
              </a:ext>
            </a:extLst>
          </p:cNvPr>
          <p:cNvSpPr/>
          <p:nvPr/>
        </p:nvSpPr>
        <p:spPr>
          <a:xfrm>
            <a:off x="10627603" y="8179832"/>
            <a:ext cx="7543799" cy="19478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4">
            <a:extLst>
              <a:ext uri="{FF2B5EF4-FFF2-40B4-BE49-F238E27FC236}">
                <a16:creationId xmlns:a16="http://schemas.microsoft.com/office/drawing/2014/main" id="{7AF4B395-21FA-42C1-B5E4-55098989DD47}"/>
              </a:ext>
            </a:extLst>
          </p:cNvPr>
          <p:cNvGrpSpPr/>
          <p:nvPr/>
        </p:nvGrpSpPr>
        <p:grpSpPr>
          <a:xfrm>
            <a:off x="2354531" y="476764"/>
            <a:ext cx="13578933" cy="776448"/>
            <a:chOff x="-113339" y="2668321"/>
            <a:chExt cx="7552600" cy="1091741"/>
          </a:xfrm>
        </p:grpSpPr>
        <p:sp>
          <p:nvSpPr>
            <p:cNvPr id="10" name="AutoShape 8">
              <a:extLst>
                <a:ext uri="{FF2B5EF4-FFF2-40B4-BE49-F238E27FC236}">
                  <a16:creationId xmlns:a16="http://schemas.microsoft.com/office/drawing/2014/main" id="{68073B66-3F1B-4021-A1F4-8A5D26E0B154}"/>
                </a:ext>
              </a:extLst>
            </p:cNvPr>
            <p:cNvSpPr/>
            <p:nvPr/>
          </p:nvSpPr>
          <p:spPr>
            <a:xfrm>
              <a:off x="14860" y="2668321"/>
              <a:ext cx="7296204" cy="1091741"/>
            </a:xfrm>
            <a:prstGeom prst="rect">
              <a:avLst/>
            </a:prstGeom>
            <a:solidFill>
              <a:srgbClr val="000000"/>
            </a:solidFill>
          </p:spPr>
        </p:sp>
        <p:sp>
          <p:nvSpPr>
            <p:cNvPr id="11" name="TextBox 9">
              <a:extLst>
                <a:ext uri="{FF2B5EF4-FFF2-40B4-BE49-F238E27FC236}">
                  <a16:creationId xmlns:a16="http://schemas.microsoft.com/office/drawing/2014/main" id="{DA23ACBE-C07A-44B3-91C2-E3F8BF571826}"/>
                </a:ext>
              </a:extLst>
            </p:cNvPr>
            <p:cNvSpPr txBox="1"/>
            <p:nvPr/>
          </p:nvSpPr>
          <p:spPr>
            <a:xfrm>
              <a:off x="-113339" y="2854448"/>
              <a:ext cx="7552600" cy="778961"/>
            </a:xfrm>
            <a:prstGeom prst="rect">
              <a:avLst/>
            </a:prstGeom>
          </p:spPr>
          <p:txBody>
            <a:bodyPr wrap="square" lIns="0" tIns="0" rIns="0" bIns="0" rtlCol="0" anchor="t">
              <a:spAutoFit/>
            </a:bodyPr>
            <a:lstStyle/>
            <a:p>
              <a:pPr algn="ctr">
                <a:spcBef>
                  <a:spcPct val="0"/>
                </a:spcBef>
              </a:pPr>
              <a:r>
                <a:rPr lang="en-US" altLang="zh-TW" sz="3600" b="1" kern="100" dirty="0">
                  <a:solidFill>
                    <a:schemeClr val="bg1"/>
                  </a:solidFill>
                  <a:latin typeface="Hatton Bold" panose="020B0604020202020204" charset="0"/>
                  <a:ea typeface="Yu Gothic UI Semibold" panose="020B0700000000000000" pitchFamily="34" charset="-128"/>
                </a:rPr>
                <a:t>Bio-Psycho-Social Approach to Mental Health</a:t>
              </a:r>
              <a:endParaRPr lang="en-US" sz="3600" b="1" u="none" dirty="0">
                <a:solidFill>
                  <a:srgbClr val="FFFFFF"/>
                </a:solidFill>
                <a:latin typeface="Hatton Bold" panose="020B0604020202020204" charset="0"/>
                <a:ea typeface="Yu Gothic UI Semibold" panose="020B0700000000000000" pitchFamily="34" charset="-128"/>
              </a:endParaRPr>
            </a:p>
          </p:txBody>
        </p:sp>
      </p:grpSp>
      <p:sp>
        <p:nvSpPr>
          <p:cNvPr id="5" name="TextBox 4">
            <a:extLst>
              <a:ext uri="{FF2B5EF4-FFF2-40B4-BE49-F238E27FC236}">
                <a16:creationId xmlns:a16="http://schemas.microsoft.com/office/drawing/2014/main" id="{6001EDB1-9EE7-4CE8-ADAB-2AC40286894D}"/>
              </a:ext>
            </a:extLst>
          </p:cNvPr>
          <p:cNvSpPr txBox="1"/>
          <p:nvPr/>
        </p:nvSpPr>
        <p:spPr>
          <a:xfrm>
            <a:off x="127485" y="9916429"/>
            <a:ext cx="7601889" cy="307777"/>
          </a:xfrm>
          <a:prstGeom prst="rect">
            <a:avLst/>
          </a:prstGeom>
          <a:noFill/>
        </p:spPr>
        <p:txBody>
          <a:bodyPr wrap="none" rtlCol="0">
            <a:spAutoFit/>
          </a:bodyPr>
          <a:lstStyle/>
          <a:p>
            <a:r>
              <a:rPr lang="en-US" sz="1400" dirty="0">
                <a:latin typeface="Avenir Next LT Pro Light" panose="020B0304020202020204" pitchFamily="34" charset="0"/>
              </a:rPr>
              <a:t>Resource: </a:t>
            </a:r>
            <a:r>
              <a:rPr lang="en-GB" sz="1400" dirty="0">
                <a:latin typeface="Avenir Next LT Pro Light" panose="020B0304020202020204" pitchFamily="34" charset="0"/>
              </a:rPr>
              <a:t>Andreas </a:t>
            </a:r>
            <a:r>
              <a:rPr lang="en-GB" sz="1400" dirty="0" err="1">
                <a:latin typeface="Avenir Next LT Pro Light" panose="020B0304020202020204" pitchFamily="34" charset="0"/>
              </a:rPr>
              <a:t>Astier’s</a:t>
            </a:r>
            <a:r>
              <a:rPr lang="en-GB" sz="1400" dirty="0">
                <a:latin typeface="Avenir Next LT Pro Light" panose="020B0304020202020204" pitchFamily="34" charset="0"/>
              </a:rPr>
              <a:t> “</a:t>
            </a:r>
            <a:r>
              <a:rPr lang="en-US" sz="1400" dirty="0">
                <a:latin typeface="Avenir Next LT Pro Light" panose="020B0304020202020204" pitchFamily="34" charset="0"/>
              </a:rPr>
              <a:t>The 4P Factor Model and Its Purpose in Psychological Medicine”</a:t>
            </a:r>
            <a:endParaRPr lang="en-GB" sz="1400" dirty="0">
              <a:latin typeface="Avenir Next LT Pro Light" panose="020B0304020202020204" pitchFamily="34" charset="0"/>
            </a:endParaRPr>
          </a:p>
        </p:txBody>
      </p:sp>
    </p:spTree>
    <p:extLst>
      <p:ext uri="{BB962C8B-B14F-4D97-AF65-F5344CB8AC3E}">
        <p14:creationId xmlns:p14="http://schemas.microsoft.com/office/powerpoint/2010/main" val="2415303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4P factor model, biopsychosocial approach, Andreas Astier.">
            <a:extLst>
              <a:ext uri="{FF2B5EF4-FFF2-40B4-BE49-F238E27FC236}">
                <a16:creationId xmlns:a16="http://schemas.microsoft.com/office/drawing/2014/main" id="{D83AF1B5-A6BE-4D67-94A7-A629EA42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010" y="3840817"/>
            <a:ext cx="9638392" cy="6178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depicting the Biological, Psychological and Social risk factors.">
            <a:extLst>
              <a:ext uri="{FF2B5EF4-FFF2-40B4-BE49-F238E27FC236}">
                <a16:creationId xmlns:a16="http://schemas.microsoft.com/office/drawing/2014/main" id="{B1D462E9-1D95-4824-BFBF-F20EF2F9D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761" y="4004632"/>
            <a:ext cx="8322553"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811C380-1F5A-4A14-8F84-668ABF40D004}"/>
              </a:ext>
            </a:extLst>
          </p:cNvPr>
          <p:cNvSpPr/>
          <p:nvPr/>
        </p:nvSpPr>
        <p:spPr>
          <a:xfrm>
            <a:off x="10627603" y="8179832"/>
            <a:ext cx="7543799" cy="19478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4">
            <a:extLst>
              <a:ext uri="{FF2B5EF4-FFF2-40B4-BE49-F238E27FC236}">
                <a16:creationId xmlns:a16="http://schemas.microsoft.com/office/drawing/2014/main" id="{7AF4B395-21FA-42C1-B5E4-55098989DD47}"/>
              </a:ext>
            </a:extLst>
          </p:cNvPr>
          <p:cNvGrpSpPr/>
          <p:nvPr/>
        </p:nvGrpSpPr>
        <p:grpSpPr>
          <a:xfrm>
            <a:off x="2354531" y="476764"/>
            <a:ext cx="13578933" cy="776448"/>
            <a:chOff x="-113339" y="2668321"/>
            <a:chExt cx="7552600" cy="1091741"/>
          </a:xfrm>
        </p:grpSpPr>
        <p:sp>
          <p:nvSpPr>
            <p:cNvPr id="10" name="AutoShape 8">
              <a:extLst>
                <a:ext uri="{FF2B5EF4-FFF2-40B4-BE49-F238E27FC236}">
                  <a16:creationId xmlns:a16="http://schemas.microsoft.com/office/drawing/2014/main" id="{68073B66-3F1B-4021-A1F4-8A5D26E0B154}"/>
                </a:ext>
              </a:extLst>
            </p:cNvPr>
            <p:cNvSpPr/>
            <p:nvPr/>
          </p:nvSpPr>
          <p:spPr>
            <a:xfrm>
              <a:off x="14860" y="2668321"/>
              <a:ext cx="7296204" cy="1091741"/>
            </a:xfrm>
            <a:prstGeom prst="rect">
              <a:avLst/>
            </a:prstGeom>
            <a:solidFill>
              <a:srgbClr val="000000"/>
            </a:solidFill>
          </p:spPr>
          <p:txBody>
            <a:bodyPr/>
            <a:lstStyle/>
            <a:p>
              <a:endParaRPr lang="en-HK" dirty="0"/>
            </a:p>
          </p:txBody>
        </p:sp>
        <p:sp>
          <p:nvSpPr>
            <p:cNvPr id="11" name="TextBox 9">
              <a:extLst>
                <a:ext uri="{FF2B5EF4-FFF2-40B4-BE49-F238E27FC236}">
                  <a16:creationId xmlns:a16="http://schemas.microsoft.com/office/drawing/2014/main" id="{DA23ACBE-C07A-44B3-91C2-E3F8BF571826}"/>
                </a:ext>
              </a:extLst>
            </p:cNvPr>
            <p:cNvSpPr txBox="1"/>
            <p:nvPr/>
          </p:nvSpPr>
          <p:spPr>
            <a:xfrm>
              <a:off x="-113339" y="2854448"/>
              <a:ext cx="7552600" cy="778961"/>
            </a:xfrm>
            <a:prstGeom prst="rect">
              <a:avLst/>
            </a:prstGeom>
          </p:spPr>
          <p:txBody>
            <a:bodyPr wrap="square" lIns="0" tIns="0" rIns="0" bIns="0" rtlCol="0" anchor="t">
              <a:spAutoFit/>
            </a:bodyPr>
            <a:lstStyle/>
            <a:p>
              <a:pPr algn="ctr">
                <a:spcBef>
                  <a:spcPct val="0"/>
                </a:spcBef>
              </a:pPr>
              <a:r>
                <a:rPr lang="en-US" altLang="zh-TW" sz="3600" b="1" kern="100" dirty="0">
                  <a:solidFill>
                    <a:schemeClr val="bg1"/>
                  </a:solidFill>
                  <a:latin typeface="Hatton Bold" panose="020B0604020202020204" charset="0"/>
                  <a:ea typeface="Yu Gothic UI Semibold" panose="020B0700000000000000" pitchFamily="34" charset="-128"/>
                </a:rPr>
                <a:t>Bio-Psycho-Social Approach to Mental Health</a:t>
              </a:r>
              <a:endParaRPr lang="en-US" sz="3600" b="1" u="none" dirty="0">
                <a:solidFill>
                  <a:srgbClr val="FFFFFF"/>
                </a:solidFill>
                <a:latin typeface="Hatton Bold" panose="020B0604020202020204" charset="0"/>
                <a:ea typeface="Yu Gothic UI Semibold" panose="020B0700000000000000" pitchFamily="34" charset="-128"/>
              </a:endParaRPr>
            </a:p>
          </p:txBody>
        </p:sp>
      </p:grpSp>
      <p:sp>
        <p:nvSpPr>
          <p:cNvPr id="5" name="TextBox 4">
            <a:extLst>
              <a:ext uri="{FF2B5EF4-FFF2-40B4-BE49-F238E27FC236}">
                <a16:creationId xmlns:a16="http://schemas.microsoft.com/office/drawing/2014/main" id="{6001EDB1-9EE7-4CE8-ADAB-2AC40286894D}"/>
              </a:ext>
            </a:extLst>
          </p:cNvPr>
          <p:cNvSpPr txBox="1"/>
          <p:nvPr/>
        </p:nvSpPr>
        <p:spPr>
          <a:xfrm>
            <a:off x="127485" y="9916429"/>
            <a:ext cx="7601889" cy="307777"/>
          </a:xfrm>
          <a:prstGeom prst="rect">
            <a:avLst/>
          </a:prstGeom>
          <a:noFill/>
        </p:spPr>
        <p:txBody>
          <a:bodyPr wrap="none" rtlCol="0">
            <a:spAutoFit/>
          </a:bodyPr>
          <a:lstStyle/>
          <a:p>
            <a:r>
              <a:rPr lang="en-US" sz="1400" dirty="0">
                <a:latin typeface="Avenir Next LT Pro Light" panose="020B0304020202020204" pitchFamily="34" charset="0"/>
              </a:rPr>
              <a:t>Resource: </a:t>
            </a:r>
            <a:r>
              <a:rPr lang="en-GB" sz="1400" dirty="0">
                <a:latin typeface="Avenir Next LT Pro Light" panose="020B0304020202020204" pitchFamily="34" charset="0"/>
              </a:rPr>
              <a:t>Andreas </a:t>
            </a:r>
            <a:r>
              <a:rPr lang="en-GB" sz="1400" dirty="0" err="1">
                <a:latin typeface="Avenir Next LT Pro Light" panose="020B0304020202020204" pitchFamily="34" charset="0"/>
              </a:rPr>
              <a:t>Astier’s</a:t>
            </a:r>
            <a:r>
              <a:rPr lang="en-GB" sz="1400" dirty="0">
                <a:latin typeface="Avenir Next LT Pro Light" panose="020B0304020202020204" pitchFamily="34" charset="0"/>
              </a:rPr>
              <a:t> “</a:t>
            </a:r>
            <a:r>
              <a:rPr lang="en-US" sz="1400" dirty="0">
                <a:latin typeface="Avenir Next LT Pro Light" panose="020B0304020202020204" pitchFamily="34" charset="0"/>
              </a:rPr>
              <a:t>The 4P Factor Model and Its Purpose in Psychological Medicine”</a:t>
            </a:r>
            <a:endParaRPr lang="en-GB" sz="1400" dirty="0">
              <a:latin typeface="Avenir Next LT Pro Light" panose="020B0304020202020204" pitchFamily="34" charset="0"/>
            </a:endParaRPr>
          </a:p>
        </p:txBody>
      </p:sp>
      <p:sp>
        <p:nvSpPr>
          <p:cNvPr id="12" name="TextBox 11">
            <a:extLst>
              <a:ext uri="{FF2B5EF4-FFF2-40B4-BE49-F238E27FC236}">
                <a16:creationId xmlns:a16="http://schemas.microsoft.com/office/drawing/2014/main" id="{628A3A7A-44BB-4C07-94A3-FCF1467478AF}"/>
              </a:ext>
            </a:extLst>
          </p:cNvPr>
          <p:cNvSpPr txBox="1"/>
          <p:nvPr/>
        </p:nvSpPr>
        <p:spPr>
          <a:xfrm>
            <a:off x="145628" y="1665686"/>
            <a:ext cx="18191603" cy="2066463"/>
          </a:xfrm>
          <a:prstGeom prst="rect">
            <a:avLst/>
          </a:prstGeom>
          <a:noFill/>
        </p:spPr>
        <p:txBody>
          <a:bodyPr wrap="square" rtlCol="0">
            <a:spAutoFit/>
          </a:bodyPr>
          <a:lstStyle/>
          <a:p>
            <a:pPr>
              <a:lnSpc>
                <a:spcPct val="150000"/>
              </a:lnSpc>
            </a:pPr>
            <a:r>
              <a:rPr lang="en-HK" sz="2200" b="1" dirty="0">
                <a:latin typeface="Yu Gothic UI Semibold" panose="020B0700000000000000" pitchFamily="34" charset="-128"/>
                <a:ea typeface="Yu Gothic UI Semibold" panose="020B0700000000000000" pitchFamily="34" charset="-128"/>
              </a:rPr>
              <a:t>We adopt the </a:t>
            </a:r>
            <a:r>
              <a:rPr lang="en" sz="2200" b="1" dirty="0">
                <a:latin typeface="Yu Gothic UI Semibold" panose="020B0700000000000000" pitchFamily="34" charset="-128"/>
                <a:ea typeface="Yu Gothic UI Semibold" panose="020B0700000000000000" pitchFamily="34" charset="-128"/>
              </a:rPr>
              <a:t>BPS </a:t>
            </a:r>
            <a:r>
              <a:rPr lang="en-HK" sz="2200" b="1" dirty="0">
                <a:latin typeface="Yu Gothic UI Semibold" panose="020B0700000000000000" pitchFamily="34" charset="-128"/>
                <a:ea typeface="Yu Gothic UI Semibold" panose="020B0700000000000000" pitchFamily="34" charset="-128"/>
              </a:rPr>
              <a:t>approach to support students to achieve B-P-S goals in their daily lives, resulting in better mental health and wellbeing</a:t>
            </a:r>
            <a:endParaRPr lang="en-GB" sz="2200" b="1" dirty="0">
              <a:latin typeface="Yu Gothic UI Semibold" panose="020B0700000000000000" pitchFamily="34" charset="-128"/>
              <a:ea typeface="Yu Gothic UI Semibold" panose="020B0700000000000000" pitchFamily="34" charset="-128"/>
            </a:endParaRPr>
          </a:p>
          <a:p>
            <a:pPr>
              <a:lnSpc>
                <a:spcPct val="150000"/>
              </a:lnSpc>
            </a:pPr>
            <a:r>
              <a:rPr lang="en-HK" sz="2200" b="1" dirty="0">
                <a:latin typeface="Avenir Next LT Pro Light" panose="020B0304020202020204" pitchFamily="34" charset="0"/>
              </a:rPr>
              <a:t>(Step 1) </a:t>
            </a:r>
            <a:r>
              <a:rPr lang="en-HK" sz="2200" dirty="0">
                <a:latin typeface="Avenir Next LT Pro Light" panose="020B0304020202020204" pitchFamily="34" charset="0"/>
              </a:rPr>
              <a:t>Identify relevant factors and objective in each domain for school students</a:t>
            </a:r>
            <a:br>
              <a:rPr lang="en-HK" sz="2200" dirty="0">
                <a:latin typeface="Avenir Next LT Pro Light" panose="020B0304020202020204" pitchFamily="34" charset="0"/>
              </a:rPr>
            </a:br>
            <a:r>
              <a:rPr lang="en-HK" sz="2200" b="1" dirty="0">
                <a:latin typeface="Avenir Next LT Pro Light" panose="020B0304020202020204" pitchFamily="34" charset="0"/>
              </a:rPr>
              <a:t>(Step 2) </a:t>
            </a:r>
            <a:r>
              <a:rPr lang="en-HK" sz="2200" dirty="0">
                <a:latin typeface="Avenir Next LT Pro Light" panose="020B0304020202020204" pitchFamily="34" charset="0"/>
              </a:rPr>
              <a:t>Understand how factors interact to achieve (vs. undermine) B-P-S goals (</a:t>
            </a:r>
            <a:r>
              <a:rPr lang="en-HK" sz="2200" b="1" i="1" dirty="0">
                <a:solidFill>
                  <a:srgbClr val="A064AC"/>
                </a:solidFill>
                <a:latin typeface="Avenir Next LT Pro Light" panose="020B0304020202020204" pitchFamily="34" charset="0"/>
              </a:rPr>
              <a:t>Physical health</a:t>
            </a:r>
            <a:r>
              <a:rPr lang="en-HK" sz="2200" b="1" i="1" dirty="0">
                <a:latin typeface="Avenir Next LT Pro Light" panose="020B0304020202020204" pitchFamily="34" charset="0"/>
              </a:rPr>
              <a:t>, </a:t>
            </a:r>
            <a:r>
              <a:rPr lang="en-HK" sz="2200" b="1" i="1" dirty="0">
                <a:solidFill>
                  <a:srgbClr val="FF3300"/>
                </a:solidFill>
                <a:latin typeface="Avenir Next LT Pro Light" panose="020B0304020202020204" pitchFamily="34" charset="0"/>
              </a:rPr>
              <a:t>psychological wellbeing</a:t>
            </a:r>
            <a:r>
              <a:rPr lang="en-HK" sz="2200" b="1" i="1" dirty="0">
                <a:latin typeface="Avenir Next LT Pro Light" panose="020B0304020202020204" pitchFamily="34" charset="0"/>
              </a:rPr>
              <a:t>, </a:t>
            </a:r>
            <a:r>
              <a:rPr lang="en-HK" sz="2200" b="1" i="1" dirty="0">
                <a:solidFill>
                  <a:srgbClr val="36BAC8"/>
                </a:solidFill>
                <a:latin typeface="Avenir Next LT Pro Light" panose="020B0304020202020204" pitchFamily="34" charset="0"/>
              </a:rPr>
              <a:t>social connectedness</a:t>
            </a:r>
            <a:r>
              <a:rPr lang="en-HK" sz="2200" dirty="0">
                <a:latin typeface="Avenir Next LT Pro Light" panose="020B0304020202020204" pitchFamily="34" charset="0"/>
              </a:rPr>
              <a:t>)</a:t>
            </a:r>
            <a:br>
              <a:rPr lang="en-HK" sz="2200" dirty="0">
                <a:latin typeface="Avenir Next LT Pro Light" panose="020B0304020202020204" pitchFamily="34" charset="0"/>
              </a:rPr>
            </a:br>
            <a:r>
              <a:rPr lang="en-HK" sz="2200" b="1" dirty="0">
                <a:latin typeface="Avenir Next LT Pro Light" panose="020B0304020202020204" pitchFamily="34" charset="0"/>
              </a:rPr>
              <a:t>(Step 3) </a:t>
            </a:r>
            <a:r>
              <a:rPr lang="en-HK" sz="2200" dirty="0">
                <a:latin typeface="Avenir Next LT Pro Light" panose="020B0304020202020204" pitchFamily="34" charset="0"/>
              </a:rPr>
              <a:t>Explore how the objectives can be </a:t>
            </a:r>
            <a:r>
              <a:rPr lang="en-HK" sz="2200" u="sng" dirty="0">
                <a:latin typeface="Avenir Next LT Pro Light" panose="020B0304020202020204" pitchFamily="34" charset="0"/>
              </a:rPr>
              <a:t>achieved in school</a:t>
            </a:r>
            <a:r>
              <a:rPr lang="en-HK" sz="2200" dirty="0">
                <a:latin typeface="Avenir Next LT Pro Light" panose="020B0304020202020204" pitchFamily="34" charset="0"/>
              </a:rPr>
              <a:t> (e.g. wellbeing curriculum, positive learning environment, therapeutic activities)</a:t>
            </a:r>
            <a:endParaRPr lang="en-GB" sz="2200" dirty="0">
              <a:latin typeface="Avenir Next LT Pro Light" panose="020B0304020202020204" pitchFamily="34" charset="0"/>
            </a:endParaRPr>
          </a:p>
        </p:txBody>
      </p:sp>
    </p:spTree>
    <p:extLst>
      <p:ext uri="{BB962C8B-B14F-4D97-AF65-F5344CB8AC3E}">
        <p14:creationId xmlns:p14="http://schemas.microsoft.com/office/powerpoint/2010/main" val="2248969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279559" y="6792892"/>
                <a:ext cx="2040585" cy="1724543"/>
              </a:xfrm>
              <a:prstGeom prst="rect">
                <a:avLst/>
              </a:prstGeom>
            </p:spPr>
            <p:txBody>
              <a:bodyPr wrap="square" lIns="0" tIns="0" rIns="0" bIns="0" rtlCol="0" anchor="t">
                <a:spAutoFit/>
              </a:bodyPr>
              <a:lstStyle/>
              <a:p>
                <a:pPr marL="174625" indent="0" algn="ctr">
                  <a:lnSpc>
                    <a:spcPct val="100000"/>
                  </a:lnSpc>
                  <a:spcBef>
                    <a:spcPts val="300"/>
                  </a:spcBef>
                  <a:spcAft>
                    <a:spcPts val="300"/>
                  </a:spcAft>
                </a:pPr>
                <a:r>
                  <a:rPr lang="zh-HK"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致送</a:t>
                </a:r>
                <a:endParaRPr lang="en-US" altLang="zh-HK"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a:p>
                <a:pPr marL="174625" indent="0" algn="ctr">
                  <a:lnSpc>
                    <a:spcPct val="100000"/>
                  </a:lnSpc>
                  <a:spcBef>
                    <a:spcPts val="300"/>
                  </a:spcBef>
                  <a:spcAft>
                    <a:spcPts val="300"/>
                  </a:spcAft>
                </a:pPr>
                <a:r>
                  <a:rPr lang="zh-HK"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紀念品</a:t>
                </a:r>
                <a:endParaRPr lang="en-US" altLang="zh-HK"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a:p>
                <a:pPr marL="174625" indent="0" algn="ctr">
                  <a:lnSpc>
                    <a:spcPct val="100000"/>
                  </a:lnSpc>
                  <a:spcBef>
                    <a:spcPts val="300"/>
                  </a:spcBef>
                  <a:spcAft>
                    <a:spcPts val="300"/>
                  </a:spcAft>
                </a:pPr>
                <a:r>
                  <a:rPr lang="zh-HK"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及合照</a:t>
                </a:r>
                <a:endParaRPr lang="en-HK" sz="4000" b="1" kern="10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974758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BF58A3-48AD-4E40-B7A5-071518C3A87A}"/>
              </a:ext>
            </a:extLst>
          </p:cNvPr>
          <p:cNvSpPr>
            <a:spLocks noGrp="1"/>
          </p:cNvSpPr>
          <p:nvPr>
            <p:ph type="title"/>
          </p:nvPr>
        </p:nvSpPr>
        <p:spPr>
          <a:xfrm>
            <a:off x="1252520" y="1252760"/>
            <a:ext cx="15773400" cy="1988345"/>
          </a:xfrm>
        </p:spPr>
        <p:txBody>
          <a:bodyPr/>
          <a:lstStyle/>
          <a:p>
            <a:r>
              <a:rPr lang="en-US" b="1" dirty="0"/>
              <a:t> </a:t>
            </a:r>
            <a:endParaRPr lang="en-HK" b="1" dirty="0"/>
          </a:p>
        </p:txBody>
      </p:sp>
      <p:graphicFrame>
        <p:nvGraphicFramePr>
          <p:cNvPr id="2" name="Content Placeholder 1">
            <a:extLst>
              <a:ext uri="{FF2B5EF4-FFF2-40B4-BE49-F238E27FC236}">
                <a16:creationId xmlns:a16="http://schemas.microsoft.com/office/drawing/2014/main" id="{7BFCFCCB-E0F1-44DF-A71A-832BD905CCFE}"/>
              </a:ext>
            </a:extLst>
          </p:cNvPr>
          <p:cNvGraphicFramePr>
            <a:graphicFrameLocks noGrp="1"/>
          </p:cNvGraphicFramePr>
          <p:nvPr>
            <p:ph idx="1"/>
            <p:extLst>
              <p:ext uri="{D42A27DB-BD31-4B8C-83A1-F6EECF244321}">
                <p14:modId xmlns:p14="http://schemas.microsoft.com/office/powerpoint/2010/main" val="847532890"/>
              </p:ext>
            </p:extLst>
          </p:nvPr>
        </p:nvGraphicFramePr>
        <p:xfrm>
          <a:off x="381000" y="3431053"/>
          <a:ext cx="17651256" cy="6246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29">
            <a:extLst>
              <a:ext uri="{FF2B5EF4-FFF2-40B4-BE49-F238E27FC236}">
                <a16:creationId xmlns:a16="http://schemas.microsoft.com/office/drawing/2014/main" id="{1CAFAA01-8CA2-40D9-A471-AB3378C2399A}"/>
              </a:ext>
            </a:extLst>
          </p:cNvPr>
          <p:cNvSpPr txBox="1"/>
          <p:nvPr/>
        </p:nvSpPr>
        <p:spPr>
          <a:xfrm>
            <a:off x="579755" y="9810236"/>
            <a:ext cx="3580532" cy="369332"/>
          </a:xfrm>
          <a:prstGeom prst="rect">
            <a:avLst/>
          </a:prstGeom>
          <a:noFill/>
        </p:spPr>
        <p:txBody>
          <a:bodyPr wrap="none" rtlCol="0">
            <a:spAutoFit/>
          </a:bodyPr>
          <a:lstStyle/>
          <a:p>
            <a:r>
              <a:rPr lang="en-GB" dirty="0"/>
              <a:t>Note: Number of schools in 2020-21</a:t>
            </a:r>
          </a:p>
        </p:txBody>
      </p:sp>
      <p:grpSp>
        <p:nvGrpSpPr>
          <p:cNvPr id="10" name="Group 9">
            <a:extLst>
              <a:ext uri="{FF2B5EF4-FFF2-40B4-BE49-F238E27FC236}">
                <a16:creationId xmlns:a16="http://schemas.microsoft.com/office/drawing/2014/main" id="{8EF32594-9801-4067-A9A3-67F63601E730}"/>
              </a:ext>
            </a:extLst>
          </p:cNvPr>
          <p:cNvGrpSpPr/>
          <p:nvPr/>
        </p:nvGrpSpPr>
        <p:grpSpPr>
          <a:xfrm>
            <a:off x="4369923" y="8839930"/>
            <a:ext cx="13232277" cy="418370"/>
            <a:chOff x="3533571" y="4614597"/>
            <a:chExt cx="8194226" cy="259080"/>
          </a:xfrm>
        </p:grpSpPr>
        <p:pic>
          <p:nvPicPr>
            <p:cNvPr id="28" name="Picture 8" descr="peoplechain">
              <a:extLst>
                <a:ext uri="{FF2B5EF4-FFF2-40B4-BE49-F238E27FC236}">
                  <a16:creationId xmlns:a16="http://schemas.microsoft.com/office/drawing/2014/main" id="{18EE34EC-8EE5-4548-BF16-F5F07ED1BB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80090" y="4675731"/>
              <a:ext cx="547707" cy="1877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E70C372-5728-4894-8490-1627198490D3}"/>
                </a:ext>
              </a:extLst>
            </p:cNvPr>
            <p:cNvGrpSpPr/>
            <p:nvPr/>
          </p:nvGrpSpPr>
          <p:grpSpPr>
            <a:xfrm>
              <a:off x="3533571" y="4614597"/>
              <a:ext cx="7366320" cy="259080"/>
              <a:chOff x="3533571" y="4614597"/>
              <a:chExt cx="7366320" cy="259080"/>
            </a:xfrm>
          </p:grpSpPr>
          <p:pic>
            <p:nvPicPr>
              <p:cNvPr id="1032" name="Picture 8" descr="peoplechain">
                <a:extLst>
                  <a:ext uri="{FF2B5EF4-FFF2-40B4-BE49-F238E27FC236}">
                    <a16:creationId xmlns:a16="http://schemas.microsoft.com/office/drawing/2014/main" id="{8C7DE7AD-C08F-4DA9-93D9-813C38BF31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33571" y="4614597"/>
                <a:ext cx="740833" cy="25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peoplechain">
                <a:extLst>
                  <a:ext uri="{FF2B5EF4-FFF2-40B4-BE49-F238E27FC236}">
                    <a16:creationId xmlns:a16="http://schemas.microsoft.com/office/drawing/2014/main" id="{824AA208-641F-41F9-9657-8322FF7C3D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87011" y="4614597"/>
                <a:ext cx="740833" cy="25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peoplechain">
                <a:extLst>
                  <a:ext uri="{FF2B5EF4-FFF2-40B4-BE49-F238E27FC236}">
                    <a16:creationId xmlns:a16="http://schemas.microsoft.com/office/drawing/2014/main" id="{4D0710DD-CC78-44DF-9A22-1D7E941676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5629" y="4619677"/>
                <a:ext cx="740833" cy="25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eoplechain">
                <a:extLst>
                  <a:ext uri="{FF2B5EF4-FFF2-40B4-BE49-F238E27FC236}">
                    <a16:creationId xmlns:a16="http://schemas.microsoft.com/office/drawing/2014/main" id="{DE6EE303-01A5-431C-85E0-B661415C44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87361" y="4650739"/>
                <a:ext cx="650235" cy="222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eoplechain">
                <a:extLst>
                  <a:ext uri="{FF2B5EF4-FFF2-40B4-BE49-F238E27FC236}">
                    <a16:creationId xmlns:a16="http://schemas.microsoft.com/office/drawing/2014/main" id="{1BCD574F-76ED-4461-A2D5-DB1F7CE7C4C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9310" y="4650739"/>
                <a:ext cx="650235" cy="2229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peoplechain">
                <a:extLst>
                  <a:ext uri="{FF2B5EF4-FFF2-40B4-BE49-F238E27FC236}">
                    <a16:creationId xmlns:a16="http://schemas.microsoft.com/office/drawing/2014/main" id="{77371FFD-E824-445D-A871-2406B04BDD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21834" y="4650739"/>
                <a:ext cx="650235" cy="2229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peoplechain">
                <a:extLst>
                  <a:ext uri="{FF2B5EF4-FFF2-40B4-BE49-F238E27FC236}">
                    <a16:creationId xmlns:a16="http://schemas.microsoft.com/office/drawing/2014/main" id="{E121503A-9318-438C-9E1B-851C2A0E86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6462" y="4614597"/>
                <a:ext cx="740833" cy="25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peoplechain">
                <a:extLst>
                  <a:ext uri="{FF2B5EF4-FFF2-40B4-BE49-F238E27FC236}">
                    <a16:creationId xmlns:a16="http://schemas.microsoft.com/office/drawing/2014/main" id="{FAD122FC-4A65-44FB-889B-4FAE1C19F8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52184" y="4685892"/>
                <a:ext cx="547707" cy="1877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eoplechain">
                <a:extLst>
                  <a:ext uri="{FF2B5EF4-FFF2-40B4-BE49-F238E27FC236}">
                    <a16:creationId xmlns:a16="http://schemas.microsoft.com/office/drawing/2014/main" id="{CC816CC2-EFC5-47EC-9411-3B77A7881F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27673" y="4685892"/>
                <a:ext cx="547707" cy="1877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eoplechain">
                <a:extLst>
                  <a:ext uri="{FF2B5EF4-FFF2-40B4-BE49-F238E27FC236}">
                    <a16:creationId xmlns:a16="http://schemas.microsoft.com/office/drawing/2014/main" id="{7785751F-060B-492D-8532-B5274D9BF1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2899" y="4640578"/>
                <a:ext cx="650235" cy="22293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Rectangle 4">
            <a:extLst>
              <a:ext uri="{FF2B5EF4-FFF2-40B4-BE49-F238E27FC236}">
                <a16:creationId xmlns:a16="http://schemas.microsoft.com/office/drawing/2014/main" id="{D3EC1547-B112-403F-A891-BEE659075C58}"/>
              </a:ext>
            </a:extLst>
          </p:cNvPr>
          <p:cNvSpPr/>
          <p:nvPr/>
        </p:nvSpPr>
        <p:spPr>
          <a:xfrm>
            <a:off x="-147072" y="1714500"/>
            <a:ext cx="18572583" cy="707886"/>
          </a:xfrm>
          <a:prstGeom prst="rect">
            <a:avLst/>
          </a:prstGeom>
        </p:spPr>
        <p:txBody>
          <a:bodyPr wrap="square">
            <a:spAutoFit/>
          </a:bodyPr>
          <a:lstStyle/>
          <a:p>
            <a:pPr algn="ctr"/>
            <a:r>
              <a:rPr lang="en-US" sz="4000" dirty="0">
                <a:latin typeface="Bodoni MT Black" panose="02070A03080606020203" pitchFamily="18" charset="0"/>
              </a:rPr>
              <a:t>“</a:t>
            </a:r>
            <a:r>
              <a:rPr lang="en-GB" sz="3600" b="1" dirty="0">
                <a:latin typeface="Avenir Next LT Pro Light" panose="020B0304020202020204" pitchFamily="34" charset="0"/>
              </a:rPr>
              <a:t>Transformation of all participating schools into wellbeing first </a:t>
            </a:r>
            <a:r>
              <a:rPr lang="en-US" altLang="zh-CN" sz="3600" b="1" dirty="0">
                <a:latin typeface="Avenir Next LT Pro Light" panose="020B0304020202020204" pitchFamily="34" charset="0"/>
              </a:rPr>
              <a:t>s</a:t>
            </a:r>
            <a:r>
              <a:rPr lang="en-GB" sz="3600" b="1" dirty="0" err="1">
                <a:latin typeface="Avenir Next LT Pro Light" panose="020B0304020202020204" pitchFamily="34" charset="0"/>
              </a:rPr>
              <a:t>chools</a:t>
            </a:r>
            <a:r>
              <a:rPr lang="en-US" sz="4000" dirty="0">
                <a:latin typeface="Bodoni MT Black" panose="02070A03080606020203" pitchFamily="18" charset="0"/>
              </a:rPr>
              <a:t>”</a:t>
            </a:r>
            <a:endParaRPr lang="en-HK" sz="4000" b="1" dirty="0">
              <a:solidFill>
                <a:schemeClr val="accent6"/>
              </a:solidFill>
              <a:effectLst>
                <a:outerShdw blurRad="38100" dist="38100" dir="2700000" algn="tl">
                  <a:srgbClr val="000000">
                    <a:alpha val="43137"/>
                  </a:srgbClr>
                </a:outerShdw>
              </a:effectLst>
              <a:latin typeface="Avenir Next LT Pro Light" panose="020B0304020202020204" pitchFamily="34" charset="0"/>
            </a:endParaRPr>
          </a:p>
        </p:txBody>
      </p:sp>
      <p:grpSp>
        <p:nvGrpSpPr>
          <p:cNvPr id="19" name="Group 4">
            <a:extLst>
              <a:ext uri="{FF2B5EF4-FFF2-40B4-BE49-F238E27FC236}">
                <a16:creationId xmlns:a16="http://schemas.microsoft.com/office/drawing/2014/main" id="{72F7C3E0-40A2-4621-AEE1-AA0083ABF360}"/>
              </a:ext>
            </a:extLst>
          </p:cNvPr>
          <p:cNvGrpSpPr/>
          <p:nvPr/>
        </p:nvGrpSpPr>
        <p:grpSpPr>
          <a:xfrm>
            <a:off x="2194468" y="476761"/>
            <a:ext cx="13578933" cy="777600"/>
            <a:chOff x="-202367" y="2668320"/>
            <a:chExt cx="7552600" cy="804837"/>
          </a:xfrm>
        </p:grpSpPr>
        <p:sp>
          <p:nvSpPr>
            <p:cNvPr id="20" name="AutoShape 8">
              <a:extLst>
                <a:ext uri="{FF2B5EF4-FFF2-40B4-BE49-F238E27FC236}">
                  <a16:creationId xmlns:a16="http://schemas.microsoft.com/office/drawing/2014/main" id="{F9753F62-CAB4-42A6-8179-C7D248599F46}"/>
                </a:ext>
              </a:extLst>
            </p:cNvPr>
            <p:cNvSpPr/>
            <p:nvPr/>
          </p:nvSpPr>
          <p:spPr>
            <a:xfrm>
              <a:off x="14860" y="2668320"/>
              <a:ext cx="7296204" cy="804837"/>
            </a:xfrm>
            <a:prstGeom prst="rect">
              <a:avLst/>
            </a:prstGeom>
            <a:solidFill>
              <a:srgbClr val="000000"/>
            </a:solidFill>
          </p:spPr>
          <p:txBody>
            <a:bodyPr/>
            <a:lstStyle/>
            <a:p>
              <a:endParaRPr lang="en-HK" dirty="0"/>
            </a:p>
          </p:txBody>
        </p:sp>
        <p:sp>
          <p:nvSpPr>
            <p:cNvPr id="21" name="TextBox 9">
              <a:extLst>
                <a:ext uri="{FF2B5EF4-FFF2-40B4-BE49-F238E27FC236}">
                  <a16:creationId xmlns:a16="http://schemas.microsoft.com/office/drawing/2014/main" id="{94C710E3-F9AC-4D02-AE66-A2A975A84E65}"/>
                </a:ext>
              </a:extLst>
            </p:cNvPr>
            <p:cNvSpPr txBox="1"/>
            <p:nvPr/>
          </p:nvSpPr>
          <p:spPr>
            <a:xfrm>
              <a:off x="-202367" y="2822610"/>
              <a:ext cx="7552600" cy="573403"/>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The four levels in QTN Project </a:t>
              </a:r>
              <a:r>
                <a:rPr lang="en-US" altLang="zh-TW" sz="3600" b="1" dirty="0">
                  <a:solidFill>
                    <a:schemeClr val="bg1"/>
                  </a:solidFill>
                  <a:latin typeface="Yu Gothic UI Semibold" panose="020B0700000000000000" pitchFamily="34" charset="-128"/>
                  <a:ea typeface="Yu Gothic UI Semibold" panose="020B0700000000000000" pitchFamily="34" charset="-128"/>
                </a:rPr>
                <a:t>《</a:t>
              </a:r>
              <a:r>
                <a:rPr lang="zh-HK" altLang="en-US" sz="36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3600" b="1" dirty="0">
                  <a:solidFill>
                    <a:schemeClr val="bg1"/>
                  </a:solidFill>
                  <a:latin typeface="Yu Gothic UI Semibold" panose="020B0700000000000000" pitchFamily="34" charset="-128"/>
                  <a:ea typeface="Yu Gothic UI Semibold" panose="020B0700000000000000" pitchFamily="34" charset="-128"/>
                </a:rPr>
                <a:t>》</a:t>
              </a:r>
              <a:endParaRPr lang="en-US" sz="3600" b="1" u="none" dirty="0">
                <a:solidFill>
                  <a:schemeClr val="bg1"/>
                </a:solidFill>
                <a:latin typeface="Yu Gothic UI Semibold" panose="020B0700000000000000" pitchFamily="34" charset="-128"/>
                <a:ea typeface="Yu Gothic UI Semibold" panose="020B0700000000000000" pitchFamily="34" charset="-128"/>
              </a:endParaRPr>
            </a:p>
          </p:txBody>
        </p:sp>
      </p:grpSp>
    </p:spTree>
    <p:extLst>
      <p:ext uri="{BB962C8B-B14F-4D97-AF65-F5344CB8AC3E}">
        <p14:creationId xmlns:p14="http://schemas.microsoft.com/office/powerpoint/2010/main" val="1770113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43CE1-19EF-43D5-AA5B-65E5E054C284}"/>
              </a:ext>
            </a:extLst>
          </p:cNvPr>
          <p:cNvSpPr>
            <a:spLocks noGrp="1"/>
          </p:cNvSpPr>
          <p:nvPr>
            <p:ph idx="1"/>
          </p:nvPr>
        </p:nvSpPr>
        <p:spPr>
          <a:xfrm>
            <a:off x="1257300" y="1924269"/>
            <a:ext cx="15773400" cy="6527007"/>
          </a:xfrm>
        </p:spPr>
        <p:txBody>
          <a:bodyPr/>
          <a:lstStyle/>
          <a:p>
            <a:pPr marL="0" indent="0" algn="ctr">
              <a:buNone/>
            </a:pPr>
            <a:endParaRPr lang="en-US" u="sng" dirty="0"/>
          </a:p>
          <a:p>
            <a:endParaRPr lang="en-HK" dirty="0"/>
          </a:p>
        </p:txBody>
      </p:sp>
      <p:pic>
        <p:nvPicPr>
          <p:cNvPr id="21" name="Picture 20">
            <a:extLst>
              <a:ext uri="{FF2B5EF4-FFF2-40B4-BE49-F238E27FC236}">
                <a16:creationId xmlns:a16="http://schemas.microsoft.com/office/drawing/2014/main" id="{01301411-67A2-45B3-9AEC-BFD6E6573610}"/>
              </a:ext>
            </a:extLst>
          </p:cNvPr>
          <p:cNvPicPr>
            <a:picLocks noChangeAspect="1"/>
          </p:cNvPicPr>
          <p:nvPr/>
        </p:nvPicPr>
        <p:blipFill>
          <a:blip r:embed="rId3"/>
          <a:stretch>
            <a:fillRect/>
          </a:stretch>
        </p:blipFill>
        <p:spPr>
          <a:xfrm>
            <a:off x="310130" y="2292258"/>
            <a:ext cx="17667740" cy="7306689"/>
          </a:xfrm>
          <a:prstGeom prst="rect">
            <a:avLst/>
          </a:prstGeom>
        </p:spPr>
      </p:pic>
      <p:cxnSp>
        <p:nvCxnSpPr>
          <p:cNvPr id="25" name="Connector: Curved 24">
            <a:extLst>
              <a:ext uri="{FF2B5EF4-FFF2-40B4-BE49-F238E27FC236}">
                <a16:creationId xmlns:a16="http://schemas.microsoft.com/office/drawing/2014/main" id="{15C8D82D-ADFB-4322-882B-740563B0253B}"/>
              </a:ext>
            </a:extLst>
          </p:cNvPr>
          <p:cNvCxnSpPr>
            <a:cxnSpLocks/>
            <a:endCxn id="29" idx="2"/>
          </p:cNvCxnSpPr>
          <p:nvPr/>
        </p:nvCxnSpPr>
        <p:spPr>
          <a:xfrm rot="10800000">
            <a:off x="3698366" y="3978259"/>
            <a:ext cx="3997842" cy="1272709"/>
          </a:xfrm>
          <a:prstGeom prst="curvedConnector2">
            <a:avLst/>
          </a:prstGeom>
          <a:ln w="53975" cmpd="sng">
            <a:prstDash val="sysDot"/>
            <a:tailEnd type="triangle"/>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6D685A08-A343-4B41-8428-2FE0F91E6CE0}"/>
              </a:ext>
            </a:extLst>
          </p:cNvPr>
          <p:cNvSpPr txBox="1"/>
          <p:nvPr/>
        </p:nvSpPr>
        <p:spPr>
          <a:xfrm>
            <a:off x="310130" y="2777929"/>
            <a:ext cx="6776471" cy="1200329"/>
          </a:xfrm>
          <a:prstGeom prst="rect">
            <a:avLst/>
          </a:prstGeom>
          <a:noFill/>
        </p:spPr>
        <p:txBody>
          <a:bodyPr wrap="square" rtlCol="0">
            <a:spAutoFit/>
          </a:bodyPr>
          <a:lstStyle/>
          <a:p>
            <a:r>
              <a:rPr lang="en-US" sz="2400" b="1" u="sng" dirty="0">
                <a:solidFill>
                  <a:schemeClr val="accent1"/>
                </a:solidFill>
                <a:latin typeface="Yu Gothic Medium" panose="020B0500000000000000" pitchFamily="34" charset="-128"/>
                <a:ea typeface="Yu Gothic Medium" panose="020B0500000000000000" pitchFamily="34" charset="-128"/>
              </a:rPr>
              <a:t>Network level</a:t>
            </a:r>
            <a:r>
              <a:rPr lang="en-US" sz="2400" b="1" dirty="0">
                <a:solidFill>
                  <a:schemeClr val="accent1"/>
                </a:solidFill>
                <a:latin typeface="Yu Gothic Medium" panose="020B0500000000000000" pitchFamily="34" charset="-128"/>
                <a:ea typeface="Yu Gothic Medium" panose="020B0500000000000000" pitchFamily="34" charset="-128"/>
              </a:rPr>
              <a:t>: </a:t>
            </a:r>
            <a:r>
              <a:rPr lang="en-US" sz="2400" u="sng" dirty="0">
                <a:solidFill>
                  <a:schemeClr val="accent1"/>
                </a:solidFill>
                <a:latin typeface="Avenir Next LT Pro Light" panose="020B0304020202020204" pitchFamily="34" charset="0"/>
                <a:ea typeface="Malgun Gothic" panose="020B0503020000020004" pitchFamily="34" charset="-127"/>
              </a:rPr>
              <a:t/>
            </a:r>
            <a:br>
              <a:rPr lang="en-US" sz="2400" u="sng" dirty="0">
                <a:solidFill>
                  <a:schemeClr val="accent1"/>
                </a:solidFill>
                <a:latin typeface="Avenir Next LT Pro Light" panose="020B0304020202020204" pitchFamily="34" charset="0"/>
                <a:ea typeface="Malgun Gothic" panose="020B0503020000020004" pitchFamily="34" charset="-127"/>
              </a:rPr>
            </a:br>
            <a:r>
              <a:rPr lang="en-US" sz="2400" dirty="0">
                <a:solidFill>
                  <a:schemeClr val="accent1"/>
                </a:solidFill>
                <a:latin typeface="Avenir Next LT Pro Light" panose="020B0304020202020204" pitchFamily="34" charset="0"/>
                <a:ea typeface="Malgun Gothic" panose="020B0503020000020004" pitchFamily="34" charset="-127"/>
              </a:rPr>
              <a:t>How </a:t>
            </a:r>
            <a:r>
              <a:rPr lang="en-US" altLang="zh-CN" sz="2400" dirty="0">
                <a:solidFill>
                  <a:schemeClr val="accent1"/>
                </a:solidFill>
                <a:latin typeface="Avenir Next LT Pro Light" panose="020B0304020202020204" pitchFamily="34" charset="0"/>
                <a:ea typeface="Malgun Gothic" panose="020B0503020000020004" pitchFamily="34" charset="-127"/>
              </a:rPr>
              <a:t>can </a:t>
            </a:r>
            <a:r>
              <a:rPr lang="en-US" sz="2400" dirty="0">
                <a:solidFill>
                  <a:schemeClr val="accent1"/>
                </a:solidFill>
                <a:latin typeface="Avenir Next LT Pro Light" panose="020B0304020202020204" pitchFamily="34" charset="0"/>
                <a:ea typeface="Malgun Gothic" panose="020B0503020000020004" pitchFamily="34" charset="-127"/>
              </a:rPr>
              <a:t>interschool visits facilitate </a:t>
            </a:r>
            <a:r>
              <a:rPr lang="en-US" sz="2400" b="1" dirty="0">
                <a:solidFill>
                  <a:srgbClr val="F74007"/>
                </a:solidFill>
                <a:latin typeface="Avenir Next LT Pro Light" panose="020B0304020202020204" pitchFamily="34" charset="0"/>
                <a:ea typeface="Malgun Gothic" panose="020B0503020000020004" pitchFamily="34" charset="-127"/>
              </a:rPr>
              <a:t>knowledge</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b="1" dirty="0">
                <a:solidFill>
                  <a:srgbClr val="F74007"/>
                </a:solidFill>
                <a:latin typeface="Avenir Next LT Pro Light" panose="020B0304020202020204" pitchFamily="34" charset="0"/>
                <a:ea typeface="Malgun Gothic" panose="020B0503020000020004" pitchFamily="34" charset="-127"/>
              </a:rPr>
              <a:t>exchange</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dirty="0">
                <a:solidFill>
                  <a:schemeClr val="accent1"/>
                </a:solidFill>
                <a:latin typeface="Avenir Next LT Pro Light" panose="020B0304020202020204" pitchFamily="34" charset="0"/>
                <a:ea typeface="Malgun Gothic" panose="020B0503020000020004" pitchFamily="34" charset="-127"/>
              </a:rPr>
              <a:t>&amp; sharing of </a:t>
            </a:r>
            <a:r>
              <a:rPr lang="en-US" sz="2400" b="1" dirty="0">
                <a:solidFill>
                  <a:srgbClr val="F74007"/>
                </a:solidFill>
                <a:latin typeface="Avenir Next LT Pro Light" panose="020B0304020202020204" pitchFamily="34" charset="0"/>
                <a:ea typeface="Malgun Gothic" panose="020B0503020000020004" pitchFamily="34" charset="-127"/>
              </a:rPr>
              <a:t>good</a:t>
            </a:r>
            <a:r>
              <a:rPr lang="en-US" sz="2400" dirty="0">
                <a:solidFill>
                  <a:srgbClr val="F74007"/>
                </a:solidFill>
                <a:latin typeface="Avenir Next LT Pro Light" panose="020B0304020202020204" pitchFamily="34" charset="0"/>
                <a:ea typeface="Malgun Gothic" panose="020B0503020000020004" pitchFamily="34" charset="-127"/>
              </a:rPr>
              <a:t> </a:t>
            </a:r>
            <a:r>
              <a:rPr lang="en-US" sz="2400" b="1" dirty="0">
                <a:solidFill>
                  <a:srgbClr val="F74007"/>
                </a:solidFill>
                <a:latin typeface="Avenir Next LT Pro Light" panose="020B0304020202020204" pitchFamily="34" charset="0"/>
                <a:ea typeface="Malgun Gothic" panose="020B0503020000020004" pitchFamily="34" charset="-127"/>
              </a:rPr>
              <a:t>practices</a:t>
            </a:r>
            <a:r>
              <a:rPr lang="en-US" sz="2400" dirty="0">
                <a:solidFill>
                  <a:schemeClr val="accent1"/>
                </a:solidFill>
                <a:latin typeface="Avenir Next LT Pro Light" panose="020B0304020202020204" pitchFamily="34" charset="0"/>
                <a:ea typeface="Malgun Gothic" panose="020B0503020000020004" pitchFamily="34" charset="-127"/>
              </a:rPr>
              <a:t>?</a:t>
            </a:r>
            <a:endParaRPr lang="en-HK" sz="2400" dirty="0">
              <a:solidFill>
                <a:schemeClr val="accent1"/>
              </a:solidFill>
              <a:latin typeface="Avenir Next LT Pro Light" panose="020B0304020202020204" pitchFamily="34" charset="0"/>
              <a:ea typeface="Malgun Gothic" panose="020B0503020000020004" pitchFamily="34" charset="-127"/>
            </a:endParaRPr>
          </a:p>
        </p:txBody>
      </p:sp>
      <p:sp>
        <p:nvSpPr>
          <p:cNvPr id="34" name="TextBox 33">
            <a:extLst>
              <a:ext uri="{FF2B5EF4-FFF2-40B4-BE49-F238E27FC236}">
                <a16:creationId xmlns:a16="http://schemas.microsoft.com/office/drawing/2014/main" id="{8C38EA48-AF44-4E0F-874F-4751ACD979DA}"/>
              </a:ext>
            </a:extLst>
          </p:cNvPr>
          <p:cNvSpPr txBox="1"/>
          <p:nvPr/>
        </p:nvSpPr>
        <p:spPr>
          <a:xfrm>
            <a:off x="7580702" y="2777929"/>
            <a:ext cx="10457267" cy="1200329"/>
          </a:xfrm>
          <a:prstGeom prst="rect">
            <a:avLst/>
          </a:prstGeom>
          <a:noFill/>
        </p:spPr>
        <p:txBody>
          <a:bodyPr wrap="square" rtlCol="0">
            <a:spAutoFit/>
          </a:bodyPr>
          <a:lstStyle/>
          <a:p>
            <a:r>
              <a:rPr lang="en-US" sz="2400" b="1" u="sng" dirty="0">
                <a:solidFill>
                  <a:schemeClr val="accent1"/>
                </a:solidFill>
                <a:latin typeface="Yu Gothic Medium" panose="020B0500000000000000" pitchFamily="34" charset="-128"/>
                <a:ea typeface="Yu Gothic Medium" panose="020B0500000000000000" pitchFamily="34" charset="-128"/>
              </a:rPr>
              <a:t>Individual School level</a:t>
            </a:r>
            <a:r>
              <a:rPr lang="en-US" sz="2400" b="1" dirty="0">
                <a:solidFill>
                  <a:schemeClr val="accent1"/>
                </a:solidFill>
                <a:latin typeface="Yu Gothic Medium" panose="020B0500000000000000" pitchFamily="34" charset="-128"/>
                <a:ea typeface="Yu Gothic Medium" panose="020B0500000000000000" pitchFamily="34" charset="-128"/>
              </a:rPr>
              <a:t>:</a:t>
            </a:r>
          </a:p>
          <a:p>
            <a:r>
              <a:rPr lang="en-US" sz="2400" dirty="0">
                <a:solidFill>
                  <a:schemeClr val="accent1"/>
                </a:solidFill>
                <a:latin typeface="Avenir Next LT Pro Light" panose="020B0304020202020204" pitchFamily="34" charset="0"/>
                <a:ea typeface="Malgun Gothic" panose="020B0503020000020004" pitchFamily="34" charset="-127"/>
              </a:rPr>
              <a:t>What are key factors that facilitate </a:t>
            </a:r>
            <a:r>
              <a:rPr lang="en-US" sz="2400" b="1" dirty="0">
                <a:solidFill>
                  <a:srgbClr val="F74007"/>
                </a:solidFill>
                <a:latin typeface="Avenir Next LT Pro Light" panose="020B0304020202020204" pitchFamily="34" charset="0"/>
                <a:ea typeface="Malgun Gothic" panose="020B0503020000020004" pitchFamily="34" charset="-127"/>
              </a:rPr>
              <a:t>transformation of schools</a:t>
            </a:r>
            <a:r>
              <a:rPr lang="en-US" sz="2400" b="1" dirty="0">
                <a:solidFill>
                  <a:schemeClr val="accent6"/>
                </a:solidFill>
                <a:latin typeface="Avenir Next LT Pro Light" panose="020B0304020202020204" pitchFamily="34" charset="0"/>
                <a:ea typeface="Malgun Gothic" panose="020B0503020000020004" pitchFamily="34" charset="-127"/>
              </a:rPr>
              <a:t> </a:t>
            </a:r>
            <a:r>
              <a:rPr lang="en-US" sz="2400" dirty="0">
                <a:solidFill>
                  <a:schemeClr val="accent1"/>
                </a:solidFill>
                <a:latin typeface="Avenir Next LT Pro Light" panose="020B0304020202020204" pitchFamily="34" charset="0"/>
                <a:ea typeface="Malgun Gothic" panose="020B0503020000020004" pitchFamily="34" charset="-127"/>
              </a:rPr>
              <a:t>into WFS? Are the </a:t>
            </a:r>
            <a:r>
              <a:rPr lang="en-US" sz="2400" b="1" dirty="0">
                <a:solidFill>
                  <a:srgbClr val="F74007"/>
                </a:solidFill>
                <a:latin typeface="Avenir Next LT Pro Light" panose="020B0304020202020204" pitchFamily="34" charset="0"/>
                <a:ea typeface="Malgun Gothic" panose="020B0503020000020004" pitchFamily="34" charset="-127"/>
              </a:rPr>
              <a:t>training</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dirty="0">
                <a:solidFill>
                  <a:schemeClr val="accent1"/>
                </a:solidFill>
                <a:latin typeface="Avenir Next LT Pro Light" panose="020B0304020202020204" pitchFamily="34" charset="0"/>
                <a:ea typeface="Malgun Gothic" panose="020B0503020000020004" pitchFamily="34" charset="-127"/>
              </a:rPr>
              <a:t>&amp;</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b="1" dirty="0">
                <a:solidFill>
                  <a:srgbClr val="F74007"/>
                </a:solidFill>
                <a:latin typeface="Avenir Next LT Pro Light" panose="020B0304020202020204" pitchFamily="34" charset="0"/>
                <a:ea typeface="Malgun Gothic" panose="020B0503020000020004" pitchFamily="34" charset="-127"/>
              </a:rPr>
              <a:t>support</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dirty="0">
                <a:solidFill>
                  <a:schemeClr val="accent1"/>
                </a:solidFill>
                <a:latin typeface="Avenir Next LT Pro Light" panose="020B0304020202020204" pitchFamily="34" charset="0"/>
                <a:ea typeface="Malgun Gothic" panose="020B0503020000020004" pitchFamily="34" charset="-127"/>
              </a:rPr>
              <a:t>helpful to teachers promoting WFS?</a:t>
            </a:r>
          </a:p>
        </p:txBody>
      </p:sp>
      <p:cxnSp>
        <p:nvCxnSpPr>
          <p:cNvPr id="36" name="Connector: Curved 35">
            <a:extLst>
              <a:ext uri="{FF2B5EF4-FFF2-40B4-BE49-F238E27FC236}">
                <a16:creationId xmlns:a16="http://schemas.microsoft.com/office/drawing/2014/main" id="{9C987383-02A6-40E0-A087-A7DDD2BD34D8}"/>
              </a:ext>
            </a:extLst>
          </p:cNvPr>
          <p:cNvCxnSpPr>
            <a:cxnSpLocks/>
            <a:endCxn id="34" idx="2"/>
          </p:cNvCxnSpPr>
          <p:nvPr/>
        </p:nvCxnSpPr>
        <p:spPr>
          <a:xfrm rot="16200000" flipV="1">
            <a:off x="12536442" y="4251153"/>
            <a:ext cx="2366853" cy="1821064"/>
          </a:xfrm>
          <a:prstGeom prst="curvedConnector3">
            <a:avLst>
              <a:gd name="adj1" fmla="val 50000"/>
            </a:avLst>
          </a:prstGeom>
          <a:ln w="53975" cmpd="sng">
            <a:prstDash val="sysDot"/>
            <a:tailEnd type="triangle"/>
          </a:ln>
        </p:spPr>
        <p:style>
          <a:lnRef idx="1">
            <a:schemeClr val="accent4"/>
          </a:lnRef>
          <a:fillRef idx="0">
            <a:schemeClr val="accent4"/>
          </a:fillRef>
          <a:effectRef idx="0">
            <a:schemeClr val="accent4"/>
          </a:effectRef>
          <a:fontRef idx="minor">
            <a:schemeClr val="tx1"/>
          </a:fontRef>
        </p:style>
      </p:cxnSp>
      <p:sp>
        <p:nvSpPr>
          <p:cNvPr id="49" name="Rectangle 48">
            <a:extLst>
              <a:ext uri="{FF2B5EF4-FFF2-40B4-BE49-F238E27FC236}">
                <a16:creationId xmlns:a16="http://schemas.microsoft.com/office/drawing/2014/main" id="{04CA01F4-9B28-4A72-BC60-7094B7CB8425}"/>
              </a:ext>
            </a:extLst>
          </p:cNvPr>
          <p:cNvSpPr/>
          <p:nvPr/>
        </p:nvSpPr>
        <p:spPr>
          <a:xfrm>
            <a:off x="11831522" y="7793785"/>
            <a:ext cx="5310086" cy="1200329"/>
          </a:xfrm>
          <a:prstGeom prst="rect">
            <a:avLst/>
          </a:prstGeom>
        </p:spPr>
        <p:txBody>
          <a:bodyPr wrap="square">
            <a:spAutoFit/>
          </a:bodyPr>
          <a:lstStyle/>
          <a:p>
            <a:r>
              <a:rPr lang="en-US" sz="2400" b="1" u="sng" dirty="0">
                <a:solidFill>
                  <a:schemeClr val="accent1"/>
                </a:solidFill>
                <a:latin typeface="Yu Gothic Medium" panose="020B0500000000000000" pitchFamily="34" charset="-128"/>
                <a:ea typeface="Yu Gothic Medium" panose="020B0500000000000000" pitchFamily="34" charset="-128"/>
              </a:rPr>
              <a:t>Individual School level</a:t>
            </a:r>
            <a:r>
              <a:rPr lang="en-US" sz="2400" b="1" dirty="0">
                <a:solidFill>
                  <a:schemeClr val="accent1"/>
                </a:solidFill>
                <a:latin typeface="Yu Gothic Medium" panose="020B0500000000000000" pitchFamily="34" charset="-128"/>
                <a:ea typeface="Yu Gothic Medium" panose="020B0500000000000000" pitchFamily="34" charset="-128"/>
              </a:rPr>
              <a:t>:</a:t>
            </a:r>
          </a:p>
          <a:p>
            <a:r>
              <a:rPr lang="en-US" sz="2400" dirty="0">
                <a:solidFill>
                  <a:schemeClr val="accent1"/>
                </a:solidFill>
                <a:latin typeface="Avenir Next LT Pro Light" panose="020B0304020202020204" pitchFamily="34" charset="0"/>
                <a:ea typeface="Malgun Gothic" panose="020B0503020000020004" pitchFamily="34" charset="-127"/>
              </a:rPr>
              <a:t>How can schools best support teachers’ </a:t>
            </a:r>
            <a:r>
              <a:rPr lang="en-US" sz="2400" b="1" dirty="0">
                <a:solidFill>
                  <a:schemeClr val="accent6">
                    <a:lumMod val="75000"/>
                  </a:schemeClr>
                </a:solidFill>
                <a:latin typeface="Avenir Next LT Pro Light" panose="020B0304020202020204" pitchFamily="34" charset="0"/>
                <a:ea typeface="Malgun Gothic" panose="020B0503020000020004" pitchFamily="34" charset="-127"/>
              </a:rPr>
              <a:t>agency</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dirty="0">
                <a:solidFill>
                  <a:schemeClr val="accent1"/>
                </a:solidFill>
                <a:latin typeface="Avenir Next LT Pro Light" panose="020B0304020202020204" pitchFamily="34" charset="0"/>
                <a:ea typeface="Malgun Gothic" panose="020B0503020000020004" pitchFamily="34" charset="-127"/>
              </a:rPr>
              <a:t>&amp; </a:t>
            </a:r>
            <a:r>
              <a:rPr lang="en-US" sz="2400" b="1" dirty="0">
                <a:solidFill>
                  <a:schemeClr val="accent6">
                    <a:lumMod val="75000"/>
                  </a:schemeClr>
                </a:solidFill>
                <a:latin typeface="Avenir Next LT Pro Light" panose="020B0304020202020204" pitchFamily="34" charset="0"/>
                <a:ea typeface="Malgun Gothic" panose="020B0503020000020004" pitchFamily="34" charset="-127"/>
              </a:rPr>
              <a:t>wellbeing</a:t>
            </a:r>
            <a:r>
              <a:rPr lang="en-US" sz="2400" dirty="0">
                <a:solidFill>
                  <a:schemeClr val="accent1"/>
                </a:solidFill>
                <a:latin typeface="Avenir Next LT Pro Light" panose="020B0304020202020204" pitchFamily="34" charset="0"/>
                <a:ea typeface="Malgun Gothic" panose="020B0503020000020004" pitchFamily="34" charset="-127"/>
              </a:rPr>
              <a:t>?</a:t>
            </a:r>
            <a:endParaRPr lang="en-HK" sz="2400" dirty="0">
              <a:solidFill>
                <a:schemeClr val="accent1"/>
              </a:solidFill>
              <a:latin typeface="Avenir Next LT Pro Light" panose="020B0304020202020204" pitchFamily="34" charset="0"/>
              <a:ea typeface="Malgun Gothic" panose="020B0503020000020004" pitchFamily="34" charset="-127"/>
            </a:endParaRPr>
          </a:p>
        </p:txBody>
      </p:sp>
      <p:sp>
        <p:nvSpPr>
          <p:cNvPr id="50" name="Rectangle 49">
            <a:extLst>
              <a:ext uri="{FF2B5EF4-FFF2-40B4-BE49-F238E27FC236}">
                <a16:creationId xmlns:a16="http://schemas.microsoft.com/office/drawing/2014/main" id="{64BBB37B-BD74-4E0F-BBFF-3321EB7AB216}"/>
              </a:ext>
            </a:extLst>
          </p:cNvPr>
          <p:cNvSpPr/>
          <p:nvPr/>
        </p:nvSpPr>
        <p:spPr>
          <a:xfrm>
            <a:off x="944663" y="8121139"/>
            <a:ext cx="10013291" cy="1569660"/>
          </a:xfrm>
          <a:prstGeom prst="rect">
            <a:avLst/>
          </a:prstGeom>
        </p:spPr>
        <p:txBody>
          <a:bodyPr wrap="square">
            <a:spAutoFit/>
          </a:bodyPr>
          <a:lstStyle/>
          <a:p>
            <a:r>
              <a:rPr lang="en-US" sz="2400" b="1" u="sng" dirty="0">
                <a:solidFill>
                  <a:schemeClr val="accent1"/>
                </a:solidFill>
                <a:latin typeface="Yu Gothic Medium" panose="020B0500000000000000" pitchFamily="34" charset="-128"/>
                <a:ea typeface="Yu Gothic Medium" panose="020B0500000000000000" pitchFamily="34" charset="-128"/>
              </a:rPr>
              <a:t>Student level</a:t>
            </a:r>
            <a:r>
              <a:rPr lang="en-US" sz="2400" b="1" dirty="0">
                <a:solidFill>
                  <a:schemeClr val="accent1"/>
                </a:solidFill>
                <a:latin typeface="Yu Gothic Medium" panose="020B0500000000000000" pitchFamily="34" charset="-128"/>
                <a:ea typeface="Yu Gothic Medium" panose="020B0500000000000000" pitchFamily="34" charset="-128"/>
              </a:rPr>
              <a:t>: </a:t>
            </a:r>
          </a:p>
          <a:p>
            <a:r>
              <a:rPr lang="en-US" sz="2400" dirty="0">
                <a:solidFill>
                  <a:schemeClr val="accent1"/>
                </a:solidFill>
                <a:latin typeface="Avenir Next LT Pro Light" panose="020B0304020202020204" pitchFamily="34" charset="0"/>
                <a:ea typeface="Malgun Gothic" panose="020B0503020000020004" pitchFamily="34" charset="-127"/>
              </a:rPr>
              <a:t>Is the </a:t>
            </a:r>
            <a:r>
              <a:rPr lang="en-US" sz="2400" b="1" dirty="0">
                <a:solidFill>
                  <a:srgbClr val="F74007"/>
                </a:solidFill>
                <a:latin typeface="Avenir Next LT Pro Light" panose="020B0304020202020204" pitchFamily="34" charset="0"/>
                <a:ea typeface="Malgun Gothic" panose="020B0503020000020004" pitchFamily="34" charset="-127"/>
              </a:rPr>
              <a:t>wellbeing curriculum </a:t>
            </a:r>
            <a:r>
              <a:rPr lang="en-US" sz="2400" dirty="0">
                <a:solidFill>
                  <a:schemeClr val="accent1"/>
                </a:solidFill>
                <a:latin typeface="Avenir Next LT Pro Light" panose="020B0304020202020204" pitchFamily="34" charset="0"/>
                <a:ea typeface="Malgun Gothic" panose="020B0503020000020004" pitchFamily="34" charset="-127"/>
              </a:rPr>
              <a:t>effective? </a:t>
            </a:r>
          </a:p>
          <a:p>
            <a:r>
              <a:rPr lang="en-US" sz="2400" dirty="0">
                <a:solidFill>
                  <a:schemeClr val="accent1"/>
                </a:solidFill>
                <a:latin typeface="Avenir Next LT Pro Light" panose="020B0304020202020204" pitchFamily="34" charset="0"/>
                <a:ea typeface="Malgun Gothic" panose="020B0503020000020004" pitchFamily="34" charset="-127"/>
              </a:rPr>
              <a:t>Do students show </a:t>
            </a:r>
            <a:r>
              <a:rPr lang="en-US" sz="2400" b="1" dirty="0">
                <a:solidFill>
                  <a:srgbClr val="F74007"/>
                </a:solidFill>
                <a:latin typeface="Avenir Next LT Pro Light" panose="020B0304020202020204" pitchFamily="34" charset="0"/>
                <a:ea typeface="Malgun Gothic" panose="020B0503020000020004" pitchFamily="34" charset="-127"/>
              </a:rPr>
              <a:t>better</a:t>
            </a:r>
            <a:r>
              <a:rPr lang="en-US" sz="2400" dirty="0">
                <a:solidFill>
                  <a:srgbClr val="F74007"/>
                </a:solidFill>
                <a:latin typeface="Avenir Next LT Pro Light" panose="020B0304020202020204" pitchFamily="34" charset="0"/>
                <a:ea typeface="Malgun Gothic" panose="020B0503020000020004" pitchFamily="34" charset="-127"/>
              </a:rPr>
              <a:t> </a:t>
            </a:r>
            <a:r>
              <a:rPr lang="en-US" sz="2400" b="1" dirty="0">
                <a:solidFill>
                  <a:srgbClr val="F74007"/>
                </a:solidFill>
                <a:latin typeface="Avenir Next LT Pro Light" panose="020B0304020202020204" pitchFamily="34" charset="0"/>
                <a:ea typeface="Malgun Gothic" panose="020B0503020000020004" pitchFamily="34" charset="-127"/>
              </a:rPr>
              <a:t>wellbeing</a:t>
            </a:r>
            <a:r>
              <a:rPr lang="en-US" sz="2400" dirty="0">
                <a:solidFill>
                  <a:schemeClr val="accent1"/>
                </a:solidFill>
                <a:latin typeface="Avenir Next LT Pro Light" panose="020B0304020202020204" pitchFamily="34" charset="0"/>
                <a:ea typeface="Malgun Gothic" panose="020B0503020000020004" pitchFamily="34" charset="-127"/>
              </a:rPr>
              <a:t>, wellness-promoting</a:t>
            </a:r>
            <a:r>
              <a:rPr lang="en-US" sz="2400" dirty="0">
                <a:solidFill>
                  <a:schemeClr val="accent4"/>
                </a:solidFill>
                <a:latin typeface="Avenir Next LT Pro Light" panose="020B0304020202020204" pitchFamily="34" charset="0"/>
                <a:ea typeface="Malgun Gothic" panose="020B0503020000020004" pitchFamily="34" charset="-127"/>
              </a:rPr>
              <a:t> </a:t>
            </a:r>
            <a:r>
              <a:rPr lang="en-US" sz="2400" b="1" dirty="0" err="1">
                <a:solidFill>
                  <a:srgbClr val="F74007"/>
                </a:solidFill>
                <a:latin typeface="Avenir Next LT Pro Light" panose="020B0304020202020204" pitchFamily="34" charset="0"/>
                <a:ea typeface="Malgun Gothic" panose="020B0503020000020004" pitchFamily="34" charset="-127"/>
              </a:rPr>
              <a:t>behaviours</a:t>
            </a:r>
            <a:r>
              <a:rPr lang="en-US" sz="2400" dirty="0">
                <a:solidFill>
                  <a:schemeClr val="accent1"/>
                </a:solidFill>
                <a:latin typeface="Avenir Next LT Pro Light" panose="020B0304020202020204" pitchFamily="34" charset="0"/>
                <a:ea typeface="Malgun Gothic" panose="020B0503020000020004" pitchFamily="34" charset="-127"/>
              </a:rPr>
              <a:t>, and increasing capacity to </a:t>
            </a:r>
            <a:r>
              <a:rPr lang="en-US" sz="2400" b="1" dirty="0">
                <a:solidFill>
                  <a:schemeClr val="accent6">
                    <a:lumMod val="75000"/>
                  </a:schemeClr>
                </a:solidFill>
                <a:latin typeface="Avenir Next LT Pro Light" panose="020B0304020202020204" pitchFamily="34" charset="0"/>
                <a:ea typeface="Malgun Gothic" panose="020B0503020000020004" pitchFamily="34" charset="-127"/>
              </a:rPr>
              <a:t>promote</a:t>
            </a:r>
            <a:r>
              <a:rPr lang="en-US" sz="2400" dirty="0">
                <a:solidFill>
                  <a:schemeClr val="accent6">
                    <a:lumMod val="75000"/>
                  </a:schemeClr>
                </a:solidFill>
                <a:latin typeface="Avenir Next LT Pro Light" panose="020B0304020202020204" pitchFamily="34" charset="0"/>
                <a:ea typeface="Malgun Gothic" panose="020B0503020000020004" pitchFamily="34" charset="-127"/>
              </a:rPr>
              <a:t> </a:t>
            </a:r>
            <a:r>
              <a:rPr lang="en-US" sz="2400" b="1" dirty="0">
                <a:solidFill>
                  <a:schemeClr val="accent6">
                    <a:lumMod val="75000"/>
                  </a:schemeClr>
                </a:solidFill>
                <a:latin typeface="Avenir Next LT Pro Light" panose="020B0304020202020204" pitchFamily="34" charset="0"/>
                <a:ea typeface="Malgun Gothic" panose="020B0503020000020004" pitchFamily="34" charset="-127"/>
              </a:rPr>
              <a:t>WFS</a:t>
            </a:r>
            <a:r>
              <a:rPr lang="en-US" sz="2400" dirty="0">
                <a:solidFill>
                  <a:schemeClr val="accent1"/>
                </a:solidFill>
                <a:latin typeface="Avenir Next LT Pro Light" panose="020B0304020202020204" pitchFamily="34" charset="0"/>
                <a:ea typeface="Malgun Gothic" panose="020B0503020000020004" pitchFamily="34" charset="-127"/>
              </a:rPr>
              <a:t>?</a:t>
            </a:r>
            <a:endParaRPr lang="en-HK" sz="2400" dirty="0">
              <a:solidFill>
                <a:schemeClr val="accent1"/>
              </a:solidFill>
              <a:latin typeface="Avenir Next LT Pro Light" panose="020B0304020202020204" pitchFamily="34" charset="0"/>
              <a:ea typeface="Malgun Gothic" panose="020B0503020000020004" pitchFamily="34" charset="-127"/>
            </a:endParaRPr>
          </a:p>
        </p:txBody>
      </p:sp>
      <p:cxnSp>
        <p:nvCxnSpPr>
          <p:cNvPr id="53" name="Connector: Curved 52">
            <a:extLst>
              <a:ext uri="{FF2B5EF4-FFF2-40B4-BE49-F238E27FC236}">
                <a16:creationId xmlns:a16="http://schemas.microsoft.com/office/drawing/2014/main" id="{5B5D1E07-8F90-4DB4-B36F-2CF5CEC9D0D7}"/>
              </a:ext>
            </a:extLst>
          </p:cNvPr>
          <p:cNvCxnSpPr>
            <a:cxnSpLocks/>
          </p:cNvCxnSpPr>
          <p:nvPr/>
        </p:nvCxnSpPr>
        <p:spPr>
          <a:xfrm rot="5400000">
            <a:off x="14446652" y="6753016"/>
            <a:ext cx="1138062" cy="1058235"/>
          </a:xfrm>
          <a:prstGeom prst="curvedConnector3">
            <a:avLst>
              <a:gd name="adj1" fmla="val 50000"/>
            </a:avLst>
          </a:prstGeom>
          <a:ln w="53975" cmpd="sng">
            <a:prstDash val="sysDot"/>
            <a:tailEnd type="triangle"/>
          </a:ln>
        </p:spPr>
        <p:style>
          <a:lnRef idx="1">
            <a:schemeClr val="accent4"/>
          </a:lnRef>
          <a:fillRef idx="0">
            <a:schemeClr val="accent4"/>
          </a:fillRef>
          <a:effectRef idx="0">
            <a:schemeClr val="accent4"/>
          </a:effectRef>
          <a:fontRef idx="minor">
            <a:schemeClr val="tx1"/>
          </a:fontRef>
        </p:style>
      </p:cxnSp>
      <p:cxnSp>
        <p:nvCxnSpPr>
          <p:cNvPr id="60" name="Connector: Curved 59">
            <a:extLst>
              <a:ext uri="{FF2B5EF4-FFF2-40B4-BE49-F238E27FC236}">
                <a16:creationId xmlns:a16="http://schemas.microsoft.com/office/drawing/2014/main" id="{038A98BB-3C9F-4422-A87F-A7406C3BFFD6}"/>
              </a:ext>
            </a:extLst>
          </p:cNvPr>
          <p:cNvCxnSpPr>
            <a:cxnSpLocks/>
          </p:cNvCxnSpPr>
          <p:nvPr/>
        </p:nvCxnSpPr>
        <p:spPr>
          <a:xfrm rot="10800000" flipV="1">
            <a:off x="3211561" y="7264888"/>
            <a:ext cx="2301893" cy="1134209"/>
          </a:xfrm>
          <a:prstGeom prst="curvedConnector3">
            <a:avLst>
              <a:gd name="adj1" fmla="val 50000"/>
            </a:avLst>
          </a:prstGeom>
          <a:ln w="53975" cmpd="sng">
            <a:prstDash val="sysDot"/>
            <a:tailEnd type="triangle"/>
          </a:ln>
        </p:spPr>
        <p:style>
          <a:lnRef idx="1">
            <a:schemeClr val="accent4"/>
          </a:lnRef>
          <a:fillRef idx="0">
            <a:schemeClr val="accent4"/>
          </a:fillRef>
          <a:effectRef idx="0">
            <a:schemeClr val="accent4"/>
          </a:effectRef>
          <a:fontRef idx="minor">
            <a:schemeClr val="tx1"/>
          </a:fontRef>
        </p:style>
      </p:cxnSp>
      <p:sp>
        <p:nvSpPr>
          <p:cNvPr id="18" name="AutoShape 8">
            <a:extLst>
              <a:ext uri="{FF2B5EF4-FFF2-40B4-BE49-F238E27FC236}">
                <a16:creationId xmlns:a16="http://schemas.microsoft.com/office/drawing/2014/main" id="{B389471F-EDD4-455C-AE5F-F14E256B0A56}"/>
              </a:ext>
            </a:extLst>
          </p:cNvPr>
          <p:cNvSpPr/>
          <p:nvPr/>
        </p:nvSpPr>
        <p:spPr>
          <a:xfrm>
            <a:off x="1026997" y="411535"/>
            <a:ext cx="16086036" cy="1199849"/>
          </a:xfrm>
          <a:prstGeom prst="rect">
            <a:avLst/>
          </a:prstGeom>
          <a:solidFill>
            <a:srgbClr val="000000"/>
          </a:solidFill>
        </p:spPr>
        <p:txBody>
          <a:bodyPr tIns="144000" bIns="144000"/>
          <a:lstStyle/>
          <a:p>
            <a:pPr algn="ctr"/>
            <a:r>
              <a:rPr lang="en-US" altLang="zh-CN" sz="3600" b="1" dirty="0">
                <a:solidFill>
                  <a:schemeClr val="bg1"/>
                </a:solidFill>
                <a:latin typeface="Hatton Bold" panose="020B0604020202020204" charset="0"/>
              </a:rPr>
              <a:t>Transformation into Wellbeing First School (WFS) through: </a:t>
            </a:r>
            <a:br>
              <a:rPr lang="en-US" altLang="zh-CN" sz="3600" b="1" dirty="0">
                <a:solidFill>
                  <a:schemeClr val="bg1"/>
                </a:solidFill>
                <a:latin typeface="Hatton Bold" panose="020B0604020202020204" charset="0"/>
              </a:rPr>
            </a:br>
            <a:r>
              <a:rPr lang="en-US" altLang="zh-CN" sz="3600" b="1" dirty="0">
                <a:solidFill>
                  <a:schemeClr val="bg1"/>
                </a:solidFill>
                <a:latin typeface="Hatton Bold" panose="020B0604020202020204" charset="0"/>
              </a:rPr>
              <a:t>Intervention, Development, Evaluation &amp; Research</a:t>
            </a:r>
            <a:endParaRPr lang="en-GB" sz="3600" dirty="0">
              <a:solidFill>
                <a:schemeClr val="bg1"/>
              </a:solidFill>
              <a:latin typeface="Hatton Bold" panose="020B0604020202020204" charset="0"/>
            </a:endParaRPr>
          </a:p>
        </p:txBody>
      </p:sp>
    </p:spTree>
    <p:extLst>
      <p:ext uri="{BB962C8B-B14F-4D97-AF65-F5344CB8AC3E}">
        <p14:creationId xmlns:p14="http://schemas.microsoft.com/office/powerpoint/2010/main" val="33626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80A4FCF-81D4-4278-83A9-EB74FBD82452}"/>
              </a:ext>
            </a:extLst>
          </p:cNvPr>
          <p:cNvGraphicFramePr>
            <a:graphicFrameLocks noGrp="1"/>
          </p:cNvGraphicFramePr>
          <p:nvPr>
            <p:ph idx="1"/>
            <p:extLst/>
          </p:nvPr>
        </p:nvGraphicFramePr>
        <p:xfrm>
          <a:off x="1257300" y="1768831"/>
          <a:ext cx="15773400" cy="7892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4">
            <a:extLst>
              <a:ext uri="{FF2B5EF4-FFF2-40B4-BE49-F238E27FC236}">
                <a16:creationId xmlns:a16="http://schemas.microsoft.com/office/drawing/2014/main" id="{AA97D2E9-D67E-4186-80FD-428F1B23DB34}"/>
              </a:ext>
            </a:extLst>
          </p:cNvPr>
          <p:cNvGrpSpPr/>
          <p:nvPr/>
        </p:nvGrpSpPr>
        <p:grpSpPr>
          <a:xfrm>
            <a:off x="2194468" y="476761"/>
            <a:ext cx="13578933" cy="777600"/>
            <a:chOff x="-202367" y="2668320"/>
            <a:chExt cx="7552600" cy="804837"/>
          </a:xfrm>
        </p:grpSpPr>
        <p:sp>
          <p:nvSpPr>
            <p:cNvPr id="13" name="AutoShape 8">
              <a:extLst>
                <a:ext uri="{FF2B5EF4-FFF2-40B4-BE49-F238E27FC236}">
                  <a16:creationId xmlns:a16="http://schemas.microsoft.com/office/drawing/2014/main" id="{D6D9637F-0C8F-457B-9BE0-5594EF8F6AB7}"/>
                </a:ext>
              </a:extLst>
            </p:cNvPr>
            <p:cNvSpPr/>
            <p:nvPr/>
          </p:nvSpPr>
          <p:spPr>
            <a:xfrm>
              <a:off x="14860" y="2668320"/>
              <a:ext cx="7296204" cy="804837"/>
            </a:xfrm>
            <a:prstGeom prst="rect">
              <a:avLst/>
            </a:prstGeom>
            <a:solidFill>
              <a:srgbClr val="000000"/>
            </a:solidFill>
          </p:spPr>
          <p:txBody>
            <a:bodyPr/>
            <a:lstStyle/>
            <a:p>
              <a:endParaRPr lang="en-HK" dirty="0"/>
            </a:p>
          </p:txBody>
        </p:sp>
        <p:sp>
          <p:nvSpPr>
            <p:cNvPr id="14" name="TextBox 9">
              <a:extLst>
                <a:ext uri="{FF2B5EF4-FFF2-40B4-BE49-F238E27FC236}">
                  <a16:creationId xmlns:a16="http://schemas.microsoft.com/office/drawing/2014/main" id="{561B6849-24F5-4EEF-8712-3E2D6AEC13C6}"/>
                </a:ext>
              </a:extLst>
            </p:cNvPr>
            <p:cNvSpPr txBox="1"/>
            <p:nvPr/>
          </p:nvSpPr>
          <p:spPr>
            <a:xfrm>
              <a:off x="-202367" y="2822610"/>
              <a:ext cx="7552600" cy="573403"/>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Hatton Bold" panose="020B0604020202020204" charset="0"/>
                </a:rPr>
                <a:t>Measurable Outcomes of Wellbeing First School</a:t>
              </a:r>
              <a:endParaRPr lang="en-US" sz="3600" b="1" u="none" dirty="0">
                <a:solidFill>
                  <a:schemeClr val="bg1"/>
                </a:solidFill>
                <a:latin typeface="Yu Gothic UI Semibold" panose="020B0700000000000000" pitchFamily="34" charset="-128"/>
                <a:ea typeface="Yu Gothic UI Semibold" panose="020B0700000000000000" pitchFamily="34" charset="-128"/>
              </a:endParaRPr>
            </a:p>
          </p:txBody>
        </p:sp>
      </p:grpSp>
    </p:spTree>
    <p:extLst>
      <p:ext uri="{BB962C8B-B14F-4D97-AF65-F5344CB8AC3E}">
        <p14:creationId xmlns:p14="http://schemas.microsoft.com/office/powerpoint/2010/main" val="389328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144651" y="7063884"/>
                <a:ext cx="2274574" cy="1180649"/>
              </a:xfrm>
              <a:prstGeom prst="rect">
                <a:avLst/>
              </a:prstGeom>
            </p:spPr>
            <p:txBody>
              <a:bodyPr wrap="square" lIns="0" tIns="0" rIns="0" bIns="0" rtlCol="0" anchor="t">
                <a:spAutoFit/>
              </a:bodyPr>
              <a:lstStyle/>
              <a:p>
                <a:pPr algn="ctr">
                  <a:spcBef>
                    <a:spcPts val="600"/>
                  </a:spcBef>
                </a:pP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「幸福感為先校園」實務指南 </a:t>
                </a:r>
                <a:endPar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a:p>
                <a:pPr algn="ctr">
                  <a:spcBef>
                    <a:spcPts val="600"/>
                  </a:spcBef>
                </a:pPr>
                <a:r>
                  <a:rPr lang="en-US" altLang="zh-HK" dirty="0">
                    <a:solidFill>
                      <a:schemeClr val="tx1">
                        <a:lumMod val="65000"/>
                        <a:lumOff val="35000"/>
                      </a:schemeClr>
                    </a:solidFill>
                    <a:latin typeface="Century Gothic" panose="020B0502020202020204" pitchFamily="34" charset="0"/>
                    <a:ea typeface="Yu Gothic UI Semilight" panose="020B0400000000000000" pitchFamily="34" charset="-128"/>
                  </a:rPr>
                  <a:t>Wellbeing-First School Guidelines</a:t>
                </a:r>
                <a:endParaRPr lang="en-US" altLang="zh-HK"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9591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4F0719-8DAE-4801-B2F8-954C4C27A8F3}"/>
              </a:ext>
            </a:extLst>
          </p:cNvPr>
          <p:cNvSpPr>
            <a:spLocks noGrp="1"/>
          </p:cNvSpPr>
          <p:nvPr>
            <p:ph idx="1"/>
          </p:nvPr>
        </p:nvSpPr>
        <p:spPr>
          <a:xfrm>
            <a:off x="707542" y="2529254"/>
            <a:ext cx="17077841" cy="7155291"/>
          </a:xfrm>
        </p:spPr>
        <p:txBody>
          <a:bodyPr>
            <a:normAutofit/>
          </a:bodyPr>
          <a:lstStyle/>
          <a:p>
            <a:pPr marL="0" indent="0">
              <a:spcBef>
                <a:spcPts val="1200"/>
              </a:spcBef>
              <a:buNone/>
            </a:pPr>
            <a:r>
              <a:rPr lang="en-US" sz="2800" b="1" dirty="0">
                <a:latin typeface="Avenir Next LT Pro Light" panose="020B0304020202020204" pitchFamily="34" charset="0"/>
              </a:rPr>
              <a:t>We will publish a set of guidelines to support schools to achieve the goals of Wellbeing First School</a:t>
            </a:r>
          </a:p>
          <a:p>
            <a:pPr marL="901700">
              <a:spcBef>
                <a:spcPts val="2400"/>
              </a:spcBef>
            </a:pPr>
            <a:r>
              <a:rPr lang="en-US" sz="2800" dirty="0">
                <a:latin typeface="Avenir Next LT Pro Light" panose="020B0304020202020204" pitchFamily="34" charset="0"/>
              </a:rPr>
              <a:t>Guidelines </a:t>
            </a:r>
            <a:r>
              <a:rPr lang="en-US" sz="2800" b="1" dirty="0">
                <a:latin typeface="Avenir Next LT Pro Light" panose="020B0304020202020204" pitchFamily="34" charset="0"/>
              </a:rPr>
              <a:t>tailored </a:t>
            </a:r>
            <a:r>
              <a:rPr lang="en-US" sz="2800" dirty="0">
                <a:latin typeface="Avenir Next LT Pro Light" panose="020B0304020202020204" pitchFamily="34" charset="0"/>
              </a:rPr>
              <a:t>for Secondary, Primary, and Pre-Schools</a:t>
            </a:r>
          </a:p>
          <a:p>
            <a:pPr marL="901700">
              <a:spcBef>
                <a:spcPts val="1200"/>
              </a:spcBef>
            </a:pPr>
            <a:r>
              <a:rPr lang="en-US" sz="2800" b="1" dirty="0">
                <a:latin typeface="Avenir Next LT Pro Light" panose="020B0304020202020204" pitchFamily="34" charset="0"/>
              </a:rPr>
              <a:t>Evidence-based</a:t>
            </a:r>
            <a:r>
              <a:rPr lang="en-US" sz="2800" dirty="0">
                <a:latin typeface="Avenir Next LT Pro Light" panose="020B0304020202020204" pitchFamily="34" charset="0"/>
              </a:rPr>
              <a:t> and </a:t>
            </a:r>
            <a:r>
              <a:rPr lang="en-US" sz="2800" b="1" dirty="0">
                <a:latin typeface="Avenir Next LT Pro Light" panose="020B0304020202020204" pitchFamily="34" charset="0"/>
              </a:rPr>
              <a:t>relevant</a:t>
            </a:r>
            <a:r>
              <a:rPr lang="en-US" sz="2800" dirty="0">
                <a:latin typeface="Avenir Next LT Pro Light" panose="020B0304020202020204" pitchFamily="34" charset="0"/>
              </a:rPr>
              <a:t> to Hong Kong context</a:t>
            </a:r>
          </a:p>
          <a:p>
            <a:pPr marL="901700">
              <a:spcBef>
                <a:spcPts val="1200"/>
              </a:spcBef>
            </a:pPr>
            <a:r>
              <a:rPr lang="en-US" sz="2800" b="1" dirty="0">
                <a:latin typeface="Avenir Next LT Pro Light" panose="020B0304020202020204" pitchFamily="34" charset="0"/>
              </a:rPr>
              <a:t>Inclusive</a:t>
            </a:r>
            <a:r>
              <a:rPr lang="en-US" sz="2800" dirty="0">
                <a:latin typeface="Avenir Next LT Pro Light" panose="020B0304020202020204" pitchFamily="34" charset="0"/>
              </a:rPr>
              <a:t>, considering diverse student characteristics and needs</a:t>
            </a:r>
          </a:p>
          <a:p>
            <a:pPr marL="901700">
              <a:spcBef>
                <a:spcPts val="1200"/>
              </a:spcBef>
            </a:pPr>
            <a:r>
              <a:rPr lang="en-US" sz="2800" dirty="0">
                <a:latin typeface="Avenir Next LT Pro Light" panose="020B0304020202020204" pitchFamily="34" charset="0"/>
              </a:rPr>
              <a:t>Contains: Core principles, Case illustrations, Benchmarking indicators &amp; tools</a:t>
            </a:r>
          </a:p>
          <a:p>
            <a:pPr marL="901700">
              <a:spcBef>
                <a:spcPts val="1200"/>
              </a:spcBef>
            </a:pPr>
            <a:endParaRPr lang="en-US" sz="2800" dirty="0">
              <a:latin typeface="Avenir Next LT Pro Light" panose="020B0304020202020204" pitchFamily="34" charset="0"/>
            </a:endParaRPr>
          </a:p>
          <a:p>
            <a:pPr marL="0" indent="0">
              <a:spcBef>
                <a:spcPts val="2400"/>
              </a:spcBef>
              <a:buNone/>
            </a:pPr>
            <a:r>
              <a:rPr lang="en-US" sz="2800" dirty="0">
                <a:latin typeface="Avenir Next LT Pro Light" panose="020B0304020202020204" pitchFamily="34" charset="0"/>
              </a:rPr>
              <a:t>Research and consultation behind the Guidelines development:</a:t>
            </a:r>
          </a:p>
          <a:p>
            <a:endParaRPr lang="en-US" dirty="0"/>
          </a:p>
          <a:p>
            <a:endParaRPr lang="en-US" dirty="0"/>
          </a:p>
          <a:p>
            <a:endParaRPr lang="en-US" dirty="0"/>
          </a:p>
          <a:p>
            <a:endParaRPr lang="en-US" dirty="0"/>
          </a:p>
          <a:p>
            <a:endParaRPr lang="en-HK" dirty="0"/>
          </a:p>
        </p:txBody>
      </p:sp>
      <p:sp>
        <p:nvSpPr>
          <p:cNvPr id="6" name="AutoShape 8">
            <a:extLst>
              <a:ext uri="{FF2B5EF4-FFF2-40B4-BE49-F238E27FC236}">
                <a16:creationId xmlns:a16="http://schemas.microsoft.com/office/drawing/2014/main" id="{69105A3A-D943-40E7-A5E3-5F800704A7A0}"/>
              </a:ext>
            </a:extLst>
          </p:cNvPr>
          <p:cNvSpPr/>
          <p:nvPr/>
        </p:nvSpPr>
        <p:spPr>
          <a:xfrm>
            <a:off x="4019550" y="602455"/>
            <a:ext cx="10248900" cy="838200"/>
          </a:xfrm>
          <a:prstGeom prst="rect">
            <a:avLst/>
          </a:prstGeom>
          <a:solidFill>
            <a:srgbClr val="000000"/>
          </a:solidFill>
        </p:spPr>
        <p:txBody>
          <a:bodyPr/>
          <a:lstStyle/>
          <a:p>
            <a:pPr algn="ctr">
              <a:lnSpc>
                <a:spcPct val="150000"/>
              </a:lnSpc>
            </a:pPr>
            <a:r>
              <a:rPr lang="en-US" sz="3600" dirty="0">
                <a:solidFill>
                  <a:schemeClr val="bg1"/>
                </a:solidFill>
                <a:latin typeface="Hatton Bold" panose="020B0604020202020204" charset="0"/>
              </a:rPr>
              <a:t>Wellbeing First School Guidelines</a:t>
            </a:r>
            <a:endParaRPr lang="en-GB" sz="3600" dirty="0">
              <a:solidFill>
                <a:schemeClr val="bg1"/>
              </a:solidFill>
              <a:latin typeface="Hatton Bold" panose="020B0604020202020204" charset="0"/>
            </a:endParaRPr>
          </a:p>
        </p:txBody>
      </p:sp>
      <p:graphicFrame>
        <p:nvGraphicFramePr>
          <p:cNvPr id="8" name="Diagram 7">
            <a:extLst>
              <a:ext uri="{FF2B5EF4-FFF2-40B4-BE49-F238E27FC236}">
                <a16:creationId xmlns:a16="http://schemas.microsoft.com/office/drawing/2014/main" id="{A668BCA0-182B-48F2-BB9F-553211DB7686}"/>
              </a:ext>
            </a:extLst>
          </p:cNvPr>
          <p:cNvGraphicFramePr/>
          <p:nvPr>
            <p:extLst>
              <p:ext uri="{D42A27DB-BD31-4B8C-83A1-F6EECF244321}">
                <p14:modId xmlns:p14="http://schemas.microsoft.com/office/powerpoint/2010/main" val="352547404"/>
              </p:ext>
            </p:extLst>
          </p:nvPr>
        </p:nvGraphicFramePr>
        <p:xfrm>
          <a:off x="740258" y="6591300"/>
          <a:ext cx="16840200" cy="2770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0471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rgbClr val="002060"/>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rgbClr val="002060"/>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279559" y="6832691"/>
                <a:ext cx="2040585" cy="1644949"/>
              </a:xfrm>
              <a:prstGeom prst="rect">
                <a:avLst/>
              </a:prstGeom>
            </p:spPr>
            <p:txBody>
              <a:bodyPr wrap="square" lIns="0" tIns="0" rIns="0" bIns="0" rtlCol="0" anchor="t">
                <a:spAutoFit/>
              </a:bodyPr>
              <a:lstStyle/>
              <a:p>
                <a:pPr algn="ctr"/>
                <a:r>
                  <a:rPr lang="zh-CN" alt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推行方案</a:t>
                </a:r>
                <a:endParaRPr lang="en-US" altLang="zh-TW"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a:p>
                <a:pPr algn="ct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Implementation</a:t>
                </a:r>
              </a:p>
              <a:p>
                <a:pPr algn="ctr"/>
                <a:r>
                  <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rPr>
                  <a:t>Plan</a:t>
                </a:r>
              </a:p>
              <a:p>
                <a:pPr algn="ctr"/>
                <a:endParaRPr lang="en-US" altLang="zh-HK" sz="2000" dirty="0">
                  <a:solidFill>
                    <a:schemeClr val="tx1">
                      <a:lumMod val="65000"/>
                      <a:lumOff val="35000"/>
                    </a:schemeClr>
                  </a:solidFill>
                  <a:latin typeface="Century Gothic" panose="020B0502020202020204" pitchFamily="34" charset="0"/>
                  <a:ea typeface="Yu Gothic UI Semilight" panose="020B0400000000000000" pitchFamily="34" charset="-128"/>
                </a:endParaRPr>
              </a:p>
              <a:p>
                <a:pPr algn="ctr"/>
                <a:r>
                  <a:rPr lang="en-US" altLang="zh-HK" sz="2000" b="1" dirty="0" err="1">
                    <a:solidFill>
                      <a:schemeClr val="tx1">
                        <a:lumMod val="65000"/>
                        <a:lumOff val="35000"/>
                      </a:schemeClr>
                    </a:solidFill>
                    <a:latin typeface="Century Gothic" panose="020B0502020202020204" pitchFamily="34" charset="0"/>
                    <a:ea typeface="Yu Gothic UI Semilight" panose="020B0400000000000000" pitchFamily="34" charset="-128"/>
                  </a:rPr>
                  <a:t>Ms</a:t>
                </a:r>
                <a:r>
                  <a:rPr lang="en-US" altLang="zh-HK" sz="2000" b="1" dirty="0">
                    <a:solidFill>
                      <a:schemeClr val="tx1">
                        <a:lumMod val="65000"/>
                        <a:lumOff val="35000"/>
                      </a:schemeClr>
                    </a:solidFill>
                    <a:latin typeface="Century Gothic" panose="020B0502020202020204" pitchFamily="34" charset="0"/>
                    <a:ea typeface="Yu Gothic UI Semilight" panose="020B0400000000000000" pitchFamily="34" charset="-128"/>
                  </a:rPr>
                  <a:t> Anna Chan</a:t>
                </a:r>
                <a:endParaRPr lang="en-US" altLang="zh-HK" sz="4400" b="1" dirty="0">
                  <a:solidFill>
                    <a:schemeClr val="tx1">
                      <a:lumMod val="65000"/>
                      <a:lumOff val="35000"/>
                    </a:schemeClr>
                  </a:solidFill>
                  <a:latin typeface="Yu Gothic UI Semibold" panose="020B0700000000000000" pitchFamily="34" charset="-128"/>
                  <a:ea typeface="Yu Gothic UI Semibold" panose="020B07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958738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30614" y="3848100"/>
            <a:ext cx="19149227" cy="5983128"/>
          </a:xfrm>
          <a:prstGeom prst="rect">
            <a:avLst/>
          </a:prstGeom>
          <a:solidFill>
            <a:srgbClr val="E0D2EF"/>
          </a:solidFill>
        </p:spPr>
      </p:sp>
      <p:pic>
        <p:nvPicPr>
          <p:cNvPr id="3" name="Picture 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232859" y="-990495"/>
            <a:ext cx="4456085" cy="4318351"/>
          </a:xfrm>
          <a:prstGeom prst="rect">
            <a:avLst/>
          </a:prstGeom>
        </p:spPr>
      </p:pic>
      <p:grpSp>
        <p:nvGrpSpPr>
          <p:cNvPr id="4" name="Group 4"/>
          <p:cNvGrpSpPr/>
          <p:nvPr/>
        </p:nvGrpSpPr>
        <p:grpSpPr>
          <a:xfrm>
            <a:off x="960129" y="1028700"/>
            <a:ext cx="17099271" cy="1086637"/>
            <a:chOff x="-34143" y="0"/>
            <a:chExt cx="6979907" cy="1448849"/>
          </a:xfrm>
        </p:grpSpPr>
        <p:sp>
          <p:nvSpPr>
            <p:cNvPr id="5" name="AutoShape 5"/>
            <p:cNvSpPr/>
            <p:nvPr/>
          </p:nvSpPr>
          <p:spPr>
            <a:xfrm>
              <a:off x="0" y="0"/>
              <a:ext cx="6945764" cy="1448849"/>
            </a:xfrm>
            <a:prstGeom prst="rect">
              <a:avLst/>
            </a:prstGeom>
            <a:solidFill>
              <a:srgbClr val="000000"/>
            </a:solidFill>
          </p:spPr>
        </p:sp>
        <p:sp>
          <p:nvSpPr>
            <p:cNvPr id="6" name="TextBox 6"/>
            <p:cNvSpPr txBox="1"/>
            <p:nvPr/>
          </p:nvSpPr>
          <p:spPr>
            <a:xfrm>
              <a:off x="-34143" y="354743"/>
              <a:ext cx="6934790" cy="738664"/>
            </a:xfrm>
            <a:prstGeom prst="rect">
              <a:avLst/>
            </a:prstGeom>
          </p:spPr>
          <p:txBody>
            <a:bodyPr wrap="square" lIns="0" tIns="0" rIns="0" bIns="0" rtlCol="0" anchor="t">
              <a:spAutoFit/>
            </a:bodyPr>
            <a:lstStyle/>
            <a:p>
              <a:pPr algn="ctr">
                <a:spcBef>
                  <a:spcPct val="0"/>
                </a:spcBef>
              </a:pPr>
              <a:r>
                <a:rPr lang="en-US" altLang="zh-TW" sz="3600" b="1" dirty="0">
                  <a:solidFill>
                    <a:schemeClr val="bg1"/>
                  </a:solidFill>
                  <a:latin typeface="Hatton Bold" panose="020B0604020202020204" charset="0"/>
                  <a:ea typeface="Yu Gothic UI Semilight" panose="020B0400000000000000" pitchFamily="34" charset="-128"/>
                  <a:cs typeface="Times New Roman" panose="02020603050405020304" pitchFamily="18" charset="0"/>
                </a:rPr>
                <a:t>We support teachers to promote and develop values education</a:t>
              </a:r>
              <a:endParaRPr lang="en-US" sz="3600" dirty="0">
                <a:solidFill>
                  <a:schemeClr val="bg1"/>
                </a:solidFill>
                <a:latin typeface="Hatton Bold" panose="020B0604020202020204" charset="0"/>
              </a:endParaRPr>
            </a:p>
          </p:txBody>
        </p:sp>
      </p:grpSp>
      <p:sp>
        <p:nvSpPr>
          <p:cNvPr id="7" name="TextBox 7"/>
          <p:cNvSpPr txBox="1"/>
          <p:nvPr/>
        </p:nvSpPr>
        <p:spPr>
          <a:xfrm>
            <a:off x="342899" y="4625176"/>
            <a:ext cx="17602200" cy="4601260"/>
          </a:xfrm>
          <a:prstGeom prst="rect">
            <a:avLst/>
          </a:prstGeom>
        </p:spPr>
        <p:txBody>
          <a:bodyPr wrap="square" lIns="0" tIns="0" rIns="0" bIns="0" rtlCol="0" anchor="t">
            <a:spAutoFit/>
          </a:bodyPr>
          <a:lstStyle/>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create a shared vision on wellness promotion with participating schools</a:t>
            </a:r>
            <a:endParaRPr lang="zh-TW"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endParaRPr>
          </a:p>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promote holistic approach to mental wellness by adopting the biopsychosocial model</a:t>
            </a:r>
            <a:endParaRPr lang="zh-TW"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endParaRPr>
          </a:p>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implement a learning curriculum to promote wellbeing in schools</a:t>
            </a:r>
          </a:p>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enhance parent-child relationships and nurture positive parenting</a:t>
            </a:r>
            <a:endParaRPr lang="zh-TW" altLang="zh-TW" sz="3200" strike="sngStrike"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endParaRPr>
          </a:p>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transfer good practices and knowledge to schools</a:t>
            </a:r>
            <a:endParaRPr lang="zh-TW"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endParaRPr>
          </a:p>
          <a:p>
            <a:pPr marL="1157288" indent="-522288" algn="just">
              <a:spcBef>
                <a:spcPts val="900"/>
              </a:spcBef>
              <a:spcAft>
                <a:spcPts val="900"/>
              </a:spcAft>
              <a:buClr>
                <a:schemeClr val="bg2">
                  <a:lumMod val="25000"/>
                </a:schemeClr>
              </a:buClr>
              <a:buFont typeface="Wingdings" panose="05000000000000000000" pitchFamily="2" charset="2"/>
              <a:buChar char=""/>
            </a:pPr>
            <a:r>
              <a:rPr lang="en-US"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rPr>
              <a:t>To establish a Mental Wellness Resource Hub for wellness education for different stakeholders in the community</a:t>
            </a:r>
            <a:endParaRPr lang="zh-TW" altLang="zh-TW" sz="3200" kern="1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Times New Roman" panose="02020603050405020304" pitchFamily="18" charset="0"/>
            </a:endParaRPr>
          </a:p>
        </p:txBody>
      </p:sp>
      <p:grpSp>
        <p:nvGrpSpPr>
          <p:cNvPr id="8" name="Group 8"/>
          <p:cNvGrpSpPr/>
          <p:nvPr/>
        </p:nvGrpSpPr>
        <p:grpSpPr>
          <a:xfrm rot="67788">
            <a:off x="8528714" y="3561295"/>
            <a:ext cx="8682821" cy="931104"/>
            <a:chOff x="-1676789" y="136971"/>
            <a:chExt cx="9770463" cy="1241471"/>
          </a:xfrm>
        </p:grpSpPr>
        <p:sp>
          <p:nvSpPr>
            <p:cNvPr id="9" name="AutoShape 9"/>
            <p:cNvSpPr/>
            <p:nvPr/>
          </p:nvSpPr>
          <p:spPr>
            <a:xfrm rot="21503500">
              <a:off x="-1676789" y="136971"/>
              <a:ext cx="9770463" cy="730222"/>
            </a:xfrm>
            <a:prstGeom prst="rect">
              <a:avLst/>
            </a:prstGeom>
            <a:solidFill>
              <a:srgbClr val="000000"/>
            </a:solidFill>
          </p:spPr>
        </p:sp>
        <p:sp>
          <p:nvSpPr>
            <p:cNvPr id="10" name="TextBox 10"/>
            <p:cNvSpPr txBox="1"/>
            <p:nvPr/>
          </p:nvSpPr>
          <p:spPr>
            <a:xfrm rot="21503500">
              <a:off x="-1510862" y="229411"/>
              <a:ext cx="9414522" cy="1149031"/>
            </a:xfrm>
            <a:prstGeom prst="rect">
              <a:avLst/>
            </a:prstGeom>
          </p:spPr>
          <p:txBody>
            <a:bodyPr wrap="square" lIns="0" tIns="0" rIns="0" bIns="0" rtlCol="0" anchor="t">
              <a:spAutoFit/>
            </a:bodyPr>
            <a:lstStyle/>
            <a:p>
              <a:pPr algn="ctr">
                <a:spcBef>
                  <a:spcPts val="1800"/>
                </a:spcBef>
                <a:buClr>
                  <a:srgbClr val="B45F07"/>
                </a:buClr>
                <a:buSzPct val="85000"/>
              </a:pPr>
              <a:r>
                <a:rPr lang="en-US" altLang="zh-TW" sz="2800" kern="0" dirty="0">
                  <a:solidFill>
                    <a:schemeClr val="bg1"/>
                  </a:solidFill>
                  <a:latin typeface="Courier Prime" panose="020B0604020202020204" charset="0"/>
                  <a:ea typeface="Yu Gothic UI Semilight" panose="020B0400000000000000" pitchFamily="34" charset="-128"/>
                  <a:cs typeface="Times New Roman" panose="02020603050405020304" pitchFamily="18" charset="0"/>
                </a:rPr>
                <a:t>Foci of Development of Support Service</a:t>
              </a:r>
              <a:endParaRPr lang="en-US" altLang="zh-HK" sz="2400" kern="0" dirty="0">
                <a:solidFill>
                  <a:schemeClr val="bg1"/>
                </a:solidFill>
                <a:latin typeface="Courier Prime" panose="020B0604020202020204" charset="0"/>
                <a:ea typeface="Yu Gothic UI Semilight" panose="020B0400000000000000" pitchFamily="34" charset="-128"/>
                <a:cs typeface="Times New Roman" panose="02020603050405020304" pitchFamily="18" charset="0"/>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515220" y="-1130476"/>
            <a:ext cx="4456085" cy="4318351"/>
          </a:xfrm>
          <a:prstGeom prst="rect">
            <a:avLst/>
          </a:prstGeom>
        </p:spPr>
      </p:pic>
      <p:grpSp>
        <p:nvGrpSpPr>
          <p:cNvPr id="19" name="Group 19"/>
          <p:cNvGrpSpPr/>
          <p:nvPr/>
        </p:nvGrpSpPr>
        <p:grpSpPr>
          <a:xfrm rot="21400938">
            <a:off x="473044" y="2957685"/>
            <a:ext cx="6969895" cy="606115"/>
            <a:chOff x="3207" y="198252"/>
            <a:chExt cx="9597640" cy="508109"/>
          </a:xfrm>
        </p:grpSpPr>
        <p:sp>
          <p:nvSpPr>
            <p:cNvPr id="20" name="AutoShape 20"/>
            <p:cNvSpPr/>
            <p:nvPr/>
          </p:nvSpPr>
          <p:spPr>
            <a:xfrm rot="21571288">
              <a:off x="3207" y="198252"/>
              <a:ext cx="9597640" cy="508109"/>
            </a:xfrm>
            <a:prstGeom prst="rect">
              <a:avLst/>
            </a:prstGeom>
            <a:solidFill>
              <a:srgbClr val="000000"/>
            </a:solidFill>
          </p:spPr>
        </p:sp>
        <p:sp>
          <p:nvSpPr>
            <p:cNvPr id="21" name="TextBox 21"/>
            <p:cNvSpPr txBox="1"/>
            <p:nvPr/>
          </p:nvSpPr>
          <p:spPr>
            <a:xfrm rot="21571288">
              <a:off x="331459" y="307315"/>
              <a:ext cx="9066708" cy="309613"/>
            </a:xfrm>
            <a:prstGeom prst="rect">
              <a:avLst/>
            </a:prstGeom>
          </p:spPr>
          <p:txBody>
            <a:bodyPr wrap="square" lIns="0" tIns="0" rIns="0" bIns="0" rtlCol="0" anchor="t">
              <a:spAutoFit/>
            </a:bodyPr>
            <a:lstStyle/>
            <a:p>
              <a:r>
                <a:rPr lang="en-US" sz="2400" spc="-25" dirty="0">
                  <a:solidFill>
                    <a:srgbClr val="FFFFFF"/>
                  </a:solidFill>
                  <a:latin typeface="Courier Prime"/>
                </a:rPr>
                <a:t>Number of Participating Schools: 125</a:t>
              </a:r>
            </a:p>
          </p:txBody>
        </p:sp>
      </p:grpSp>
      <p:grpSp>
        <p:nvGrpSpPr>
          <p:cNvPr id="26" name="Group 4">
            <a:extLst>
              <a:ext uri="{FF2B5EF4-FFF2-40B4-BE49-F238E27FC236}">
                <a16:creationId xmlns:a16="http://schemas.microsoft.com/office/drawing/2014/main" id="{3794F18E-F6B5-44C8-8A81-5C14F66E9ABD}"/>
              </a:ext>
            </a:extLst>
          </p:cNvPr>
          <p:cNvGrpSpPr/>
          <p:nvPr/>
        </p:nvGrpSpPr>
        <p:grpSpPr>
          <a:xfrm>
            <a:off x="981784" y="1028700"/>
            <a:ext cx="5952416" cy="1274787"/>
            <a:chOff x="0" y="0"/>
            <a:chExt cx="6945764" cy="1699714"/>
          </a:xfrm>
        </p:grpSpPr>
        <p:sp>
          <p:nvSpPr>
            <p:cNvPr id="27" name="AutoShape 5">
              <a:extLst>
                <a:ext uri="{FF2B5EF4-FFF2-40B4-BE49-F238E27FC236}">
                  <a16:creationId xmlns:a16="http://schemas.microsoft.com/office/drawing/2014/main" id="{77EECD89-F31F-4F9D-9788-FED5AC405065}"/>
                </a:ext>
              </a:extLst>
            </p:cNvPr>
            <p:cNvSpPr/>
            <p:nvPr/>
          </p:nvSpPr>
          <p:spPr>
            <a:xfrm>
              <a:off x="0" y="0"/>
              <a:ext cx="6945764" cy="1448849"/>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5" y="386533"/>
              <a:ext cx="6934789" cy="1313181"/>
            </a:xfrm>
            <a:prstGeom prst="rect">
              <a:avLst/>
            </a:prstGeom>
          </p:spPr>
          <p:txBody>
            <a:bodyPr wrap="square" lIns="0" tIns="0" rIns="0" bIns="0" rtlCol="0" anchor="t">
              <a:spAutoFit/>
            </a:bodyPr>
            <a:lstStyle/>
            <a:p>
              <a:pPr algn="ctr">
                <a:spcBef>
                  <a:spcPts val="1800"/>
                </a:spcBef>
                <a:spcAft>
                  <a:spcPts val="450"/>
                </a:spcAft>
                <a:buClr>
                  <a:srgbClr val="000099"/>
                </a:buClr>
              </a:pPr>
              <a:r>
                <a:rPr lang="en-US" altLang="zh-TW" sz="3200" dirty="0">
                  <a:solidFill>
                    <a:schemeClr val="bg1"/>
                  </a:solidFill>
                  <a:latin typeface="Hatton Bold" panose="020B0604020202020204" charset="0"/>
                  <a:ea typeface="Yu Gothic UI Semilight" panose="020B0400000000000000" pitchFamily="34" charset="-128"/>
                  <a:cs typeface="Times New Roman" panose="02020603050405020304" pitchFamily="18" charset="0"/>
                </a:rPr>
                <a:t>Mode of Participation</a:t>
              </a:r>
            </a:p>
          </p:txBody>
        </p:sp>
      </p:grpSp>
      <p:graphicFrame>
        <p:nvGraphicFramePr>
          <p:cNvPr id="29" name="Content Placeholder 3">
            <a:extLst>
              <a:ext uri="{FF2B5EF4-FFF2-40B4-BE49-F238E27FC236}">
                <a16:creationId xmlns:a16="http://schemas.microsoft.com/office/drawing/2014/main" id="{B80ADD28-AC57-43A0-A2EC-10FD9C12F73A}"/>
              </a:ext>
            </a:extLst>
          </p:cNvPr>
          <p:cNvGraphicFramePr>
            <a:graphicFrameLocks/>
          </p:cNvGraphicFramePr>
          <p:nvPr>
            <p:extLst>
              <p:ext uri="{D42A27DB-BD31-4B8C-83A1-F6EECF244321}">
                <p14:modId xmlns:p14="http://schemas.microsoft.com/office/powerpoint/2010/main" val="2442276050"/>
              </p:ext>
            </p:extLst>
          </p:nvPr>
        </p:nvGraphicFramePr>
        <p:xfrm>
          <a:off x="819172" y="4190126"/>
          <a:ext cx="16696618" cy="5257798"/>
        </p:xfrm>
        <a:graphic>
          <a:graphicData uri="http://schemas.openxmlformats.org/drawingml/2006/table">
            <a:tbl>
              <a:tblPr firstRow="1" bandRow="1">
                <a:tableStyleId>{D27102A9-8310-4765-A935-A1911B00CA55}</a:tableStyleId>
              </a:tblPr>
              <a:tblGrid>
                <a:gridCol w="4135858">
                  <a:extLst>
                    <a:ext uri="{9D8B030D-6E8A-4147-A177-3AD203B41FA5}">
                      <a16:colId xmlns:a16="http://schemas.microsoft.com/office/drawing/2014/main" val="2727344827"/>
                    </a:ext>
                  </a:extLst>
                </a:gridCol>
                <a:gridCol w="3140190">
                  <a:extLst>
                    <a:ext uri="{9D8B030D-6E8A-4147-A177-3AD203B41FA5}">
                      <a16:colId xmlns:a16="http://schemas.microsoft.com/office/drawing/2014/main" val="3413522995"/>
                    </a:ext>
                  </a:extLst>
                </a:gridCol>
                <a:gridCol w="3140190">
                  <a:extLst>
                    <a:ext uri="{9D8B030D-6E8A-4147-A177-3AD203B41FA5}">
                      <a16:colId xmlns:a16="http://schemas.microsoft.com/office/drawing/2014/main" val="3770068245"/>
                    </a:ext>
                  </a:extLst>
                </a:gridCol>
                <a:gridCol w="3140190">
                  <a:extLst>
                    <a:ext uri="{9D8B030D-6E8A-4147-A177-3AD203B41FA5}">
                      <a16:colId xmlns:a16="http://schemas.microsoft.com/office/drawing/2014/main" val="944977147"/>
                    </a:ext>
                  </a:extLst>
                </a:gridCol>
                <a:gridCol w="3140190">
                  <a:extLst>
                    <a:ext uri="{9D8B030D-6E8A-4147-A177-3AD203B41FA5}">
                      <a16:colId xmlns:a16="http://schemas.microsoft.com/office/drawing/2014/main" val="1759867596"/>
                    </a:ext>
                  </a:extLst>
                </a:gridCol>
              </a:tblGrid>
              <a:tr h="1591554">
                <a:tc>
                  <a:txBody>
                    <a:bodyPr/>
                    <a:lstStyle/>
                    <a:p>
                      <a:pPr algn="ctr">
                        <a:spcBef>
                          <a:spcPts val="300"/>
                        </a:spcBef>
                        <a:spcAft>
                          <a:spcPts val="300"/>
                        </a:spcAft>
                      </a:pPr>
                      <a:endParaRPr lang="en-HK" sz="2400" b="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spcBef>
                          <a:spcPts val="300"/>
                        </a:spcBef>
                        <a:spcAft>
                          <a:spcPts val="0"/>
                        </a:spcAft>
                      </a:pPr>
                      <a:r>
                        <a:rPr lang="en-GB" sz="3000" b="0" dirty="0">
                          <a:solidFill>
                            <a:schemeClr val="tx1">
                              <a:lumMod val="75000"/>
                              <a:lumOff val="25000"/>
                            </a:schemeClr>
                          </a:solidFill>
                          <a:effectLst/>
                          <a:latin typeface="Avenir Next LT Pro Light" panose="020B0304020202020204" pitchFamily="34" charset="0"/>
                        </a:rPr>
                        <a:t>Target of</a:t>
                      </a:r>
                    </a:p>
                    <a:p>
                      <a:pPr algn="ctr">
                        <a:spcBef>
                          <a:spcPts val="300"/>
                        </a:spcBef>
                        <a:spcAft>
                          <a:spcPts val="0"/>
                        </a:spcAft>
                      </a:pPr>
                      <a:r>
                        <a:rPr lang="en-GB" sz="3000" b="0" dirty="0">
                          <a:solidFill>
                            <a:schemeClr val="tx1">
                              <a:lumMod val="75000"/>
                              <a:lumOff val="25000"/>
                            </a:schemeClr>
                          </a:solidFill>
                          <a:effectLst/>
                          <a:latin typeface="Avenir Next LT Pro Light" panose="020B0304020202020204" pitchFamily="34" charset="0"/>
                        </a:rPr>
                        <a:t> Support</a:t>
                      </a:r>
                      <a:endParaRPr lang="en-HK" sz="3000" b="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Core*</a:t>
                      </a:r>
                    </a:p>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Schools</a:t>
                      </a:r>
                      <a:endParaRPr lang="en-US" sz="30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Partner</a:t>
                      </a:r>
                    </a:p>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 Schools</a:t>
                      </a:r>
                      <a:endParaRPr lang="en-HK" sz="30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Network</a:t>
                      </a:r>
                    </a:p>
                    <a:p>
                      <a:pPr algn="ctr">
                        <a:spcBef>
                          <a:spcPts val="300"/>
                        </a:spcBef>
                        <a:spcAft>
                          <a:spcPts val="0"/>
                        </a:spcAft>
                      </a:pPr>
                      <a:r>
                        <a:rPr lang="en-US" sz="3000" b="1" dirty="0">
                          <a:solidFill>
                            <a:schemeClr val="tx1">
                              <a:lumMod val="75000"/>
                              <a:lumOff val="25000"/>
                            </a:schemeClr>
                          </a:solidFill>
                          <a:effectLst/>
                          <a:latin typeface="Avenir Next LT Pro Light" panose="020B0304020202020204" pitchFamily="34" charset="0"/>
                        </a:rPr>
                        <a:t> Schools</a:t>
                      </a:r>
                      <a:endParaRPr lang="en-HK" sz="30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1156084203"/>
                  </a:ext>
                </a:extLst>
              </a:tr>
              <a:tr h="1197768">
                <a:tc>
                  <a:txBody>
                    <a:bodyPr/>
                    <a:lstStyle/>
                    <a:p>
                      <a:pPr algn="l">
                        <a:lnSpc>
                          <a:spcPct val="100000"/>
                        </a:lnSpc>
                        <a:spcBef>
                          <a:spcPts val="0"/>
                        </a:spcBef>
                        <a:spcAft>
                          <a:spcPts val="0"/>
                        </a:spcAft>
                      </a:pPr>
                      <a:r>
                        <a:rPr lang="en-US" sz="2700" b="1" dirty="0">
                          <a:solidFill>
                            <a:schemeClr val="tx1">
                              <a:lumMod val="75000"/>
                              <a:lumOff val="25000"/>
                            </a:schemeClr>
                          </a:solidFill>
                          <a:effectLst/>
                          <a:latin typeface="Avenir Next LT Pro Light" panose="020B0304020202020204" pitchFamily="34" charset="0"/>
                        </a:rPr>
                        <a:t>Kindergartens</a:t>
                      </a:r>
                      <a:endParaRPr lang="en-US" sz="27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lnSpc>
                          <a:spcPct val="100000"/>
                        </a:lnSpc>
                        <a:spcBef>
                          <a:spcPts val="0"/>
                        </a:spcBef>
                        <a:spcAft>
                          <a:spcPts val="0"/>
                        </a:spcAft>
                      </a:pPr>
                      <a:r>
                        <a:rPr lang="en-US" sz="3000" b="0" dirty="0">
                          <a:solidFill>
                            <a:schemeClr val="tx1">
                              <a:lumMod val="75000"/>
                              <a:lumOff val="25000"/>
                            </a:schemeClr>
                          </a:solidFill>
                          <a:effectLst/>
                          <a:latin typeface="Avenir Next LT Pro Light" panose="020B0304020202020204" pitchFamily="34" charset="0"/>
                        </a:rPr>
                        <a:t>K2, K3</a:t>
                      </a:r>
                      <a:endParaRPr lang="en-US" sz="3000" b="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3000" b="0" kern="100" dirty="0">
                          <a:solidFill>
                            <a:schemeClr val="tx1">
                              <a:lumMod val="75000"/>
                              <a:lumOff val="25000"/>
                            </a:schemeClr>
                          </a:solidFill>
                          <a:effectLst/>
                          <a:latin typeface="Avenir Next LT Pro Light" panose="020B0304020202020204" pitchFamily="34" charset="0"/>
                        </a:rPr>
                        <a:t>2</a:t>
                      </a:r>
                      <a:endParaRPr lang="en-US" altLang="zh-TW"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HK" sz="3000" b="0" kern="100" dirty="0">
                          <a:solidFill>
                            <a:schemeClr val="tx1">
                              <a:lumMod val="75000"/>
                              <a:lumOff val="25000"/>
                            </a:schemeClr>
                          </a:solidFill>
                          <a:effectLst/>
                          <a:latin typeface="Avenir Next LT Pro Light" panose="020B0304020202020204" pitchFamily="34" charset="0"/>
                        </a:rPr>
                        <a:t>1</a:t>
                      </a:r>
                      <a:endParaRPr lang="en-US" altLang="zh-HK"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lvl="0" indent="0" algn="ctr">
                        <a:lnSpc>
                          <a:spcPct val="100000"/>
                        </a:lnSpc>
                        <a:spcBef>
                          <a:spcPts val="0"/>
                        </a:spcBef>
                        <a:spcAft>
                          <a:spcPts val="0"/>
                        </a:spcAft>
                        <a:buFont typeface="Arial" panose="020B0604020202020204" pitchFamily="34" charset="0"/>
                        <a:buNone/>
                      </a:pPr>
                      <a:r>
                        <a:rPr lang="en-US" sz="3000" b="0" kern="1200" dirty="0">
                          <a:solidFill>
                            <a:schemeClr val="tx1">
                              <a:lumMod val="75000"/>
                              <a:lumOff val="25000"/>
                            </a:schemeClr>
                          </a:solidFill>
                          <a:effectLst/>
                          <a:latin typeface="Avenir Next LT Pro Light" panose="020B0304020202020204" pitchFamily="34" charset="0"/>
                        </a:rPr>
                        <a:t>2</a:t>
                      </a:r>
                      <a:endParaRPr lang="en-HK" sz="3000" b="0" kern="12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mn-cs"/>
                      </a:endParaRPr>
                    </a:p>
                  </a:txBody>
                  <a:tcPr marL="137160" marR="137160" marT="68580" marB="68580" anchor="ctr"/>
                </a:tc>
                <a:extLst>
                  <a:ext uri="{0D108BD9-81ED-4DB2-BD59-A6C34878D82A}">
                    <a16:rowId xmlns:a16="http://schemas.microsoft.com/office/drawing/2014/main" val="754924065"/>
                  </a:ext>
                </a:extLst>
              </a:tr>
              <a:tr h="1234238">
                <a:tc>
                  <a:txBody>
                    <a:bodyPr/>
                    <a:lstStyle/>
                    <a:p>
                      <a:pPr algn="l">
                        <a:lnSpc>
                          <a:spcPct val="100000"/>
                        </a:lnSpc>
                        <a:spcBef>
                          <a:spcPts val="0"/>
                        </a:spcBef>
                        <a:spcAft>
                          <a:spcPts val="0"/>
                        </a:spcAft>
                      </a:pPr>
                      <a:r>
                        <a:rPr lang="en-US" sz="2700" b="1" dirty="0">
                          <a:solidFill>
                            <a:schemeClr val="tx1">
                              <a:lumMod val="75000"/>
                              <a:lumOff val="25000"/>
                            </a:schemeClr>
                          </a:solidFill>
                          <a:effectLst/>
                          <a:latin typeface="Avenir Next LT Pro Light" panose="020B0304020202020204" pitchFamily="34" charset="0"/>
                        </a:rPr>
                        <a:t>Primary Schools</a:t>
                      </a:r>
                      <a:endParaRPr lang="en-HK" sz="27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lnSpc>
                          <a:spcPct val="100000"/>
                        </a:lnSpc>
                        <a:spcBef>
                          <a:spcPts val="0"/>
                        </a:spcBef>
                        <a:spcAft>
                          <a:spcPts val="0"/>
                        </a:spcAft>
                      </a:pPr>
                      <a:r>
                        <a:rPr lang="en-GB" sz="3000" b="0" dirty="0">
                          <a:solidFill>
                            <a:schemeClr val="tx1">
                              <a:lumMod val="75000"/>
                              <a:lumOff val="25000"/>
                            </a:schemeClr>
                          </a:solidFill>
                          <a:effectLst/>
                          <a:latin typeface="Avenir Next LT Pro Light" panose="020B0304020202020204" pitchFamily="34" charset="0"/>
                        </a:rPr>
                        <a:t>P4, P5, P6</a:t>
                      </a:r>
                      <a:endParaRPr lang="en-HK" sz="3000" b="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3000" b="0" kern="100" dirty="0">
                          <a:solidFill>
                            <a:schemeClr val="tx1">
                              <a:lumMod val="75000"/>
                              <a:lumOff val="25000"/>
                            </a:schemeClr>
                          </a:solidFill>
                          <a:effectLst/>
                          <a:latin typeface="Avenir Next LT Pro Light" panose="020B0304020202020204" pitchFamily="34" charset="0"/>
                        </a:rPr>
                        <a:t>3</a:t>
                      </a:r>
                      <a:endParaRPr lang="en-US" altLang="zh-TW"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HK" sz="3000" b="0" kern="100" dirty="0">
                          <a:solidFill>
                            <a:schemeClr val="tx1">
                              <a:lumMod val="75000"/>
                              <a:lumOff val="25000"/>
                            </a:schemeClr>
                          </a:solidFill>
                          <a:effectLst/>
                          <a:latin typeface="Avenir Next LT Pro Light" panose="020B0304020202020204" pitchFamily="34" charset="0"/>
                        </a:rPr>
                        <a:t>14</a:t>
                      </a:r>
                      <a:endParaRPr lang="en-US" altLang="zh-HK"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lvl="0" indent="0" algn="ctr">
                        <a:lnSpc>
                          <a:spcPct val="100000"/>
                        </a:lnSpc>
                        <a:spcBef>
                          <a:spcPts val="0"/>
                        </a:spcBef>
                        <a:spcAft>
                          <a:spcPts val="0"/>
                        </a:spcAft>
                        <a:buFont typeface="Arial" panose="020B0604020202020204" pitchFamily="34" charset="0"/>
                        <a:buNone/>
                      </a:pPr>
                      <a:r>
                        <a:rPr lang="en-US" sz="3000" b="0" kern="1200" dirty="0">
                          <a:solidFill>
                            <a:schemeClr val="tx1">
                              <a:lumMod val="75000"/>
                              <a:lumOff val="25000"/>
                            </a:schemeClr>
                          </a:solidFill>
                          <a:effectLst/>
                          <a:latin typeface="Avenir Next LT Pro Light" panose="020B0304020202020204" pitchFamily="34" charset="0"/>
                        </a:rPr>
                        <a:t>46</a:t>
                      </a:r>
                      <a:endParaRPr lang="en-HK" sz="3000" b="0" kern="12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mn-cs"/>
                      </a:endParaRPr>
                    </a:p>
                  </a:txBody>
                  <a:tcPr marL="137160" marR="137160" marT="68580" marB="68580" anchor="ctr"/>
                </a:tc>
                <a:extLst>
                  <a:ext uri="{0D108BD9-81ED-4DB2-BD59-A6C34878D82A}">
                    <a16:rowId xmlns:a16="http://schemas.microsoft.com/office/drawing/2014/main" val="2206844275"/>
                  </a:ext>
                </a:extLst>
              </a:tr>
              <a:tr h="1234238">
                <a:tc>
                  <a:txBody>
                    <a:bodyPr/>
                    <a:lstStyle/>
                    <a:p>
                      <a:pPr algn="l">
                        <a:lnSpc>
                          <a:spcPct val="100000"/>
                        </a:lnSpc>
                        <a:spcBef>
                          <a:spcPts val="0"/>
                        </a:spcBef>
                        <a:spcAft>
                          <a:spcPts val="0"/>
                        </a:spcAft>
                      </a:pPr>
                      <a:r>
                        <a:rPr lang="en-US" sz="2700" b="1" dirty="0">
                          <a:solidFill>
                            <a:schemeClr val="tx1">
                              <a:lumMod val="75000"/>
                              <a:lumOff val="25000"/>
                            </a:schemeClr>
                          </a:solidFill>
                          <a:effectLst/>
                          <a:latin typeface="Avenir Next LT Pro Light" panose="020B0304020202020204" pitchFamily="34" charset="0"/>
                        </a:rPr>
                        <a:t>Secondary Schools</a:t>
                      </a:r>
                      <a:endParaRPr lang="en-HK" sz="2700" b="1"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algn="ctr">
                        <a:lnSpc>
                          <a:spcPct val="100000"/>
                        </a:lnSpc>
                        <a:spcBef>
                          <a:spcPts val="0"/>
                        </a:spcBef>
                        <a:spcAft>
                          <a:spcPts val="0"/>
                        </a:spcAft>
                      </a:pPr>
                      <a:r>
                        <a:rPr lang="en-GB" sz="3000" b="0" dirty="0">
                          <a:solidFill>
                            <a:schemeClr val="tx1">
                              <a:lumMod val="75000"/>
                              <a:lumOff val="25000"/>
                            </a:schemeClr>
                          </a:solidFill>
                          <a:effectLst/>
                          <a:latin typeface="Avenir Next LT Pro Light" panose="020B0304020202020204" pitchFamily="34" charset="0"/>
                        </a:rPr>
                        <a:t>F1, F2, F3</a:t>
                      </a:r>
                      <a:endParaRPr lang="en-HK" sz="3000" b="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3000" b="0" kern="100" dirty="0">
                          <a:solidFill>
                            <a:schemeClr val="tx1">
                              <a:lumMod val="75000"/>
                              <a:lumOff val="25000"/>
                            </a:schemeClr>
                          </a:solidFill>
                          <a:effectLst/>
                          <a:latin typeface="Avenir Next LT Pro Light" panose="020B0304020202020204" pitchFamily="34" charset="0"/>
                        </a:rPr>
                        <a:t>3</a:t>
                      </a:r>
                      <a:endParaRPr lang="en-US" altLang="zh-TW"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marR="0" lvl="2"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HK" sz="3000" b="0" kern="100" dirty="0">
                          <a:solidFill>
                            <a:schemeClr val="tx1">
                              <a:lumMod val="75000"/>
                              <a:lumOff val="25000"/>
                            </a:schemeClr>
                          </a:solidFill>
                          <a:effectLst/>
                          <a:latin typeface="Avenir Next LT Pro Light" panose="020B0304020202020204" pitchFamily="34" charset="0"/>
                        </a:rPr>
                        <a:t>9</a:t>
                      </a:r>
                      <a:endParaRPr lang="en-US" altLang="zh-HK" sz="3000" b="0" kern="1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Times New Roman" panose="02020603050405020304" pitchFamily="18" charset="0"/>
                      </a:endParaRPr>
                    </a:p>
                  </a:txBody>
                  <a:tcPr marL="137160" marR="137160" marT="68580" marB="68580" anchor="ctr"/>
                </a:tc>
                <a:tc>
                  <a:txBody>
                    <a:bodyPr/>
                    <a:lstStyle/>
                    <a:p>
                      <a:pPr marL="0" lvl="0" indent="0" algn="ctr">
                        <a:lnSpc>
                          <a:spcPct val="100000"/>
                        </a:lnSpc>
                        <a:spcBef>
                          <a:spcPts val="0"/>
                        </a:spcBef>
                        <a:spcAft>
                          <a:spcPts val="0"/>
                        </a:spcAft>
                        <a:buFont typeface="Arial" panose="020B0604020202020204" pitchFamily="34" charset="0"/>
                        <a:buNone/>
                      </a:pPr>
                      <a:r>
                        <a:rPr lang="en-US" sz="3000" b="0" kern="1200" dirty="0">
                          <a:solidFill>
                            <a:schemeClr val="tx1">
                              <a:lumMod val="75000"/>
                              <a:lumOff val="25000"/>
                            </a:schemeClr>
                          </a:solidFill>
                          <a:effectLst/>
                          <a:latin typeface="Avenir Next LT Pro Light" panose="020B0304020202020204" pitchFamily="34" charset="0"/>
                        </a:rPr>
                        <a:t>45</a:t>
                      </a:r>
                      <a:endParaRPr lang="en-HK" sz="3000" b="0" kern="1200" dirty="0">
                        <a:solidFill>
                          <a:schemeClr val="tx1">
                            <a:lumMod val="75000"/>
                            <a:lumOff val="25000"/>
                          </a:schemeClr>
                        </a:solidFill>
                        <a:effectLst/>
                        <a:latin typeface="Avenir Next LT Pro Light" panose="020B0304020202020204" pitchFamily="34" charset="0"/>
                        <a:ea typeface="Yu Gothic UI Semilight" panose="020B0400000000000000" pitchFamily="34" charset="-128"/>
                        <a:cs typeface="+mn-cs"/>
                      </a:endParaRPr>
                    </a:p>
                  </a:txBody>
                  <a:tcPr marL="137160" marR="137160" marT="68580" marB="68580" anchor="ctr"/>
                </a:tc>
                <a:extLst>
                  <a:ext uri="{0D108BD9-81ED-4DB2-BD59-A6C34878D82A}">
                    <a16:rowId xmlns:a16="http://schemas.microsoft.com/office/drawing/2014/main" val="1796501698"/>
                  </a:ext>
                </a:extLst>
              </a:tr>
            </a:tbl>
          </a:graphicData>
        </a:graphic>
      </p:graphicFrame>
      <p:pic>
        <p:nvPicPr>
          <p:cNvPr id="17" name="Graphic 16" descr="Stars">
            <a:extLst>
              <a:ext uri="{FF2B5EF4-FFF2-40B4-BE49-F238E27FC236}">
                <a16:creationId xmlns:a16="http://schemas.microsoft.com/office/drawing/2014/main" id="{774EF703-3F69-4087-BED2-2F14E874232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099313" y="3503867"/>
            <a:ext cx="914400" cy="914400"/>
          </a:xfrm>
          <a:prstGeom prst="rect">
            <a:avLst/>
          </a:prstGeom>
        </p:spPr>
      </p:pic>
      <p:pic>
        <p:nvPicPr>
          <p:cNvPr id="30" name="Graphic 29" descr="Connections">
            <a:extLst>
              <a:ext uri="{FF2B5EF4-FFF2-40B4-BE49-F238E27FC236}">
                <a16:creationId xmlns:a16="http://schemas.microsoft.com/office/drawing/2014/main" id="{63A70237-323E-4FD4-8983-426AF2E4FE3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5547080" y="3503867"/>
            <a:ext cx="914400" cy="914400"/>
          </a:xfrm>
          <a:prstGeom prst="rect">
            <a:avLst/>
          </a:prstGeom>
        </p:spPr>
      </p:pic>
      <p:pic>
        <p:nvPicPr>
          <p:cNvPr id="32" name="Graphic 31" descr="Handshake">
            <a:extLst>
              <a:ext uri="{FF2B5EF4-FFF2-40B4-BE49-F238E27FC236}">
                <a16:creationId xmlns:a16="http://schemas.microsoft.com/office/drawing/2014/main" id="{66BF2374-87B4-48F8-A0D5-C0018FA6A4B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2285138" y="3469259"/>
            <a:ext cx="914400" cy="914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515220" y="-1130476"/>
            <a:ext cx="4456085" cy="4318351"/>
          </a:xfrm>
          <a:prstGeom prst="rect">
            <a:avLst/>
          </a:prstGeom>
        </p:spPr>
      </p:pic>
      <p:grpSp>
        <p:nvGrpSpPr>
          <p:cNvPr id="19" name="Group 19"/>
          <p:cNvGrpSpPr/>
          <p:nvPr/>
        </p:nvGrpSpPr>
        <p:grpSpPr>
          <a:xfrm rot="21400938">
            <a:off x="5813664" y="1312031"/>
            <a:ext cx="6969895" cy="696275"/>
            <a:chOff x="3207" y="122671"/>
            <a:chExt cx="9597640" cy="583690"/>
          </a:xfrm>
        </p:grpSpPr>
        <p:sp>
          <p:nvSpPr>
            <p:cNvPr id="20" name="AutoShape 20"/>
            <p:cNvSpPr/>
            <p:nvPr/>
          </p:nvSpPr>
          <p:spPr>
            <a:xfrm rot="21571288">
              <a:off x="3207" y="198252"/>
              <a:ext cx="9597640" cy="508109"/>
            </a:xfrm>
            <a:prstGeom prst="rect">
              <a:avLst/>
            </a:prstGeom>
            <a:solidFill>
              <a:srgbClr val="000000"/>
            </a:solidFill>
          </p:spPr>
        </p:sp>
        <p:sp>
          <p:nvSpPr>
            <p:cNvPr id="21" name="TextBox 21"/>
            <p:cNvSpPr txBox="1"/>
            <p:nvPr/>
          </p:nvSpPr>
          <p:spPr>
            <a:xfrm rot="21571288">
              <a:off x="274240" y="122671"/>
              <a:ext cx="9066708" cy="542306"/>
            </a:xfrm>
            <a:prstGeom prst="rect">
              <a:avLst/>
            </a:prstGeom>
          </p:spPr>
          <p:txBody>
            <a:bodyPr wrap="square" lIns="0" tIns="0" rIns="0" bIns="0" rtlCol="0" anchor="t">
              <a:spAutoFit/>
            </a:bodyPr>
            <a:lstStyle/>
            <a:p>
              <a:pPr algn="ctr">
                <a:lnSpc>
                  <a:spcPct val="150000"/>
                </a:lnSpc>
                <a:spcBef>
                  <a:spcPts val="900"/>
                </a:spcBef>
                <a:spcAft>
                  <a:spcPts val="900"/>
                </a:spcAft>
                <a:buClr>
                  <a:srgbClr val="000099"/>
                </a:buClr>
              </a:pPr>
              <a:r>
                <a:rPr lang="en-US" altLang="zh-TW"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K2 </a:t>
              </a:r>
              <a:r>
                <a:rPr lang="zh-TW" altLang="en-US"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課程目標：認識和培養品格優點</a:t>
              </a:r>
              <a:endParaRPr lang="en-US" altLang="zh-TW"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endParaRPr>
            </a:p>
          </p:txBody>
        </p:sp>
      </p:grpSp>
      <p:grpSp>
        <p:nvGrpSpPr>
          <p:cNvPr id="26" name="Group 4">
            <a:extLst>
              <a:ext uri="{FF2B5EF4-FFF2-40B4-BE49-F238E27FC236}">
                <a16:creationId xmlns:a16="http://schemas.microsoft.com/office/drawing/2014/main" id="{3794F18E-F6B5-44C8-8A81-5C14F66E9ABD}"/>
              </a:ext>
            </a:extLst>
          </p:cNvPr>
          <p:cNvGrpSpPr/>
          <p:nvPr/>
        </p:nvGrpSpPr>
        <p:grpSpPr>
          <a:xfrm>
            <a:off x="722292" y="354544"/>
            <a:ext cx="5829985" cy="1086638"/>
            <a:chOff x="0" y="0"/>
            <a:chExt cx="6945764" cy="1448849"/>
          </a:xfrm>
        </p:grpSpPr>
        <p:sp>
          <p:nvSpPr>
            <p:cNvPr id="27" name="AutoShape 5">
              <a:extLst>
                <a:ext uri="{FF2B5EF4-FFF2-40B4-BE49-F238E27FC236}">
                  <a16:creationId xmlns:a16="http://schemas.microsoft.com/office/drawing/2014/main" id="{77EECD89-F31F-4F9D-9788-FED5AC405065}"/>
                </a:ext>
              </a:extLst>
            </p:cNvPr>
            <p:cNvSpPr/>
            <p:nvPr/>
          </p:nvSpPr>
          <p:spPr>
            <a:xfrm>
              <a:off x="0" y="0"/>
              <a:ext cx="6945764" cy="1448849"/>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7" y="225826"/>
              <a:ext cx="6934787" cy="997195"/>
            </a:xfrm>
            <a:prstGeom prst="rect">
              <a:avLst/>
            </a:prstGeom>
          </p:spPr>
          <p:txBody>
            <a:bodyPr wrap="square" lIns="0" tIns="0" rIns="0" bIns="0" rtlCol="0" anchor="t">
              <a:spAutoFit/>
            </a:bodyPr>
            <a:lstStyle/>
            <a:p>
              <a:pPr algn="ctr" defTabSz="1200150">
                <a:lnSpc>
                  <a:spcPct val="90000"/>
                </a:lnSpc>
                <a:spcBef>
                  <a:spcPct val="0"/>
                </a:spcBef>
                <a:spcAft>
                  <a:spcPct val="35000"/>
                </a:spcAft>
              </a:pPr>
              <a:r>
                <a:rPr lang="zh-TW" altLang="en-US"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幼稚園課程</a:t>
              </a:r>
              <a:r>
                <a:rPr lang="en-US" altLang="zh-TW"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(KG)</a:t>
              </a:r>
              <a:endParaRPr lang="en-HK"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endParaRPr>
            </a:p>
          </p:txBody>
        </p:sp>
      </p:grpSp>
      <p:graphicFrame>
        <p:nvGraphicFramePr>
          <p:cNvPr id="31" name="Content Placeholder 3">
            <a:extLst>
              <a:ext uri="{FF2B5EF4-FFF2-40B4-BE49-F238E27FC236}">
                <a16:creationId xmlns:a16="http://schemas.microsoft.com/office/drawing/2014/main" id="{CF775A6E-C37C-4454-AE41-89AAE6783E92}"/>
              </a:ext>
            </a:extLst>
          </p:cNvPr>
          <p:cNvGraphicFramePr>
            <a:graphicFrameLocks/>
          </p:cNvGraphicFramePr>
          <p:nvPr>
            <p:extLst>
              <p:ext uri="{D42A27DB-BD31-4B8C-83A1-F6EECF244321}">
                <p14:modId xmlns:p14="http://schemas.microsoft.com/office/powerpoint/2010/main" val="4202169113"/>
              </p:ext>
            </p:extLst>
          </p:nvPr>
        </p:nvGraphicFramePr>
        <p:xfrm>
          <a:off x="722292" y="2364594"/>
          <a:ext cx="8450394" cy="7336161"/>
        </p:xfrm>
        <a:graphic>
          <a:graphicData uri="http://schemas.openxmlformats.org/drawingml/2006/table">
            <a:tbl>
              <a:tblPr firstRow="1" bandRow="1">
                <a:tableStyleId>{68D230F3-CF80-4859-8CE7-A43EE81993B5}</a:tableStyleId>
              </a:tblPr>
              <a:tblGrid>
                <a:gridCol w="3124199">
                  <a:extLst>
                    <a:ext uri="{9D8B030D-6E8A-4147-A177-3AD203B41FA5}">
                      <a16:colId xmlns:a16="http://schemas.microsoft.com/office/drawing/2014/main" val="2727344827"/>
                    </a:ext>
                  </a:extLst>
                </a:gridCol>
                <a:gridCol w="5326195">
                  <a:extLst>
                    <a:ext uri="{9D8B030D-6E8A-4147-A177-3AD203B41FA5}">
                      <a16:colId xmlns:a16="http://schemas.microsoft.com/office/drawing/2014/main" val="3770068245"/>
                    </a:ext>
                  </a:extLst>
                </a:gridCol>
              </a:tblGrid>
              <a:tr h="549039">
                <a:tc>
                  <a:txBody>
                    <a:bodyPr/>
                    <a:lstStyle/>
                    <a:p>
                      <a:pPr marL="0" marR="0" algn="ctr">
                        <a:spcBef>
                          <a:spcPts val="0"/>
                        </a:spcBef>
                        <a:spcAft>
                          <a:spcPts val="0"/>
                        </a:spcAft>
                      </a:pPr>
                      <a:r>
                        <a:rPr lang="zh-HK" sz="2400" kern="100" dirty="0">
                          <a:effectLst/>
                          <a:latin typeface="Yu Gothic UI Semilight" panose="020B0400000000000000" pitchFamily="34" charset="-128"/>
                          <a:ea typeface="Yu Gothic UI Semilight" panose="020B0400000000000000" pitchFamily="34" charset="-128"/>
                        </a:rPr>
                        <a:t>課節</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HK" sz="2400" kern="100" dirty="0">
                          <a:effectLst/>
                          <a:latin typeface="Yu Gothic UI Semilight" panose="020B0400000000000000" pitchFamily="34" charset="-128"/>
                          <a:ea typeface="Yu Gothic UI Semilight" panose="020B0400000000000000" pitchFamily="34" charset="-128"/>
                        </a:rPr>
                        <a:t>教學重點</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56084203"/>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1.1 </a:t>
                      </a:r>
                      <a:r>
                        <a:rPr lang="zh-HK" sz="2400" kern="100" dirty="0">
                          <a:effectLst/>
                          <a:latin typeface="Yu Gothic UI Semilight" panose="020B0400000000000000" pitchFamily="34" charset="-128"/>
                          <a:ea typeface="Yu Gothic UI Semilight" panose="020B0400000000000000" pitchFamily="34" charset="-128"/>
                        </a:rPr>
                        <a:t>熊哥哥的生日</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人與人之間的親密關係</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34876830"/>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1.2</a:t>
                      </a:r>
                      <a:r>
                        <a:rPr lang="zh-HK" sz="2400" kern="100" dirty="0">
                          <a:effectLst/>
                          <a:latin typeface="Yu Gothic UI Semilight" panose="020B0400000000000000" pitchFamily="34" charset="-128"/>
                          <a:ea typeface="Yu Gothic UI Semilight" panose="020B0400000000000000" pitchFamily="34" charset="-128"/>
                        </a:rPr>
                        <a:t>愛的語言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一</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愛的語言（</a:t>
                      </a:r>
                      <a:r>
                        <a:rPr lang="zh-TW" sz="2400" kern="100" dirty="0">
                          <a:effectLst/>
                          <a:latin typeface="Yu Gothic UI Semilight" panose="020B0400000000000000" pitchFamily="34" charset="-128"/>
                          <a:ea typeface="Yu Gothic UI Semilight" panose="020B0400000000000000" pitchFamily="34" charset="-128"/>
                        </a:rPr>
                        <a:t>身體</a:t>
                      </a:r>
                      <a:r>
                        <a:rPr lang="zh-HK" sz="2400" kern="100" dirty="0">
                          <a:effectLst/>
                          <a:latin typeface="Yu Gothic UI Semilight" panose="020B0400000000000000" pitchFamily="34" charset="-128"/>
                          <a:ea typeface="Yu Gothic UI Semilight" panose="020B0400000000000000" pitchFamily="34" charset="-128"/>
                        </a:rPr>
                        <a:t>接</a:t>
                      </a:r>
                      <a:r>
                        <a:rPr lang="zh-TW" sz="2400" kern="100" dirty="0">
                          <a:effectLst/>
                          <a:latin typeface="Yu Gothic UI Semilight" panose="020B0400000000000000" pitchFamily="34" charset="-128"/>
                          <a:ea typeface="Yu Gothic UI Semilight" panose="020B0400000000000000" pitchFamily="34" charset="-128"/>
                        </a:rPr>
                        <a:t>觸）</a:t>
                      </a:r>
                      <a:endParaRPr lang="en-HK" sz="2400" kern="100" dirty="0">
                        <a:effectLst/>
                        <a:latin typeface="Yu Gothic UI Semilight" panose="020B0400000000000000" pitchFamily="34" charset="-128"/>
                        <a:ea typeface="Yu Gothic UI Semilight" panose="020B0400000000000000" pitchFamily="34" charset="-128"/>
                      </a:endParaRPr>
                    </a:p>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尊重他人</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52127458"/>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1.3</a:t>
                      </a:r>
                      <a:r>
                        <a:rPr lang="zh-HK" sz="2400" kern="100" dirty="0">
                          <a:effectLst/>
                          <a:latin typeface="Yu Gothic UI Semilight" panose="020B0400000000000000" pitchFamily="34" charset="-128"/>
                          <a:ea typeface="Yu Gothic UI Semilight" panose="020B0400000000000000" pitchFamily="34" charset="-128"/>
                        </a:rPr>
                        <a:t>愛的語言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二</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愛的語言（説話）</a:t>
                      </a:r>
                      <a:endParaRPr lang="en-HK" sz="2400" kern="100" dirty="0">
                        <a:effectLst/>
                        <a:latin typeface="Yu Gothic UI Semilight" panose="020B0400000000000000" pitchFamily="34" charset="-128"/>
                        <a:ea typeface="Yu Gothic UI Semilight" panose="020B0400000000000000" pitchFamily="34" charset="-128"/>
                      </a:endParaRPr>
                    </a:p>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以禮待人</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5835867"/>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1.4</a:t>
                      </a:r>
                      <a:r>
                        <a:rPr lang="zh-HK" sz="2400" kern="100" dirty="0">
                          <a:effectLst/>
                          <a:latin typeface="Yu Gothic UI Semilight" panose="020B0400000000000000" pitchFamily="34" charset="-128"/>
                          <a:ea typeface="Yu Gothic UI Semilight" panose="020B0400000000000000" pitchFamily="34" charset="-128"/>
                        </a:rPr>
                        <a:t>愛的語言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三</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愛的語言（行動）</a:t>
                      </a:r>
                      <a:endParaRPr lang="en-HK" sz="2400" kern="100" dirty="0">
                        <a:effectLst/>
                        <a:latin typeface="Yu Gothic UI Semilight" panose="020B0400000000000000" pitchFamily="34" charset="-128"/>
                        <a:ea typeface="Yu Gothic UI Semilight" panose="020B0400000000000000" pitchFamily="34" charset="-128"/>
                      </a:endParaRPr>
                    </a:p>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樂於助人</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8784735"/>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*O1</a:t>
                      </a:r>
                      <a:r>
                        <a:rPr lang="zh-HK" sz="2400" kern="100" dirty="0">
                          <a:effectLst/>
                          <a:latin typeface="Yu Gothic UI Semilight" panose="020B0400000000000000" pitchFamily="34" charset="-128"/>
                          <a:ea typeface="Yu Gothic UI Semilight" panose="020B0400000000000000" pitchFamily="34" charset="-128"/>
                        </a:rPr>
                        <a:t>愛的語言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四</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愛的語言（禮</a:t>
                      </a:r>
                      <a:r>
                        <a:rPr lang="zh-TW" sz="2400" kern="100" dirty="0">
                          <a:effectLst/>
                          <a:latin typeface="Yu Gothic UI Semilight" panose="020B0400000000000000" pitchFamily="34" charset="-128"/>
                          <a:ea typeface="Yu Gothic UI Semilight" panose="020B0400000000000000" pitchFamily="34" charset="-128"/>
                        </a:rPr>
                        <a:t>物）</a:t>
                      </a:r>
                      <a:endParaRPr lang="en-HK" sz="2400" kern="100" dirty="0">
                        <a:effectLst/>
                        <a:latin typeface="Yu Gothic UI Semilight" panose="020B0400000000000000" pitchFamily="34" charset="-128"/>
                        <a:ea typeface="Yu Gothic UI Semilight" panose="020B0400000000000000" pitchFamily="34" charset="-128"/>
                      </a:endParaRPr>
                    </a:p>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製作禮物</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45840286"/>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1.5</a:t>
                      </a:r>
                      <a:r>
                        <a:rPr lang="zh-HK" sz="2400" kern="100" dirty="0">
                          <a:effectLst/>
                          <a:latin typeface="Yu Gothic UI Semilight" panose="020B0400000000000000" pitchFamily="34" charset="-128"/>
                          <a:ea typeface="Yu Gothic UI Semilight" panose="020B0400000000000000" pitchFamily="34" charset="-128"/>
                        </a:rPr>
                        <a:t>認識情</a:t>
                      </a:r>
                      <a:r>
                        <a:rPr lang="zh-TW" sz="2400" kern="100" dirty="0">
                          <a:effectLst/>
                          <a:latin typeface="Yu Gothic UI Semilight" panose="020B0400000000000000" pitchFamily="34" charset="-128"/>
                          <a:ea typeface="Yu Gothic UI Semilight" panose="020B0400000000000000" pitchFamily="34" charset="-128"/>
                        </a:rPr>
                        <a:t>緒</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情緒辨識</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65190518"/>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*O2</a:t>
                      </a:r>
                      <a:r>
                        <a:rPr lang="zh-HK" sz="2400" kern="100" dirty="0">
                          <a:effectLst/>
                          <a:latin typeface="Yu Gothic UI Semilight" panose="020B0400000000000000" pitchFamily="34" charset="-128"/>
                          <a:ea typeface="Yu Gothic UI Semilight" panose="020B0400000000000000" pitchFamily="34" charset="-128"/>
                        </a:rPr>
                        <a:t>認識情</a:t>
                      </a:r>
                      <a:r>
                        <a:rPr lang="zh-TW" sz="2400" kern="100" dirty="0">
                          <a:effectLst/>
                          <a:latin typeface="Yu Gothic UI Semilight" panose="020B0400000000000000" pitchFamily="34" charset="-128"/>
                          <a:ea typeface="Yu Gothic UI Semilight" panose="020B0400000000000000" pitchFamily="34" charset="-128"/>
                        </a:rPr>
                        <a:t>緒</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二</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情緒表達</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12118196"/>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1.6</a:t>
                      </a:r>
                      <a:r>
                        <a:rPr lang="zh-HK" sz="2400" kern="100" dirty="0">
                          <a:effectLst/>
                          <a:latin typeface="Yu Gothic UI Semilight" panose="020B0400000000000000" pitchFamily="34" charset="-128"/>
                          <a:ea typeface="Yu Gothic UI Semilight" panose="020B0400000000000000" pitchFamily="34" charset="-128"/>
                        </a:rPr>
                        <a:t>情</a:t>
                      </a:r>
                      <a:r>
                        <a:rPr lang="zh-TW" sz="2400" kern="100" dirty="0">
                          <a:effectLst/>
                          <a:latin typeface="Yu Gothic UI Semilight" panose="020B0400000000000000" pitchFamily="34" charset="-128"/>
                          <a:ea typeface="Yu Gothic UI Semilight" panose="020B0400000000000000" pitchFamily="34" charset="-128"/>
                        </a:rPr>
                        <a:t>緒</a:t>
                      </a:r>
                      <a:r>
                        <a:rPr lang="zh-HK" sz="2400" kern="100" dirty="0">
                          <a:effectLst/>
                          <a:latin typeface="Yu Gothic UI Semilight" panose="020B0400000000000000" pitchFamily="34" charset="-128"/>
                          <a:ea typeface="Yu Gothic UI Semilight" panose="020B0400000000000000" pitchFamily="34" charset="-128"/>
                        </a:rPr>
                        <a:t>調節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一</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情緒調節（傷心）</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46746495"/>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1.7</a:t>
                      </a:r>
                      <a:r>
                        <a:rPr lang="zh-HK" sz="2400" kern="100" dirty="0">
                          <a:effectLst/>
                          <a:latin typeface="Yu Gothic UI Semilight" panose="020B0400000000000000" pitchFamily="34" charset="-128"/>
                          <a:ea typeface="Yu Gothic UI Semilight" panose="020B0400000000000000" pitchFamily="34" charset="-128"/>
                        </a:rPr>
                        <a:t>情</a:t>
                      </a:r>
                      <a:r>
                        <a:rPr lang="zh-TW" sz="2400" kern="100" dirty="0">
                          <a:effectLst/>
                          <a:latin typeface="Yu Gothic UI Semilight" panose="020B0400000000000000" pitchFamily="34" charset="-128"/>
                          <a:ea typeface="Yu Gothic UI Semilight" panose="020B0400000000000000" pitchFamily="34" charset="-128"/>
                        </a:rPr>
                        <a:t>緒</a:t>
                      </a:r>
                      <a:r>
                        <a:rPr lang="zh-HK" sz="2400" kern="100" dirty="0">
                          <a:effectLst/>
                          <a:latin typeface="Yu Gothic UI Semilight" panose="020B0400000000000000" pitchFamily="34" charset="-128"/>
                          <a:ea typeface="Yu Gothic UI Semilight" panose="020B0400000000000000" pitchFamily="34" charset="-128"/>
                        </a:rPr>
                        <a:t>調節</a:t>
                      </a:r>
                      <a:r>
                        <a:rPr lang="en-US" sz="2400" kern="100" dirty="0">
                          <a:effectLst/>
                          <a:latin typeface="Yu Gothic UI Semilight" panose="020B0400000000000000" pitchFamily="34" charset="-128"/>
                          <a:ea typeface="Yu Gothic UI Semilight" panose="020B0400000000000000" pitchFamily="34" charset="-128"/>
                        </a:rPr>
                        <a:t>(</a:t>
                      </a:r>
                      <a:r>
                        <a:rPr lang="zh-HK" sz="2400" kern="100" dirty="0">
                          <a:effectLst/>
                          <a:latin typeface="Yu Gothic UI Semilight" panose="020B0400000000000000" pitchFamily="34" charset="-128"/>
                          <a:ea typeface="Yu Gothic UI Semilight" panose="020B0400000000000000" pitchFamily="34" charset="-128"/>
                        </a:rPr>
                        <a:t>二</a:t>
                      </a:r>
                      <a:r>
                        <a:rPr lang="en-US" sz="2400" kern="100" dirty="0">
                          <a:effectLst/>
                          <a:latin typeface="Yu Gothic UI Semilight" panose="020B0400000000000000" pitchFamily="34" charset="-128"/>
                          <a:ea typeface="Yu Gothic UI Semilight" panose="020B0400000000000000" pitchFamily="34" charset="-128"/>
                        </a:rPr>
                        <a:t>)</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marR="0" lvl="0" indent="-342900">
                        <a:spcBef>
                          <a:spcPts val="0"/>
                        </a:spcBef>
                        <a:spcAft>
                          <a:spcPts val="0"/>
                        </a:spcAft>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情緒調節（生氣）</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66873684"/>
                  </a:ext>
                </a:extLst>
              </a:tr>
              <a:tr h="521587">
                <a:tc>
                  <a:txBody>
                    <a:bodyPr/>
                    <a:lstStyle/>
                    <a:p>
                      <a:pPr marL="0" marR="0">
                        <a:spcBef>
                          <a:spcPts val="0"/>
                        </a:spcBef>
                        <a:spcAft>
                          <a:spcPts val="0"/>
                        </a:spcAft>
                      </a:pPr>
                      <a:r>
                        <a:rPr lang="en-US" sz="2400" kern="100" dirty="0">
                          <a:effectLst/>
                          <a:latin typeface="Yu Gothic UI Semilight" panose="020B0400000000000000" pitchFamily="34" charset="-128"/>
                          <a:ea typeface="Yu Gothic UI Semilight" panose="020B0400000000000000" pitchFamily="34" charset="-128"/>
                        </a:rPr>
                        <a:t>1.8</a:t>
                      </a:r>
                      <a:r>
                        <a:rPr lang="zh-HK" sz="2400" kern="100" dirty="0">
                          <a:effectLst/>
                          <a:latin typeface="Yu Gothic UI Semilight" panose="020B0400000000000000" pitchFamily="34" charset="-128"/>
                          <a:ea typeface="Yu Gothic UI Semilight" panose="020B0400000000000000" pitchFamily="34" charset="-128"/>
                        </a:rPr>
                        <a:t>情</a:t>
                      </a:r>
                      <a:r>
                        <a:rPr lang="zh-TW" sz="2400" kern="100" dirty="0">
                          <a:effectLst/>
                          <a:latin typeface="Yu Gothic UI Semilight" panose="020B0400000000000000" pitchFamily="34" charset="-128"/>
                          <a:ea typeface="Yu Gothic UI Semilight" panose="020B0400000000000000" pitchFamily="34" charset="-128"/>
                        </a:rPr>
                        <a:t>緒</a:t>
                      </a:r>
                      <a:r>
                        <a:rPr lang="zh-HK" sz="2400" kern="100" dirty="0">
                          <a:effectLst/>
                          <a:latin typeface="Yu Gothic UI Semilight" panose="020B0400000000000000" pitchFamily="34" charset="-128"/>
                          <a:ea typeface="Yu Gothic UI Semilight" panose="020B0400000000000000" pitchFamily="34" charset="-128"/>
                        </a:rPr>
                        <a:t>回應</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同理心</a:t>
                      </a:r>
                      <a:endParaRPr lang="en-HK" sz="2400" kern="100" dirty="0">
                        <a:effectLst/>
                        <a:latin typeface="Yu Gothic UI Semilight" panose="020B0400000000000000" pitchFamily="34" charset="-128"/>
                        <a:ea typeface="Yu Gothic UI Semilight" panose="020B0400000000000000" pitchFamily="34" charset="-128"/>
                      </a:endParaRPr>
                    </a:p>
                    <a:p>
                      <a:pPr marL="342900" lvl="0" indent="-342900">
                        <a:buFont typeface="Arial" panose="020B0604020202020204" pitchFamily="34" charset="0"/>
                        <a:buChar char="•"/>
                      </a:pPr>
                      <a:r>
                        <a:rPr lang="zh-HK" sz="2400" kern="100" dirty="0">
                          <a:effectLst/>
                          <a:latin typeface="Yu Gothic UI Semilight" panose="020B0400000000000000" pitchFamily="34" charset="-128"/>
                          <a:ea typeface="Yu Gothic UI Semilight" panose="020B0400000000000000" pitchFamily="34" charset="-128"/>
                        </a:rPr>
                        <a:t>愛的語言（陪伴）</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96979906"/>
                  </a:ext>
                </a:extLst>
              </a:tr>
              <a:tr h="52158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latin typeface="Yu Gothic UI Semilight" panose="020B0400000000000000" pitchFamily="34" charset="-128"/>
                          <a:ea typeface="Yu Gothic UI Semilight" panose="020B0400000000000000" pitchFamily="34" charset="-128"/>
                        </a:rPr>
                        <a:t>*</a:t>
                      </a:r>
                      <a:r>
                        <a:rPr lang="zh-TW" altLang="en-US" sz="2400" dirty="0">
                          <a:latin typeface="Yu Gothic UI Semilight" panose="020B0400000000000000" pitchFamily="34" charset="-128"/>
                          <a:ea typeface="Yu Gothic UI Semilight" panose="020B0400000000000000" pitchFamily="34" charset="-128"/>
                        </a:rPr>
                        <a:t>自選後續課程</a:t>
                      </a:r>
                      <a:endParaRPr lang="en-US" altLang="zh-TW" sz="2400" b="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hMerge="1">
                  <a:txBody>
                    <a:bodyPr/>
                    <a:lstStyle/>
                    <a:p>
                      <a:endParaRPr lang="en-HK" sz="1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970005652"/>
                  </a:ext>
                </a:extLst>
              </a:tr>
            </a:tbl>
          </a:graphicData>
        </a:graphic>
      </p:graphicFrame>
      <p:pic>
        <p:nvPicPr>
          <p:cNvPr id="33" name="Picture 32" descr="A picture containing engineering drawing&#10;&#10;Description automatically generated">
            <a:extLst>
              <a:ext uri="{FF2B5EF4-FFF2-40B4-BE49-F238E27FC236}">
                <a16:creationId xmlns:a16="http://schemas.microsoft.com/office/drawing/2014/main" id="{87A76D73-1F31-4178-84D7-4819271708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81340">
            <a:off x="7202308" y="5418061"/>
            <a:ext cx="2823927" cy="3986324"/>
          </a:xfrm>
          <a:prstGeom prst="rect">
            <a:avLst/>
          </a:prstGeom>
          <a:ln w="19050">
            <a:noFill/>
          </a:ln>
          <a:effectLst>
            <a:outerShdw blurRad="50800" dist="38100" dir="2700000" algn="tl" rotWithShape="0">
              <a:prstClr val="black">
                <a:alpha val="40000"/>
              </a:prstClr>
            </a:outerShdw>
          </a:effectLst>
        </p:spPr>
      </p:pic>
      <p:graphicFrame>
        <p:nvGraphicFramePr>
          <p:cNvPr id="34" name="Content Placeholder 3">
            <a:extLst>
              <a:ext uri="{FF2B5EF4-FFF2-40B4-BE49-F238E27FC236}">
                <a16:creationId xmlns:a16="http://schemas.microsoft.com/office/drawing/2014/main" id="{EE7B31A3-B427-4655-9AE3-BBAF90D55D38}"/>
              </a:ext>
            </a:extLst>
          </p:cNvPr>
          <p:cNvGraphicFramePr>
            <a:graphicFrameLocks/>
          </p:cNvGraphicFramePr>
          <p:nvPr>
            <p:extLst>
              <p:ext uri="{D42A27DB-BD31-4B8C-83A1-F6EECF244321}">
                <p14:modId xmlns:p14="http://schemas.microsoft.com/office/powerpoint/2010/main" val="1581348877"/>
              </p:ext>
            </p:extLst>
          </p:nvPr>
        </p:nvGraphicFramePr>
        <p:xfrm>
          <a:off x="10719228" y="2312569"/>
          <a:ext cx="5943599" cy="4919046"/>
        </p:xfrm>
        <a:graphic>
          <a:graphicData uri="http://schemas.openxmlformats.org/drawingml/2006/table">
            <a:tbl>
              <a:tblPr firstRow="1" bandRow="1">
                <a:tableStyleId>{68D230F3-CF80-4859-8CE7-A43EE81993B5}</a:tableStyleId>
              </a:tblPr>
              <a:tblGrid>
                <a:gridCol w="1181807">
                  <a:extLst>
                    <a:ext uri="{9D8B030D-6E8A-4147-A177-3AD203B41FA5}">
                      <a16:colId xmlns:a16="http://schemas.microsoft.com/office/drawing/2014/main" val="2727344827"/>
                    </a:ext>
                  </a:extLst>
                </a:gridCol>
                <a:gridCol w="4761792">
                  <a:extLst>
                    <a:ext uri="{9D8B030D-6E8A-4147-A177-3AD203B41FA5}">
                      <a16:colId xmlns:a16="http://schemas.microsoft.com/office/drawing/2014/main" val="3770068245"/>
                    </a:ext>
                  </a:extLst>
                </a:gridCol>
              </a:tblGrid>
              <a:tr h="643012">
                <a:tc>
                  <a:txBody>
                    <a:bodyPr/>
                    <a:lstStyle/>
                    <a:p>
                      <a:pPr marL="0" marR="0" algn="ctr">
                        <a:spcBef>
                          <a:spcPts val="0"/>
                        </a:spcBef>
                        <a:spcAft>
                          <a:spcPts val="0"/>
                        </a:spcAft>
                      </a:pPr>
                      <a:r>
                        <a:rPr lang="zh-HK" sz="2400" kern="100" dirty="0">
                          <a:effectLst/>
                          <a:latin typeface="Yu Gothic UI Semilight" panose="020B0400000000000000" pitchFamily="34" charset="-128"/>
                          <a:ea typeface="Yu Gothic UI Semilight" panose="020B0400000000000000" pitchFamily="34" charset="-128"/>
                        </a:rPr>
                        <a:t>課節</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HK" sz="2400" kern="100" dirty="0">
                          <a:effectLst/>
                          <a:latin typeface="Yu Gothic UI Semilight" panose="020B0400000000000000" pitchFamily="34" charset="-128"/>
                          <a:ea typeface="Yu Gothic UI Semilight" panose="020B0400000000000000" pitchFamily="34" charset="-128"/>
                        </a:rPr>
                        <a:t>教學重點</a:t>
                      </a:r>
                      <a:endParaRPr lang="en-HK" sz="24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56084203"/>
                  </a:ext>
                </a:extLst>
              </a:tr>
              <a:tr h="610862">
                <a:tc>
                  <a:txBody>
                    <a:bodyPr/>
                    <a:lstStyle/>
                    <a:p>
                      <a:pPr algn="ctr"/>
                      <a:r>
                        <a:rPr lang="en-US" altLang="zh-TW" sz="2400" dirty="0">
                          <a:latin typeface="Yu Gothic UI Semilight" panose="020B0400000000000000" pitchFamily="34" charset="-128"/>
                          <a:ea typeface="Yu Gothic UI Semilight" panose="020B0400000000000000" pitchFamily="34" charset="-128"/>
                        </a:rPr>
                        <a:t>2.1</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indent="-342900">
                        <a:buFont typeface="Arial" panose="020B0604020202020204" pitchFamily="34" charset="0"/>
                        <a:buChar char="•"/>
                      </a:pPr>
                      <a:r>
                        <a:rPr lang="zh-TW" altLang="en-US" sz="2400" dirty="0">
                          <a:latin typeface="Yu Gothic UI Semilight" panose="020B0400000000000000" pitchFamily="34" charset="-128"/>
                          <a:ea typeface="Yu Gothic UI Semilight" panose="020B0400000000000000" pitchFamily="34" charset="-128"/>
                        </a:rPr>
                        <a:t>蝴蝶結不見了</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3934876830"/>
                  </a:ext>
                </a:extLst>
              </a:tr>
              <a:tr h="610862">
                <a:tc>
                  <a:txBody>
                    <a:bodyPr/>
                    <a:lstStyle/>
                    <a:p>
                      <a:pPr algn="ctr"/>
                      <a:r>
                        <a:rPr lang="en-US" altLang="zh-TW" sz="2400" dirty="0">
                          <a:latin typeface="Yu Gothic UI Semilight" panose="020B0400000000000000" pitchFamily="34" charset="-128"/>
                          <a:ea typeface="Yu Gothic UI Semilight" panose="020B0400000000000000" pitchFamily="34" charset="-128"/>
                        </a:rPr>
                        <a:t>2.2</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indent="-342900">
                        <a:buFont typeface="Arial" panose="020B0604020202020204" pitchFamily="34" charset="0"/>
                        <a:buChar char="•"/>
                      </a:pPr>
                      <a:r>
                        <a:rPr lang="zh-TW" altLang="en-US" sz="2400" dirty="0">
                          <a:latin typeface="Yu Gothic UI Semilight" panose="020B0400000000000000" pitchFamily="34" charset="-128"/>
                          <a:ea typeface="Yu Gothic UI Semilight" panose="020B0400000000000000" pitchFamily="34" charset="-128"/>
                        </a:rPr>
                        <a:t>我的責任</a:t>
                      </a:r>
                      <a:r>
                        <a:rPr lang="en-US" sz="2400" dirty="0">
                          <a:latin typeface="Yu Gothic UI Semilight" panose="020B0400000000000000" pitchFamily="34" charset="-128"/>
                          <a:ea typeface="Yu Gothic UI Semilight" panose="020B0400000000000000" pitchFamily="34" charset="-128"/>
                        </a:rPr>
                        <a:t>(1)</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2152127458"/>
                  </a:ext>
                </a:extLst>
              </a:tr>
              <a:tr h="610862">
                <a:tc>
                  <a:txBody>
                    <a:bodyPr/>
                    <a:lstStyle/>
                    <a:p>
                      <a:pPr algn="ctr"/>
                      <a:r>
                        <a:rPr lang="en-US" altLang="zh-TW" sz="2400" dirty="0">
                          <a:latin typeface="Yu Gothic UI Semilight" panose="020B0400000000000000" pitchFamily="34" charset="-128"/>
                          <a:ea typeface="Yu Gothic UI Semilight" panose="020B0400000000000000" pitchFamily="34" charset="-128"/>
                        </a:rPr>
                        <a:t>2.3</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indent="-342900">
                        <a:buFont typeface="Arial" panose="020B0604020202020204" pitchFamily="34" charset="0"/>
                        <a:buChar char="•"/>
                      </a:pPr>
                      <a:r>
                        <a:rPr lang="zh-TW" altLang="en-US" sz="2400" dirty="0">
                          <a:latin typeface="Yu Gothic UI Semilight" panose="020B0400000000000000" pitchFamily="34" charset="-128"/>
                          <a:ea typeface="Yu Gothic UI Semilight" panose="020B0400000000000000" pitchFamily="34" charset="-128"/>
                        </a:rPr>
                        <a:t>我的責任</a:t>
                      </a:r>
                      <a:r>
                        <a:rPr lang="en-US" sz="2400" dirty="0">
                          <a:latin typeface="Yu Gothic UI Semilight" panose="020B0400000000000000" pitchFamily="34" charset="-128"/>
                          <a:ea typeface="Yu Gothic UI Semilight" panose="020B0400000000000000" pitchFamily="34" charset="-128"/>
                        </a:rPr>
                        <a:t>(2)</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235835867"/>
                  </a:ext>
                </a:extLst>
              </a:tr>
              <a:tr h="610862">
                <a:tc>
                  <a:txBody>
                    <a:bodyPr/>
                    <a:lstStyle/>
                    <a:p>
                      <a:pPr algn="ctr"/>
                      <a:r>
                        <a:rPr lang="en-US" altLang="zh-TW" sz="2400" dirty="0">
                          <a:latin typeface="Yu Gothic UI Semilight" panose="020B0400000000000000" pitchFamily="34" charset="-128"/>
                          <a:ea typeface="Yu Gothic UI Semilight" panose="020B0400000000000000" pitchFamily="34" charset="-128"/>
                        </a:rPr>
                        <a:t>2.4</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400" dirty="0">
                          <a:latin typeface="Yu Gothic UI Semilight" panose="020B0400000000000000" pitchFamily="34" charset="-128"/>
                          <a:ea typeface="Yu Gothic UI Semilight" panose="020B0400000000000000" pitchFamily="34" charset="-128"/>
                        </a:rPr>
                        <a:t>化解衝突</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1328784735"/>
                  </a:ext>
                </a:extLst>
              </a:tr>
              <a:tr h="610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Yu Gothic UI Semilight" panose="020B0400000000000000" pitchFamily="34" charset="-128"/>
                          <a:ea typeface="Yu Gothic UI Semilight" panose="020B0400000000000000" pitchFamily="34" charset="-128"/>
                        </a:rPr>
                        <a:t>*O3</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400" dirty="0">
                          <a:latin typeface="Yu Gothic UI Semilight" panose="020B0400000000000000" pitchFamily="34" charset="-128"/>
                          <a:ea typeface="Yu Gothic UI Semilight" panose="020B0400000000000000" pitchFamily="34" charset="-128"/>
                        </a:rPr>
                        <a:t>團體精神</a:t>
                      </a:r>
                      <a:r>
                        <a:rPr lang="en-US" sz="2400" dirty="0">
                          <a:latin typeface="Yu Gothic UI Semilight" panose="020B0400000000000000" pitchFamily="34" charset="-128"/>
                          <a:ea typeface="Yu Gothic UI Semilight" panose="020B0400000000000000" pitchFamily="34" charset="-128"/>
                        </a:rPr>
                        <a:t> (1)</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3945840286"/>
                  </a:ext>
                </a:extLst>
              </a:tr>
              <a:tr h="6108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Yu Gothic UI Semilight" panose="020B0400000000000000" pitchFamily="34" charset="-128"/>
                          <a:ea typeface="Yu Gothic UI Semilight" panose="020B0400000000000000" pitchFamily="34" charset="-128"/>
                        </a:rPr>
                        <a:t>*O4</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400" dirty="0">
                          <a:latin typeface="Yu Gothic UI Semilight" panose="020B0400000000000000" pitchFamily="34" charset="-128"/>
                          <a:ea typeface="Yu Gothic UI Semilight" panose="020B0400000000000000" pitchFamily="34" charset="-128"/>
                        </a:rPr>
                        <a:t>團體精神</a:t>
                      </a:r>
                      <a:r>
                        <a:rPr lang="en-US" sz="2400" dirty="0">
                          <a:latin typeface="Yu Gothic UI Semilight" panose="020B0400000000000000" pitchFamily="34" charset="-128"/>
                          <a:ea typeface="Yu Gothic UI Semilight" panose="020B0400000000000000" pitchFamily="34" charset="-128"/>
                        </a:rPr>
                        <a:t> (2)</a:t>
                      </a:r>
                      <a:endParaRPr lang="en-HK" sz="240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extLst>
                  <a:ext uri="{0D108BD9-81ED-4DB2-BD59-A6C34878D82A}">
                    <a16:rowId xmlns:a16="http://schemas.microsoft.com/office/drawing/2014/main" val="2765190518"/>
                  </a:ext>
                </a:extLst>
              </a:tr>
              <a:tr h="61086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Yu Gothic UI Semilight" panose="020B0400000000000000" pitchFamily="34" charset="-128"/>
                          <a:ea typeface="Yu Gothic UI Semilight" panose="020B0400000000000000" pitchFamily="34" charset="-128"/>
                        </a:rPr>
                        <a:t>*自選後續課程</a:t>
                      </a:r>
                      <a:endParaRPr lang="zh-TW" altLang="en-US" sz="2400" b="0" dirty="0">
                        <a:solidFill>
                          <a:schemeClr val="bg2">
                            <a:lumMod val="25000"/>
                          </a:schemeClr>
                        </a:solidFill>
                        <a:latin typeface="Yu Gothic UI Semilight" panose="020B0400000000000000" pitchFamily="34" charset="-128"/>
                        <a:ea typeface="Yu Gothic UI Semilight" panose="020B0400000000000000" pitchFamily="34" charset="-128"/>
                      </a:endParaRPr>
                    </a:p>
                  </a:txBody>
                  <a:tcPr marL="137160" marR="137160" marT="68580" marB="68580" anchor="ctr"/>
                </a:tc>
                <a:tc hMerge="1">
                  <a:txBody>
                    <a:bodyPr/>
                    <a:lstStyle/>
                    <a:p>
                      <a:endParaRPr lang="en-HK" sz="1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970005652"/>
                  </a:ext>
                </a:extLst>
              </a:tr>
            </a:tbl>
          </a:graphicData>
        </a:graphic>
      </p:graphicFrame>
      <p:pic>
        <p:nvPicPr>
          <p:cNvPr id="35" name="Picture 34" descr="A picture containing background pattern&#10;&#10;Description automatically generated">
            <a:extLst>
              <a:ext uri="{FF2B5EF4-FFF2-40B4-BE49-F238E27FC236}">
                <a16:creationId xmlns:a16="http://schemas.microsoft.com/office/drawing/2014/main" id="{52DB1FC7-43E5-42CE-97D7-E597FFEA6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982649">
            <a:off x="14474521" y="5480225"/>
            <a:ext cx="2729837" cy="3861996"/>
          </a:xfrm>
          <a:prstGeom prst="rect">
            <a:avLst/>
          </a:prstGeom>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2369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497893" y="-1175487"/>
            <a:ext cx="4456085" cy="4318351"/>
          </a:xfrm>
          <a:prstGeom prst="rect">
            <a:avLst/>
          </a:prstGeom>
        </p:spPr>
      </p:pic>
      <p:grpSp>
        <p:nvGrpSpPr>
          <p:cNvPr id="19" name="Group 19"/>
          <p:cNvGrpSpPr/>
          <p:nvPr/>
        </p:nvGrpSpPr>
        <p:grpSpPr>
          <a:xfrm rot="21400938">
            <a:off x="5978211" y="1283946"/>
            <a:ext cx="9204711" cy="606116"/>
            <a:chOff x="-976" y="198252"/>
            <a:chExt cx="10185871" cy="508109"/>
          </a:xfrm>
        </p:grpSpPr>
        <p:sp>
          <p:nvSpPr>
            <p:cNvPr id="20" name="AutoShape 20"/>
            <p:cNvSpPr/>
            <p:nvPr/>
          </p:nvSpPr>
          <p:spPr>
            <a:xfrm rot="21571288">
              <a:off x="3207" y="198252"/>
              <a:ext cx="9597640" cy="508109"/>
            </a:xfrm>
            <a:prstGeom prst="rect">
              <a:avLst/>
            </a:prstGeom>
            <a:solidFill>
              <a:srgbClr val="000000"/>
            </a:solidFill>
          </p:spPr>
        </p:sp>
        <p:sp>
          <p:nvSpPr>
            <p:cNvPr id="21" name="TextBox 21"/>
            <p:cNvSpPr txBox="1"/>
            <p:nvPr/>
          </p:nvSpPr>
          <p:spPr>
            <a:xfrm rot="21571288">
              <a:off x="-976" y="244064"/>
              <a:ext cx="10185871" cy="412817"/>
            </a:xfrm>
            <a:prstGeom prst="rect">
              <a:avLst/>
            </a:prstGeom>
          </p:spPr>
          <p:txBody>
            <a:bodyPr wrap="square" lIns="0" tIns="0" rIns="0" bIns="0" rtlCol="0" anchor="t">
              <a:spAutoFit/>
            </a:bodyPr>
            <a:lstStyle/>
            <a:p>
              <a:pPr marL="400050">
                <a:spcBef>
                  <a:spcPts val="900"/>
                </a:spcBef>
                <a:spcAft>
                  <a:spcPts val="900"/>
                </a:spcAft>
                <a:buClr>
                  <a:srgbClr val="000099"/>
                </a:buClr>
                <a:tabLst>
                  <a:tab pos="542925" algn="l"/>
                </a:tabLst>
              </a:pPr>
              <a:r>
                <a:rPr lang="en-US" altLang="zh-TW"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K3 </a:t>
              </a:r>
              <a:r>
                <a:rPr lang="zh-TW" altLang="en-US"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課程目標：認識和培養品格優點 </a:t>
              </a:r>
              <a:r>
                <a:rPr lang="en-US" altLang="zh-TW"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a:t>
              </a:r>
              <a:r>
                <a:rPr lang="zh-TW" altLang="en-US"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發展中</a:t>
              </a:r>
              <a:r>
                <a:rPr lang="en-US" altLang="zh-TW" sz="3200" b="1" dirty="0">
                  <a:solidFill>
                    <a:schemeClr val="bg1"/>
                  </a:solidFill>
                  <a:latin typeface="Yu Gothic UI Semibold" panose="020B0700000000000000" pitchFamily="34" charset="-128"/>
                  <a:ea typeface="Yu Gothic UI Semibold" panose="020B0700000000000000" pitchFamily="34" charset="-128"/>
                  <a:cs typeface="Times New Roman" panose="02020603050405020304" pitchFamily="18" charset="0"/>
                </a:rPr>
                <a:t>)</a:t>
              </a:r>
            </a:p>
          </p:txBody>
        </p:sp>
      </p:grpSp>
      <p:grpSp>
        <p:nvGrpSpPr>
          <p:cNvPr id="26" name="Group 4">
            <a:extLst>
              <a:ext uri="{FF2B5EF4-FFF2-40B4-BE49-F238E27FC236}">
                <a16:creationId xmlns:a16="http://schemas.microsoft.com/office/drawing/2014/main" id="{3794F18E-F6B5-44C8-8A81-5C14F66E9ABD}"/>
              </a:ext>
            </a:extLst>
          </p:cNvPr>
          <p:cNvGrpSpPr/>
          <p:nvPr/>
        </p:nvGrpSpPr>
        <p:grpSpPr>
          <a:xfrm>
            <a:off x="739619" y="309533"/>
            <a:ext cx="5829985" cy="1086638"/>
            <a:chOff x="0" y="0"/>
            <a:chExt cx="6945764" cy="1448849"/>
          </a:xfrm>
        </p:grpSpPr>
        <p:sp>
          <p:nvSpPr>
            <p:cNvPr id="27" name="AutoShape 5">
              <a:extLst>
                <a:ext uri="{FF2B5EF4-FFF2-40B4-BE49-F238E27FC236}">
                  <a16:creationId xmlns:a16="http://schemas.microsoft.com/office/drawing/2014/main" id="{77EECD89-F31F-4F9D-9788-FED5AC405065}"/>
                </a:ext>
              </a:extLst>
            </p:cNvPr>
            <p:cNvSpPr/>
            <p:nvPr/>
          </p:nvSpPr>
          <p:spPr>
            <a:xfrm>
              <a:off x="0" y="0"/>
              <a:ext cx="6945764" cy="1448849"/>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7" y="225826"/>
              <a:ext cx="6934787" cy="997195"/>
            </a:xfrm>
            <a:prstGeom prst="rect">
              <a:avLst/>
            </a:prstGeom>
          </p:spPr>
          <p:txBody>
            <a:bodyPr wrap="square" lIns="0" tIns="0" rIns="0" bIns="0" rtlCol="0" anchor="t">
              <a:spAutoFit/>
            </a:bodyPr>
            <a:lstStyle/>
            <a:p>
              <a:pPr algn="ctr" defTabSz="1200150">
                <a:lnSpc>
                  <a:spcPct val="90000"/>
                </a:lnSpc>
                <a:spcBef>
                  <a:spcPct val="0"/>
                </a:spcBef>
                <a:spcAft>
                  <a:spcPct val="35000"/>
                </a:spcAft>
              </a:pPr>
              <a:r>
                <a:rPr lang="zh-TW" altLang="en-US"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幼稚園課程</a:t>
              </a:r>
              <a:r>
                <a:rPr lang="en-US" altLang="zh-TW"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(KG)</a:t>
              </a:r>
              <a:endParaRPr lang="en-HK"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endParaRPr>
            </a:p>
          </p:txBody>
        </p:sp>
      </p:grpSp>
      <p:graphicFrame>
        <p:nvGraphicFramePr>
          <p:cNvPr id="34" name="Content Placeholder 3">
            <a:extLst>
              <a:ext uri="{FF2B5EF4-FFF2-40B4-BE49-F238E27FC236}">
                <a16:creationId xmlns:a16="http://schemas.microsoft.com/office/drawing/2014/main" id="{EE7B31A3-B427-4655-9AE3-BBAF90D55D38}"/>
              </a:ext>
            </a:extLst>
          </p:cNvPr>
          <p:cNvGraphicFramePr>
            <a:graphicFrameLocks/>
          </p:cNvGraphicFramePr>
          <p:nvPr>
            <p:extLst>
              <p:ext uri="{D42A27DB-BD31-4B8C-83A1-F6EECF244321}">
                <p14:modId xmlns:p14="http://schemas.microsoft.com/office/powerpoint/2010/main" val="4009149354"/>
              </p:ext>
            </p:extLst>
          </p:nvPr>
        </p:nvGraphicFramePr>
        <p:xfrm>
          <a:off x="488462" y="3964460"/>
          <a:ext cx="17106092" cy="5309884"/>
        </p:xfrm>
        <a:graphic>
          <a:graphicData uri="http://schemas.openxmlformats.org/drawingml/2006/table">
            <a:tbl>
              <a:tblPr firstRow="1" bandRow="1">
                <a:tableStyleId>{68D230F3-CF80-4859-8CE7-A43EE81993B5}</a:tableStyleId>
              </a:tblPr>
              <a:tblGrid>
                <a:gridCol w="17106092">
                  <a:extLst>
                    <a:ext uri="{9D8B030D-6E8A-4147-A177-3AD203B41FA5}">
                      <a16:colId xmlns:a16="http://schemas.microsoft.com/office/drawing/2014/main" val="3770068245"/>
                    </a:ext>
                  </a:extLst>
                </a:gridCol>
              </a:tblGrid>
              <a:tr h="643012">
                <a:tc>
                  <a:txBody>
                    <a:bodyPr/>
                    <a:lstStyle/>
                    <a:p>
                      <a:pPr marL="945357" indent="-428625" algn="just">
                        <a:lnSpc>
                          <a:spcPct val="150000"/>
                        </a:lnSpc>
                        <a:spcBef>
                          <a:spcPts val="1800"/>
                        </a:spcBef>
                        <a:spcAft>
                          <a:spcPts val="900"/>
                        </a:spcAft>
                        <a:buClr>
                          <a:schemeClr val="bg2">
                            <a:lumMod val="25000"/>
                          </a:schemeClr>
                        </a:buClr>
                      </a:pPr>
                      <a:r>
                        <a:rPr lang="zh-TW" altLang="en-US" sz="3200" b="1" dirty="0">
                          <a:solidFill>
                            <a:schemeClr val="bg2">
                              <a:lumMod val="25000"/>
                            </a:schemeClr>
                          </a:solidFill>
                          <a:latin typeface="Yu Gothic UI Semilight" panose="020B0400000000000000" pitchFamily="34" charset="-128"/>
                          <a:ea typeface="Yu Gothic UI Semilight" panose="020B0400000000000000" pitchFamily="34" charset="-128"/>
                        </a:rPr>
                        <a:t>包含六大品格優點</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 </a:t>
                      </a:r>
                    </a:p>
                  </a:txBody>
                  <a:tcPr marL="68580" marR="68580" marT="0" marB="0" anchor="ctr"/>
                </a:tc>
                <a:extLst>
                  <a:ext uri="{0D108BD9-81ED-4DB2-BD59-A6C34878D82A}">
                    <a16:rowId xmlns:a16="http://schemas.microsoft.com/office/drawing/2014/main" val="1156084203"/>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1.  Honesty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真誠</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a:t>
                      </a:r>
                    </a:p>
                  </a:txBody>
                  <a:tcPr marL="137160" marR="137160" marT="68580" marB="68580" anchor="ctr"/>
                </a:tc>
                <a:extLst>
                  <a:ext uri="{0D108BD9-81ED-4DB2-BD59-A6C34878D82A}">
                    <a16:rowId xmlns:a16="http://schemas.microsoft.com/office/drawing/2014/main" val="3934876830"/>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2. Bravery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勇敢</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 </a:t>
                      </a:r>
                    </a:p>
                  </a:txBody>
                  <a:tcPr marL="137160" marR="137160" marT="68580" marB="68580" anchor="ctr"/>
                </a:tc>
                <a:extLst>
                  <a:ext uri="{0D108BD9-81ED-4DB2-BD59-A6C34878D82A}">
                    <a16:rowId xmlns:a16="http://schemas.microsoft.com/office/drawing/2014/main" val="2152127458"/>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3. Perseverance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堅毅</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a:t>
                      </a:r>
                    </a:p>
                  </a:txBody>
                  <a:tcPr marL="137160" marR="137160" marT="68580" marB="68580" anchor="ctr"/>
                </a:tc>
                <a:extLst>
                  <a:ext uri="{0D108BD9-81ED-4DB2-BD59-A6C34878D82A}">
                    <a16:rowId xmlns:a16="http://schemas.microsoft.com/office/drawing/2014/main" val="235835867"/>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4. Zest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熱情與幹勁</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a:t>
                      </a:r>
                    </a:p>
                  </a:txBody>
                  <a:tcPr marL="137160" marR="137160" marT="68580" marB="68580" anchor="ctr"/>
                </a:tc>
                <a:extLst>
                  <a:ext uri="{0D108BD9-81ED-4DB2-BD59-A6C34878D82A}">
                    <a16:rowId xmlns:a16="http://schemas.microsoft.com/office/drawing/2014/main" val="1328784735"/>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5. Gratitude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感恩</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a:t>
                      </a:r>
                    </a:p>
                  </a:txBody>
                  <a:tcPr marL="137160" marR="137160" marT="68580" marB="68580" anchor="ctr"/>
                </a:tc>
                <a:extLst>
                  <a:ext uri="{0D108BD9-81ED-4DB2-BD59-A6C34878D82A}">
                    <a16:rowId xmlns:a16="http://schemas.microsoft.com/office/drawing/2014/main" val="3945840286"/>
                  </a:ext>
                </a:extLst>
              </a:tr>
              <a:tr h="610862">
                <a:tc>
                  <a:txBody>
                    <a:bodyPr/>
                    <a:lstStyle/>
                    <a:p>
                      <a:pPr marL="476250" lvl="1" indent="0" algn="just">
                        <a:lnSpc>
                          <a:spcPct val="150000"/>
                        </a:lnSpc>
                        <a:spcBef>
                          <a:spcPts val="1800"/>
                        </a:spcBef>
                        <a:spcAft>
                          <a:spcPts val="900"/>
                        </a:spcAft>
                        <a:buClr>
                          <a:schemeClr val="bg2">
                            <a:lumMod val="25000"/>
                          </a:schemeClr>
                        </a:buClr>
                        <a:buFont typeface="+mj-lt"/>
                        <a:buNone/>
                      </a:pP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6. Appreciation of Beauty &amp; Excellence (</a:t>
                      </a:r>
                      <a:r>
                        <a:rPr lang="zh-TW" altLang="en-US" sz="3200" dirty="0">
                          <a:solidFill>
                            <a:schemeClr val="bg2">
                              <a:lumMod val="25000"/>
                            </a:schemeClr>
                          </a:solidFill>
                          <a:latin typeface="Yu Gothic UI Semilight" panose="020B0400000000000000" pitchFamily="34" charset="-128"/>
                          <a:ea typeface="Yu Gothic UI Semilight" panose="020B0400000000000000" pitchFamily="34" charset="-128"/>
                        </a:rPr>
                        <a:t>欣賞美麗與卓越</a:t>
                      </a:r>
                      <a:r>
                        <a:rPr lang="en-US" altLang="zh-TW" sz="3200" dirty="0">
                          <a:solidFill>
                            <a:schemeClr val="bg2">
                              <a:lumMod val="25000"/>
                            </a:schemeClr>
                          </a:solidFill>
                          <a:latin typeface="Yu Gothic UI Semilight" panose="020B0400000000000000" pitchFamily="34" charset="-128"/>
                          <a:ea typeface="Yu Gothic UI Semilight" panose="020B0400000000000000" pitchFamily="34" charset="-128"/>
                        </a:rPr>
                        <a:t>)</a:t>
                      </a:r>
                    </a:p>
                  </a:txBody>
                  <a:tcPr marL="137160" marR="137160" marT="68580" marB="68580" anchor="ctr"/>
                </a:tc>
                <a:extLst>
                  <a:ext uri="{0D108BD9-81ED-4DB2-BD59-A6C34878D82A}">
                    <a16:rowId xmlns:a16="http://schemas.microsoft.com/office/drawing/2014/main" val="2765190518"/>
                  </a:ext>
                </a:extLst>
              </a:tr>
            </a:tbl>
          </a:graphicData>
        </a:graphic>
      </p:graphicFrame>
      <p:grpSp>
        <p:nvGrpSpPr>
          <p:cNvPr id="29" name="群組 1">
            <a:extLst>
              <a:ext uri="{FF2B5EF4-FFF2-40B4-BE49-F238E27FC236}">
                <a16:creationId xmlns:a16="http://schemas.microsoft.com/office/drawing/2014/main" id="{5028E9B2-F56F-437D-B4BC-906BDB55C976}"/>
              </a:ext>
            </a:extLst>
          </p:cNvPr>
          <p:cNvGrpSpPr/>
          <p:nvPr/>
        </p:nvGrpSpPr>
        <p:grpSpPr>
          <a:xfrm>
            <a:off x="5971880" y="2790249"/>
            <a:ext cx="11985927" cy="4706501"/>
            <a:chOff x="2966091" y="2666999"/>
            <a:chExt cx="5851250" cy="2322122"/>
          </a:xfrm>
        </p:grpSpPr>
        <p:pic>
          <p:nvPicPr>
            <p:cNvPr id="36" name="Picture 35" descr="A picture containing text&#10;&#10;Description automatically generated">
              <a:extLst>
                <a:ext uri="{FF2B5EF4-FFF2-40B4-BE49-F238E27FC236}">
                  <a16:creationId xmlns:a16="http://schemas.microsoft.com/office/drawing/2014/main" id="{856D25BC-2E0E-4AAF-990E-24A990253E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6091" y="2666999"/>
              <a:ext cx="1450076" cy="2051473"/>
            </a:xfrm>
            <a:prstGeom prst="rect">
              <a:avLst/>
            </a:prstGeom>
            <a:ln w="19050">
              <a:noFill/>
            </a:ln>
            <a:effectLst>
              <a:outerShdw blurRad="50800" dist="38100" dir="2700000" algn="tl" rotWithShape="0">
                <a:prstClr val="black">
                  <a:alpha val="40000"/>
                </a:prstClr>
              </a:outerShdw>
            </a:effectLst>
          </p:spPr>
        </p:pic>
        <p:pic>
          <p:nvPicPr>
            <p:cNvPr id="37" name="Picture 36" descr="A picture containing text&#10;&#10;Description automatically generated">
              <a:extLst>
                <a:ext uri="{FF2B5EF4-FFF2-40B4-BE49-F238E27FC236}">
                  <a16:creationId xmlns:a16="http://schemas.microsoft.com/office/drawing/2014/main" id="{174A9AF1-0910-4C0E-9E90-3CF364914D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1046" y="2776348"/>
              <a:ext cx="1450075" cy="2051473"/>
            </a:xfrm>
            <a:prstGeom prst="rect">
              <a:avLst/>
            </a:prstGeom>
            <a:ln w="19050">
              <a:noFill/>
            </a:ln>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4308BADE-9A98-4EDC-9DCC-29705686F6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6000" y="2937648"/>
              <a:ext cx="2721341" cy="2051473"/>
            </a:xfrm>
            <a:prstGeom prst="rect">
              <a:avLst/>
            </a:prstGeom>
            <a:ln w="19050">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75318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1054975" y="2720407"/>
            <a:ext cx="5000753" cy="4846184"/>
          </a:xfrm>
          <a:prstGeom prst="rect">
            <a:avLst/>
          </a:prstGeom>
        </p:spPr>
      </p:pic>
      <p:pic>
        <p:nvPicPr>
          <p:cNvPr id="5" name="Picture 5"/>
          <p:cNvPicPr>
            <a:picLocks noChangeAspect="1"/>
          </p:cNvPicPr>
          <p:nvPr/>
        </p:nvPicPr>
        <p:blipFill>
          <a:blip r:embed="rId5" cstate="email">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a:ext>
            </a:extLst>
          </a:blip>
          <a:srcRect l="2888" r="2888"/>
          <a:stretch>
            <a:fillRect/>
          </a:stretch>
        </p:blipFill>
        <p:spPr>
          <a:xfrm rot="-5514009">
            <a:off x="5144373" y="594666"/>
            <a:ext cx="6528459" cy="10140985"/>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7637733-1666-449B-81C0-7EA85578DC89}"/>
              </a:ext>
            </a:extLst>
          </p:cNvPr>
          <p:cNvGrpSpPr/>
          <p:nvPr/>
        </p:nvGrpSpPr>
        <p:grpSpPr>
          <a:xfrm>
            <a:off x="6200641" y="3927527"/>
            <a:ext cx="4815132" cy="930941"/>
            <a:chOff x="6006385" y="3461063"/>
            <a:chExt cx="4815132" cy="930941"/>
          </a:xfrm>
        </p:grpSpPr>
        <p:sp>
          <p:nvSpPr>
            <p:cNvPr id="7" name="AutoShape 7"/>
            <p:cNvSpPr/>
            <p:nvPr/>
          </p:nvSpPr>
          <p:spPr>
            <a:xfrm>
              <a:off x="6394651" y="3461063"/>
              <a:ext cx="4038600" cy="930941"/>
            </a:xfrm>
            <a:prstGeom prst="rect">
              <a:avLst/>
            </a:prstGeom>
            <a:solidFill>
              <a:srgbClr val="000000"/>
            </a:solidFill>
          </p:spPr>
        </p:sp>
        <p:sp>
          <p:nvSpPr>
            <p:cNvPr id="9" name="TextBox 9"/>
            <p:cNvSpPr txBox="1"/>
            <p:nvPr/>
          </p:nvSpPr>
          <p:spPr>
            <a:xfrm>
              <a:off x="6006385" y="3618757"/>
              <a:ext cx="4815132" cy="615553"/>
            </a:xfrm>
            <a:prstGeom prst="rect">
              <a:avLst/>
            </a:prstGeom>
          </p:spPr>
          <p:txBody>
            <a:bodyPr lIns="0" tIns="0" rIns="0" bIns="0" rtlCol="0" anchor="t">
              <a:spAutoFit/>
            </a:bodyPr>
            <a:lstStyle/>
            <a:p>
              <a:pPr algn="ctr"/>
              <a:r>
                <a:rPr lang="zh-TW" altLang="zh-HK" sz="4000" dirty="0">
                  <a:solidFill>
                    <a:schemeClr val="bg1"/>
                  </a:solidFill>
                  <a:latin typeface="Yu Gothic UI Semibold" panose="020B0700000000000000" pitchFamily="34" charset="-128"/>
                  <a:ea typeface="Yu Gothic UI Semibold" panose="020B0700000000000000" pitchFamily="34" charset="-128"/>
                </a:rPr>
                <a:t>優質教育基金</a:t>
              </a:r>
              <a:endParaRPr lang="en-US" altLang="zh-TW" sz="40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16" name="Group 15">
            <a:extLst>
              <a:ext uri="{FF2B5EF4-FFF2-40B4-BE49-F238E27FC236}">
                <a16:creationId xmlns:a16="http://schemas.microsoft.com/office/drawing/2014/main" id="{7BDCF098-D2A2-40F2-B829-D64DC07EE6AE}"/>
              </a:ext>
            </a:extLst>
          </p:cNvPr>
          <p:cNvGrpSpPr/>
          <p:nvPr/>
        </p:nvGrpSpPr>
        <p:grpSpPr>
          <a:xfrm>
            <a:off x="5852717" y="4988744"/>
            <a:ext cx="5510980" cy="1641385"/>
            <a:chOff x="5553882" y="4900608"/>
            <a:chExt cx="5510980" cy="1807377"/>
          </a:xfrm>
        </p:grpSpPr>
        <p:sp>
          <p:nvSpPr>
            <p:cNvPr id="8" name="AutoShape 8"/>
            <p:cNvSpPr/>
            <p:nvPr/>
          </p:nvSpPr>
          <p:spPr>
            <a:xfrm>
              <a:off x="5553882" y="4900608"/>
              <a:ext cx="5510980" cy="1807377"/>
            </a:xfrm>
            <a:prstGeom prst="rect">
              <a:avLst/>
            </a:prstGeom>
            <a:solidFill>
              <a:srgbClr val="000000"/>
            </a:solidFill>
          </p:spPr>
        </p:sp>
        <p:sp>
          <p:nvSpPr>
            <p:cNvPr id="10" name="TextBox 10"/>
            <p:cNvSpPr txBox="1"/>
            <p:nvPr/>
          </p:nvSpPr>
          <p:spPr>
            <a:xfrm>
              <a:off x="5901806" y="5127188"/>
              <a:ext cx="4815132" cy="1354217"/>
            </a:xfrm>
            <a:prstGeom prst="rect">
              <a:avLst/>
            </a:prstGeom>
          </p:spPr>
          <p:txBody>
            <a:bodyPr lIns="0" tIns="0" rIns="0" bIns="0" rtlCol="0" anchor="t">
              <a:spAutoFit/>
            </a:bodyPr>
            <a:lstStyle/>
            <a:p>
              <a:pPr algn="ctr"/>
              <a:r>
                <a:rPr lang="en-US" altLang="zh-TW" sz="4800" b="1" dirty="0">
                  <a:solidFill>
                    <a:schemeClr val="bg1"/>
                  </a:solidFill>
                  <a:latin typeface="Yu Gothic UI Semibold" panose="020B0700000000000000" pitchFamily="34" charset="-128"/>
                  <a:ea typeface="Yu Gothic UI Semibold" panose="020B0700000000000000" pitchFamily="34" charset="-128"/>
                </a:rPr>
                <a:t>《</a:t>
              </a:r>
              <a:r>
                <a:rPr lang="zh-HK" altLang="en-US" sz="4800" b="1"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b="1" dirty="0">
                  <a:solidFill>
                    <a:schemeClr val="bg1"/>
                  </a:solidFill>
                  <a:latin typeface="Yu Gothic UI Semibold" panose="020B0700000000000000" pitchFamily="34" charset="-128"/>
                  <a:ea typeface="Yu Gothic UI Semibold" panose="020B0700000000000000" pitchFamily="34" charset="-128"/>
                </a:rPr>
                <a:t>》</a:t>
              </a:r>
            </a:p>
            <a:p>
              <a:pPr algn="ctr"/>
              <a:r>
                <a:rPr lang="zh-TW" altLang="en-US" sz="4000" b="1" dirty="0">
                  <a:solidFill>
                    <a:schemeClr val="bg1"/>
                  </a:solidFill>
                  <a:latin typeface="Yu Gothic UI Semibold" panose="020B0700000000000000" pitchFamily="34" charset="-128"/>
                  <a:ea typeface="Yu Gothic UI Semibold" panose="020B0700000000000000" pitchFamily="34" charset="-128"/>
                </a:rPr>
                <a:t>主題網絡計劃</a:t>
              </a:r>
              <a:endParaRPr lang="en-HK" sz="40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6" name="Group 5">
            <a:extLst>
              <a:ext uri="{FF2B5EF4-FFF2-40B4-BE49-F238E27FC236}">
                <a16:creationId xmlns:a16="http://schemas.microsoft.com/office/drawing/2014/main" id="{3921EBBA-1758-49AE-A8B2-30DC54042175}"/>
              </a:ext>
            </a:extLst>
          </p:cNvPr>
          <p:cNvGrpSpPr/>
          <p:nvPr/>
        </p:nvGrpSpPr>
        <p:grpSpPr>
          <a:xfrm>
            <a:off x="480100" y="246227"/>
            <a:ext cx="17287580" cy="1188000"/>
            <a:chOff x="480100" y="246227"/>
            <a:chExt cx="17287580" cy="1188000"/>
          </a:xfrm>
        </p:grpSpPr>
        <p:pic>
          <p:nvPicPr>
            <p:cNvPr id="14" name="Picture 13">
              <a:extLst>
                <a:ext uri="{FF2B5EF4-FFF2-40B4-BE49-F238E27FC236}">
                  <a16:creationId xmlns:a16="http://schemas.microsoft.com/office/drawing/2014/main" id="{25C1C98D-BDB0-439B-B857-1303592E69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5" name="圖片 1" descr="LOGO-32">
              <a:extLst>
                <a:ext uri="{FF2B5EF4-FFF2-40B4-BE49-F238E27FC236}">
                  <a16:creationId xmlns:a16="http://schemas.microsoft.com/office/drawing/2014/main" id="{AB86937A-0B73-4A29-9CA3-6840536CD722}"/>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
        <p:nvSpPr>
          <p:cNvPr id="2" name="Rectangle 1">
            <a:extLst>
              <a:ext uri="{FF2B5EF4-FFF2-40B4-BE49-F238E27FC236}">
                <a16:creationId xmlns:a16="http://schemas.microsoft.com/office/drawing/2014/main" id="{B8C2115C-C033-4D51-BEEB-6858A512AE26}"/>
              </a:ext>
            </a:extLst>
          </p:cNvPr>
          <p:cNvSpPr/>
          <p:nvPr/>
        </p:nvSpPr>
        <p:spPr>
          <a:xfrm>
            <a:off x="4191000" y="2754759"/>
            <a:ext cx="8903379" cy="777136"/>
          </a:xfrm>
          <a:prstGeom prst="rect">
            <a:avLst/>
          </a:prstGeom>
        </p:spPr>
        <p:txBody>
          <a:bodyPr wrap="square">
            <a:spAutoFit/>
          </a:bodyPr>
          <a:lstStyle/>
          <a:p>
            <a:pPr algn="ctr">
              <a:spcBef>
                <a:spcPts val="0"/>
              </a:spcBef>
              <a:spcAft>
                <a:spcPts val="300"/>
              </a:spcAft>
              <a:defRPr/>
            </a:pPr>
            <a:r>
              <a:rPr lang="en-US" altLang="zh-HK" sz="2200" dirty="0">
                <a:solidFill>
                  <a:schemeClr val="accent1">
                    <a:lumMod val="50000"/>
                  </a:schemeClr>
                </a:solidFill>
                <a:latin typeface="Hatton Bold" panose="020B0604020202020204" charset="0"/>
                <a:ea typeface="Yu Gothic UI Semilight" panose="020B0400000000000000" pitchFamily="34" charset="-128"/>
              </a:rPr>
              <a:t>Quality Education Fund Thematic Network (QTN) </a:t>
            </a:r>
          </a:p>
          <a:p>
            <a:pPr algn="ctr">
              <a:spcBef>
                <a:spcPts val="0"/>
              </a:spcBef>
              <a:spcAft>
                <a:spcPts val="300"/>
              </a:spcAft>
              <a:defRPr/>
            </a:pPr>
            <a:r>
              <a:rPr lang="en-US" altLang="zh-HK" sz="2000" dirty="0">
                <a:solidFill>
                  <a:schemeClr val="accent1">
                    <a:lumMod val="50000"/>
                  </a:schemeClr>
                </a:solidFill>
                <a:latin typeface="Century Gothic" panose="020B0502020202020204" pitchFamily="34" charset="0"/>
                <a:ea typeface="Yu Gothic UI Semilight" panose="020B0400000000000000" pitchFamily="34" charset="-128"/>
              </a:rPr>
              <a:t>on Promoting Wellness in School</a:t>
            </a:r>
          </a:p>
        </p:txBody>
      </p:sp>
      <p:grpSp>
        <p:nvGrpSpPr>
          <p:cNvPr id="20" name="Group 19">
            <a:extLst>
              <a:ext uri="{FF2B5EF4-FFF2-40B4-BE49-F238E27FC236}">
                <a16:creationId xmlns:a16="http://schemas.microsoft.com/office/drawing/2014/main" id="{B19D3A71-D671-4AD1-81EB-714E4802DF7A}"/>
              </a:ext>
            </a:extLst>
          </p:cNvPr>
          <p:cNvGrpSpPr/>
          <p:nvPr/>
        </p:nvGrpSpPr>
        <p:grpSpPr>
          <a:xfrm>
            <a:off x="12194946" y="6826577"/>
            <a:ext cx="2968854" cy="2772460"/>
            <a:chOff x="11953017" y="6393196"/>
            <a:chExt cx="2559258" cy="2389959"/>
          </a:xfrm>
          <a:effectLst>
            <a:outerShdw blurRad="50800" dist="38100" dir="2700000" algn="tl" rotWithShape="0">
              <a:prstClr val="black">
                <a:alpha val="40000"/>
              </a:prstClr>
            </a:outerShdw>
          </a:effectLst>
        </p:grpSpPr>
        <p:grpSp>
          <p:nvGrpSpPr>
            <p:cNvPr id="18" name="Group 17">
              <a:extLst>
                <a:ext uri="{FF2B5EF4-FFF2-40B4-BE49-F238E27FC236}">
                  <a16:creationId xmlns:a16="http://schemas.microsoft.com/office/drawing/2014/main" id="{953FAF20-06AA-47E1-92D5-77B9D8FF3BBD}"/>
                </a:ext>
              </a:extLst>
            </p:cNvPr>
            <p:cNvGrpSpPr/>
            <p:nvPr/>
          </p:nvGrpSpPr>
          <p:grpSpPr>
            <a:xfrm>
              <a:off x="12087426" y="6393196"/>
              <a:ext cx="2424849" cy="2389959"/>
              <a:chOff x="12087426" y="6393196"/>
              <a:chExt cx="2424849" cy="2389959"/>
            </a:xfrm>
          </p:grpSpPr>
          <p:pic>
            <p:nvPicPr>
              <p:cNvPr id="11" name="Picture 11"/>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183673">
                <a:off x="12087426" y="6393196"/>
                <a:ext cx="2424849" cy="2389959"/>
              </a:xfrm>
              <a:prstGeom prst="rect">
                <a:avLst/>
              </a:prstGeom>
            </p:spPr>
          </p:pic>
          <p:sp>
            <p:nvSpPr>
              <p:cNvPr id="13" name="TextBox 13"/>
              <p:cNvSpPr txBox="1"/>
              <p:nvPr/>
            </p:nvSpPr>
            <p:spPr>
              <a:xfrm rot="183673">
                <a:off x="12169334" y="6818814"/>
                <a:ext cx="2040585" cy="1598519"/>
              </a:xfrm>
              <a:prstGeom prst="rect">
                <a:avLst/>
              </a:prstGeom>
            </p:spPr>
            <p:txBody>
              <a:bodyPr wrap="square" lIns="0" tIns="0" rIns="0" bIns="0" rtlCol="0" anchor="t">
                <a:spAutoFit/>
              </a:bodyPr>
              <a:lstStyle/>
              <a:p>
                <a:pPr marL="174625" indent="0" algn="ctr">
                  <a:lnSpc>
                    <a:spcPct val="100000"/>
                  </a:lnSpc>
                  <a:spcBef>
                    <a:spcPts val="300"/>
                  </a:spcBef>
                  <a:spcAft>
                    <a:spcPts val="300"/>
                  </a:spcAft>
                </a:pPr>
                <a:r>
                  <a:rPr lang="zh-TW"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歡迎辭</a:t>
                </a:r>
                <a:r>
                  <a:rPr lang="zh-HK"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及</a:t>
                </a:r>
                <a:r>
                  <a:rPr lang="en-US" altLang="zh-HK"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 </a:t>
                </a:r>
                <a:r>
                  <a:rPr lang="zh-TW" altLang="en-US" sz="4000" b="1" kern="100" dirty="0">
                    <a:solidFill>
                      <a:schemeClr val="tx1">
                        <a:lumMod val="75000"/>
                        <a:lumOff val="25000"/>
                      </a:schemeClr>
                    </a:solidFill>
                    <a:latin typeface="Yu Gothic UI Semibold" panose="020B0700000000000000" pitchFamily="34" charset="-128"/>
                    <a:ea typeface="Yu Gothic UI Semibold" panose="020B0700000000000000" pitchFamily="34" charset="-128"/>
                  </a:rPr>
                  <a:t>計劃</a:t>
                </a:r>
                <a:r>
                  <a:rPr lang="zh-TW" altLang="en-US"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rPr>
                  <a:t>簡介</a:t>
                </a:r>
                <a:endParaRPr lang="en-US" altLang="zh-TW" sz="4000" b="1" kern="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a:p>
                <a:pPr marL="174625" indent="0" algn="ctr">
                  <a:lnSpc>
                    <a:spcPct val="100000"/>
                  </a:lnSpc>
                  <a:spcBef>
                    <a:spcPts val="1200"/>
                  </a:spcBef>
                  <a:spcAft>
                    <a:spcPts val="300"/>
                  </a:spcAft>
                </a:pPr>
                <a:r>
                  <a:rPr lang="zh-TW" altLang="en-US" sz="2800" b="1" kern="0" dirty="0">
                    <a:solidFill>
                      <a:schemeClr val="tx1">
                        <a:lumMod val="75000"/>
                        <a:lumOff val="25000"/>
                      </a:schemeClr>
                    </a:solidFill>
                    <a:latin typeface="Yu Gothic UI Semilight" panose="020B0400000000000000" pitchFamily="34" charset="-128"/>
                    <a:ea typeface="Yu Gothic UI Semilight" panose="020B0400000000000000" pitchFamily="34" charset="-128"/>
                  </a:rPr>
                  <a:t>葉兆輝教授</a:t>
                </a:r>
                <a:endParaRPr lang="en-HK" sz="2800" b="1" kern="1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p:txBody>
          </p:sp>
        </p:grpSp>
        <p:pic>
          <p:nvPicPr>
            <p:cNvPr id="19" name="Picture 12">
              <a:extLst>
                <a:ext uri="{FF2B5EF4-FFF2-40B4-BE49-F238E27FC236}">
                  <a16:creationId xmlns:a16="http://schemas.microsoft.com/office/drawing/2014/main" id="{A955B833-6911-40C5-B13E-9C8037A03BF0}"/>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495375">
              <a:off x="11953017" y="6421786"/>
              <a:ext cx="1093111" cy="371202"/>
            </a:xfrm>
            <a:prstGeom prst="rect">
              <a:avLst/>
            </a:prstGeom>
          </p:spPr>
        </p:pic>
      </p:grpSp>
      <p:sp>
        <p:nvSpPr>
          <p:cNvPr id="21" name="Rectangle 20">
            <a:extLst>
              <a:ext uri="{FF2B5EF4-FFF2-40B4-BE49-F238E27FC236}">
                <a16:creationId xmlns:a16="http://schemas.microsoft.com/office/drawing/2014/main" id="{7A779025-7786-4EC0-92D7-A2EDAEF8C892}"/>
              </a:ext>
            </a:extLst>
          </p:cNvPr>
          <p:cNvSpPr/>
          <p:nvPr/>
        </p:nvSpPr>
        <p:spPr>
          <a:xfrm>
            <a:off x="6002154" y="7097892"/>
            <a:ext cx="5420846" cy="1477328"/>
          </a:xfrm>
          <a:prstGeom prst="rect">
            <a:avLst/>
          </a:prstGeom>
        </p:spPr>
        <p:txBody>
          <a:bodyPr wrap="square">
            <a:spAutoFit/>
          </a:bodyPr>
          <a:lstStyle/>
          <a:p>
            <a:pPr algn="ctr"/>
            <a:r>
              <a:rPr lang="en-US" altLang="zh-HK" dirty="0">
                <a:solidFill>
                  <a:schemeClr val="tx1">
                    <a:lumMod val="75000"/>
                    <a:lumOff val="25000"/>
                  </a:schemeClr>
                </a:solidFill>
                <a:latin typeface="Century Gothic" panose="020B0502020202020204" pitchFamily="34" charset="0"/>
              </a:rPr>
              <a:t>Faculty of Social Sciences</a:t>
            </a:r>
            <a:br>
              <a:rPr lang="en-US" altLang="zh-HK" dirty="0">
                <a:solidFill>
                  <a:schemeClr val="tx1">
                    <a:lumMod val="75000"/>
                    <a:lumOff val="25000"/>
                  </a:schemeClr>
                </a:solidFill>
                <a:latin typeface="Century Gothic" panose="020B0502020202020204" pitchFamily="34" charset="0"/>
              </a:rPr>
            </a:br>
            <a:r>
              <a:rPr lang="en-US" altLang="zh-HK" b="1" dirty="0">
                <a:solidFill>
                  <a:schemeClr val="tx1">
                    <a:lumMod val="75000"/>
                    <a:lumOff val="25000"/>
                  </a:schemeClr>
                </a:solidFill>
                <a:latin typeface="Century Gothic" panose="020B0502020202020204" pitchFamily="34" charset="0"/>
              </a:rPr>
              <a:t>HKJC Centre for Suicide Research and Prevention</a:t>
            </a:r>
            <a:r>
              <a:rPr lang="en-US" altLang="zh-HK" dirty="0">
                <a:solidFill>
                  <a:schemeClr val="tx1">
                    <a:lumMod val="75000"/>
                    <a:lumOff val="25000"/>
                  </a:schemeClr>
                </a:solidFill>
                <a:latin typeface="Century Gothic" panose="020B0502020202020204" pitchFamily="34" charset="0"/>
              </a:rPr>
              <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The University of Hong Kong</a:t>
            </a:r>
            <a:br>
              <a:rPr lang="en-US" altLang="zh-HK" dirty="0">
                <a:solidFill>
                  <a:schemeClr val="tx1">
                    <a:lumMod val="75000"/>
                    <a:lumOff val="25000"/>
                  </a:schemeClr>
                </a:solidFill>
                <a:latin typeface="Century Gothic" panose="020B0502020202020204" pitchFamily="34" charset="0"/>
              </a:rPr>
            </a:br>
            <a:r>
              <a:rPr lang="en-US" altLang="zh-HK" dirty="0">
                <a:solidFill>
                  <a:schemeClr val="tx1">
                    <a:lumMod val="75000"/>
                    <a:lumOff val="25000"/>
                  </a:schemeClr>
                </a:solidFill>
                <a:latin typeface="Century Gothic" panose="020B0502020202020204" pitchFamily="34" charset="0"/>
              </a:rPr>
              <a:t>June 2, 2021</a:t>
            </a:r>
            <a:endParaRPr lang="en-HK"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8789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497893" y="-1175487"/>
            <a:ext cx="4456085" cy="4318351"/>
          </a:xfrm>
          <a:prstGeom prst="rect">
            <a:avLst/>
          </a:prstGeom>
        </p:spPr>
      </p:pic>
      <p:grpSp>
        <p:nvGrpSpPr>
          <p:cNvPr id="19" name="Group 19"/>
          <p:cNvGrpSpPr/>
          <p:nvPr/>
        </p:nvGrpSpPr>
        <p:grpSpPr>
          <a:xfrm rot="21400938">
            <a:off x="4134407" y="1670666"/>
            <a:ext cx="8278357" cy="695671"/>
            <a:chOff x="-318535" y="123178"/>
            <a:chExt cx="10185871" cy="583183"/>
          </a:xfrm>
        </p:grpSpPr>
        <p:sp>
          <p:nvSpPr>
            <p:cNvPr id="20" name="AutoShape 20"/>
            <p:cNvSpPr/>
            <p:nvPr/>
          </p:nvSpPr>
          <p:spPr>
            <a:xfrm rot="21571288">
              <a:off x="3207" y="198252"/>
              <a:ext cx="9597640" cy="508109"/>
            </a:xfrm>
            <a:prstGeom prst="rect">
              <a:avLst/>
            </a:prstGeom>
            <a:solidFill>
              <a:srgbClr val="000000"/>
            </a:solidFill>
          </p:spPr>
        </p:sp>
        <p:sp>
          <p:nvSpPr>
            <p:cNvPr id="21" name="TextBox 21"/>
            <p:cNvSpPr txBox="1"/>
            <p:nvPr/>
          </p:nvSpPr>
          <p:spPr>
            <a:xfrm rot="21571288">
              <a:off x="-318535" y="123178"/>
              <a:ext cx="10185871" cy="542305"/>
            </a:xfrm>
            <a:prstGeom prst="rect">
              <a:avLst/>
            </a:prstGeom>
          </p:spPr>
          <p:txBody>
            <a:bodyPr wrap="square" lIns="0" tIns="0" rIns="0" bIns="0" rtlCol="0" anchor="t">
              <a:spAutoFit/>
            </a:bodyPr>
            <a:lstStyle/>
            <a:p>
              <a:pPr algn="ctr">
                <a:lnSpc>
                  <a:spcPct val="150000"/>
                </a:lnSpc>
                <a:spcBef>
                  <a:spcPts val="900"/>
                </a:spcBef>
                <a:spcAft>
                  <a:spcPts val="900"/>
                </a:spcAft>
                <a:buClr>
                  <a:srgbClr val="000099"/>
                </a:buClr>
              </a:pPr>
              <a:r>
                <a:rPr lang="zh-TW" altLang="en-US" sz="3200" b="1" dirty="0">
                  <a:solidFill>
                    <a:schemeClr val="bg1"/>
                  </a:solidFill>
                  <a:latin typeface="Yu Gothic UI Semibold" panose="020B0700000000000000" pitchFamily="34" charset="-128"/>
                  <a:ea typeface="Yu Gothic UI Semibold" panose="020B0700000000000000" pitchFamily="34" charset="-128"/>
                </a:rPr>
                <a:t>課程目標：認識和培養品格優點和幸福感</a:t>
              </a:r>
              <a:endParaRPr lang="en-US" altLang="zh-TW" sz="3200" b="1"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26" name="Group 4">
            <a:extLst>
              <a:ext uri="{FF2B5EF4-FFF2-40B4-BE49-F238E27FC236}">
                <a16:creationId xmlns:a16="http://schemas.microsoft.com/office/drawing/2014/main" id="{3794F18E-F6B5-44C8-8A81-5C14F66E9ABD}"/>
              </a:ext>
            </a:extLst>
          </p:cNvPr>
          <p:cNvGrpSpPr/>
          <p:nvPr/>
        </p:nvGrpSpPr>
        <p:grpSpPr>
          <a:xfrm>
            <a:off x="739619" y="309533"/>
            <a:ext cx="5829985" cy="1086638"/>
            <a:chOff x="0" y="0"/>
            <a:chExt cx="6945764" cy="1448849"/>
          </a:xfrm>
        </p:grpSpPr>
        <p:sp>
          <p:nvSpPr>
            <p:cNvPr id="27" name="AutoShape 5">
              <a:extLst>
                <a:ext uri="{FF2B5EF4-FFF2-40B4-BE49-F238E27FC236}">
                  <a16:creationId xmlns:a16="http://schemas.microsoft.com/office/drawing/2014/main" id="{77EECD89-F31F-4F9D-9788-FED5AC405065}"/>
                </a:ext>
              </a:extLst>
            </p:cNvPr>
            <p:cNvSpPr/>
            <p:nvPr/>
          </p:nvSpPr>
          <p:spPr>
            <a:xfrm>
              <a:off x="0" y="0"/>
              <a:ext cx="6945764" cy="1448849"/>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7" y="225826"/>
              <a:ext cx="6934787" cy="997195"/>
            </a:xfrm>
            <a:prstGeom prst="rect">
              <a:avLst/>
            </a:prstGeom>
          </p:spPr>
          <p:txBody>
            <a:bodyPr wrap="square" lIns="0" tIns="0" rIns="0" bIns="0" rtlCol="0" anchor="t">
              <a:spAutoFit/>
            </a:bodyPr>
            <a:lstStyle/>
            <a:p>
              <a:pPr algn="ctr" defTabSz="1200150">
                <a:lnSpc>
                  <a:spcPct val="90000"/>
                </a:lnSpc>
                <a:spcBef>
                  <a:spcPct val="0"/>
                </a:spcBef>
                <a:spcAft>
                  <a:spcPct val="35000"/>
                </a:spcAft>
              </a:pPr>
              <a:r>
                <a:rPr lang="zh-TW" altLang="en-US"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小學課程</a:t>
              </a:r>
              <a:r>
                <a:rPr lang="en-US" altLang="zh-TW"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(PRI)</a:t>
              </a:r>
              <a:endParaRPr lang="en-HK"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endParaRPr>
            </a:p>
          </p:txBody>
        </p:sp>
      </p:grpSp>
      <p:graphicFrame>
        <p:nvGraphicFramePr>
          <p:cNvPr id="33" name="Content Placeholder 3">
            <a:extLst>
              <a:ext uri="{FF2B5EF4-FFF2-40B4-BE49-F238E27FC236}">
                <a16:creationId xmlns:a16="http://schemas.microsoft.com/office/drawing/2014/main" id="{AC5F3229-DBB7-4346-9A54-3D65FC16BE92}"/>
              </a:ext>
            </a:extLst>
          </p:cNvPr>
          <p:cNvGraphicFramePr>
            <a:graphicFrameLocks/>
          </p:cNvGraphicFramePr>
          <p:nvPr>
            <p:extLst>
              <p:ext uri="{D42A27DB-BD31-4B8C-83A1-F6EECF244321}">
                <p14:modId xmlns:p14="http://schemas.microsoft.com/office/powerpoint/2010/main" val="2126974938"/>
              </p:ext>
            </p:extLst>
          </p:nvPr>
        </p:nvGraphicFramePr>
        <p:xfrm>
          <a:off x="278117" y="2332571"/>
          <a:ext cx="3620108" cy="5911344"/>
        </p:xfrm>
        <a:graphic>
          <a:graphicData uri="http://schemas.openxmlformats.org/drawingml/2006/table">
            <a:tbl>
              <a:tblPr firstRow="1" bandRow="1">
                <a:tableStyleId>{5FD0F851-EC5A-4D38-B0AD-8093EC10F338}</a:tableStyleId>
              </a:tblPr>
              <a:tblGrid>
                <a:gridCol w="1019357">
                  <a:extLst>
                    <a:ext uri="{9D8B030D-6E8A-4147-A177-3AD203B41FA5}">
                      <a16:colId xmlns:a16="http://schemas.microsoft.com/office/drawing/2014/main" val="2727344827"/>
                    </a:ext>
                  </a:extLst>
                </a:gridCol>
                <a:gridCol w="2600751">
                  <a:extLst>
                    <a:ext uri="{9D8B030D-6E8A-4147-A177-3AD203B41FA5}">
                      <a16:colId xmlns:a16="http://schemas.microsoft.com/office/drawing/2014/main" val="3770068245"/>
                    </a:ext>
                  </a:extLst>
                </a:gridCol>
              </a:tblGrid>
              <a:tr h="49261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dirty="0">
                          <a:effectLst/>
                          <a:latin typeface="Yu Gothic UI Semilight" panose="020B0400000000000000" pitchFamily="34" charset="-128"/>
                          <a:ea typeface="Yu Gothic UI Semilight" panose="020B0400000000000000" pitchFamily="34" charset="-128"/>
                        </a:rPr>
                        <a:t>初階課程</a:t>
                      </a:r>
                      <a:endParaRPr lang="zh-HK" altLang="en-US" sz="2200" b="1"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73243" marR="73243" marT="36621" marB="36621"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558248003"/>
                  </a:ext>
                </a:extLst>
              </a:tr>
              <a:tr h="492612">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主題</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內容</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156084203"/>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1</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課程簡介和情緒管理</a:t>
                      </a:r>
                      <a:r>
                        <a:rPr lang="en-US" sz="1900" kern="100" dirty="0">
                          <a:effectLst/>
                          <a:latin typeface="Yu Gothic UI Semilight" panose="020B0400000000000000" pitchFamily="34" charset="-128"/>
                          <a:ea typeface="Yu Gothic UI Semilight" panose="020B0400000000000000" pitchFamily="34" charset="-128"/>
                        </a:rPr>
                        <a:t>1</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34876830"/>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2</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情緒管理</a:t>
                      </a:r>
                      <a:r>
                        <a:rPr lang="en-US" sz="1900" kern="100" dirty="0">
                          <a:effectLst/>
                          <a:latin typeface="Yu Gothic UI Semilight" panose="020B0400000000000000" pitchFamily="34" charset="-128"/>
                          <a:ea typeface="Yu Gothic UI Semilight" panose="020B0400000000000000" pitchFamily="34" charset="-128"/>
                        </a:rPr>
                        <a:t>2</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152127458"/>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3</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認知行為模式</a:t>
                      </a:r>
                      <a:r>
                        <a:rPr lang="en-US" sz="1900" kern="100" dirty="0">
                          <a:effectLst/>
                          <a:latin typeface="Yu Gothic UI Semilight" panose="020B0400000000000000" pitchFamily="34" charset="-128"/>
                          <a:ea typeface="Yu Gothic UI Semilight" panose="020B0400000000000000" pitchFamily="34" charset="-128"/>
                        </a:rPr>
                        <a:t>1</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35835867"/>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4</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認知行為模式</a:t>
                      </a:r>
                      <a:r>
                        <a:rPr lang="en-US" sz="1900" kern="100" dirty="0">
                          <a:effectLst/>
                          <a:latin typeface="Yu Gothic UI Semilight" panose="020B0400000000000000" pitchFamily="34" charset="-128"/>
                          <a:ea typeface="Yu Gothic UI Semilight" panose="020B0400000000000000" pitchFamily="34" charset="-128"/>
                        </a:rPr>
                        <a:t>2</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328784735"/>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5</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解決問題技巧</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45840286"/>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6</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社交及溝通技巧</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765190518"/>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7</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同理心</a:t>
                      </a:r>
                      <a:r>
                        <a:rPr lang="en-US" sz="1900" kern="100" dirty="0">
                          <a:effectLst/>
                          <a:latin typeface="Yu Gothic UI Semilight" panose="020B0400000000000000" pitchFamily="34" charset="-128"/>
                          <a:ea typeface="Yu Gothic UI Semilight" panose="020B0400000000000000" pitchFamily="34" charset="-128"/>
                        </a:rPr>
                        <a:t>1</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612118196"/>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8</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同理心</a:t>
                      </a:r>
                      <a:r>
                        <a:rPr lang="en-US" sz="1900" kern="100" dirty="0">
                          <a:effectLst/>
                          <a:latin typeface="Yu Gothic UI Semilight" panose="020B0400000000000000" pitchFamily="34" charset="-128"/>
                          <a:ea typeface="Yu Gothic UI Semilight" panose="020B0400000000000000" pitchFamily="34" charset="-128"/>
                        </a:rPr>
                        <a:t>2</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146746495"/>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9</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感恩之心</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166873684"/>
                  </a:ext>
                </a:extLst>
              </a:tr>
              <a:tr h="49261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10</a:t>
                      </a:r>
                      <a:endParaRPr lang="zh-HK" altLang="en-US" sz="2200" dirty="0">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lgn="l">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總結</a:t>
                      </a:r>
                      <a:endParaRPr lang="en-HK" sz="1900" b="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696979906"/>
                  </a:ext>
                </a:extLst>
              </a:tr>
            </a:tbl>
          </a:graphicData>
        </a:graphic>
      </p:graphicFrame>
      <p:graphicFrame>
        <p:nvGraphicFramePr>
          <p:cNvPr id="35" name="Content Placeholder 3">
            <a:extLst>
              <a:ext uri="{FF2B5EF4-FFF2-40B4-BE49-F238E27FC236}">
                <a16:creationId xmlns:a16="http://schemas.microsoft.com/office/drawing/2014/main" id="{2C41BD39-2987-41C7-9E0C-DE9CE197187A}"/>
              </a:ext>
            </a:extLst>
          </p:cNvPr>
          <p:cNvGraphicFramePr>
            <a:graphicFrameLocks/>
          </p:cNvGraphicFramePr>
          <p:nvPr>
            <p:extLst>
              <p:ext uri="{D42A27DB-BD31-4B8C-83A1-F6EECF244321}">
                <p14:modId xmlns:p14="http://schemas.microsoft.com/office/powerpoint/2010/main" val="1245972524"/>
              </p:ext>
            </p:extLst>
          </p:nvPr>
        </p:nvGraphicFramePr>
        <p:xfrm>
          <a:off x="4121215" y="2810202"/>
          <a:ext cx="3540077" cy="5917074"/>
        </p:xfrm>
        <a:graphic>
          <a:graphicData uri="http://schemas.openxmlformats.org/drawingml/2006/table">
            <a:tbl>
              <a:tblPr firstRow="1" bandRow="1">
                <a:tableStyleId>{5FD0F851-EC5A-4D38-B0AD-8093EC10F338}</a:tableStyleId>
              </a:tblPr>
              <a:tblGrid>
                <a:gridCol w="996821">
                  <a:extLst>
                    <a:ext uri="{9D8B030D-6E8A-4147-A177-3AD203B41FA5}">
                      <a16:colId xmlns:a16="http://schemas.microsoft.com/office/drawing/2014/main" val="2727344827"/>
                    </a:ext>
                  </a:extLst>
                </a:gridCol>
                <a:gridCol w="2543256">
                  <a:extLst>
                    <a:ext uri="{9D8B030D-6E8A-4147-A177-3AD203B41FA5}">
                      <a16:colId xmlns:a16="http://schemas.microsoft.com/office/drawing/2014/main" val="3770068245"/>
                    </a:ext>
                  </a:extLst>
                </a:gridCol>
              </a:tblGrid>
              <a:tr h="51971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dirty="0">
                          <a:effectLst/>
                          <a:latin typeface="Yu Gothic UI Semilight" panose="020B0400000000000000" pitchFamily="34" charset="-128"/>
                          <a:ea typeface="Yu Gothic UI Semilight" panose="020B0400000000000000" pitchFamily="34" charset="-128"/>
                        </a:rPr>
                        <a:t>中階課程</a:t>
                      </a:r>
                      <a:endParaRPr lang="zh-HK" altLang="en-US" sz="2200" b="1" dirty="0">
                        <a:solidFill>
                          <a:schemeClr val="bg2">
                            <a:lumMod val="25000"/>
                          </a:schemeClr>
                        </a:solidFill>
                        <a:effectLst/>
                        <a:latin typeface="Yu Gothic UI Semilight" panose="020B0400000000000000" pitchFamily="34" charset="-128"/>
                        <a:ea typeface="Yu Gothic UI Semilight" panose="020B0400000000000000" pitchFamily="34" charset="-128"/>
                      </a:endParaRPr>
                    </a:p>
                  </a:txBody>
                  <a:tcPr marL="73243" marR="73243" marT="36621" marB="36621"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3726587414"/>
                  </a:ext>
                </a:extLst>
              </a:tr>
              <a:tr h="459903">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主題</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內容</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156084203"/>
                  </a:ext>
                </a:extLst>
              </a:tr>
              <a:tr h="48828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1</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預備課</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34876830"/>
                  </a:ext>
                </a:extLst>
              </a:tr>
              <a:tr h="519207">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2</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我的優點</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152127458"/>
                  </a:ext>
                </a:extLst>
              </a:tr>
              <a:tr h="596576">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3</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lvl="0" indent="0">
                        <a:buFontTx/>
                        <a:buNone/>
                      </a:pPr>
                      <a:r>
                        <a:rPr lang="zh-TW" sz="1900" kern="100" dirty="0">
                          <a:effectLst/>
                          <a:latin typeface="Yu Gothic UI Semilight" panose="020B0400000000000000" pitchFamily="34" charset="-128"/>
                          <a:ea typeface="Yu Gothic UI Semilight" panose="020B0400000000000000" pitchFamily="34" charset="-128"/>
                        </a:rPr>
                        <a:t>智慧與知識</a:t>
                      </a:r>
                      <a:r>
                        <a:rPr lang="en-US" sz="1900" kern="100" dirty="0">
                          <a:effectLst/>
                          <a:latin typeface="Yu Gothic UI Semilight" panose="020B0400000000000000" pitchFamily="34" charset="-128"/>
                          <a:ea typeface="Yu Gothic UI Semilight" panose="020B0400000000000000" pitchFamily="34" charset="-128"/>
                        </a:rPr>
                        <a:t>I ─</a:t>
                      </a:r>
                      <a:endParaRPr lang="en-HK" sz="1900" kern="100" dirty="0">
                        <a:effectLst/>
                        <a:latin typeface="Yu Gothic UI Semilight" panose="020B0400000000000000" pitchFamily="34" charset="-128"/>
                        <a:ea typeface="Yu Gothic UI Semilight" panose="020B0400000000000000" pitchFamily="34" charset="-128"/>
                      </a:endParaRPr>
                    </a:p>
                    <a:p>
                      <a:pPr marL="0">
                        <a:buFontTx/>
                        <a:buNone/>
                      </a:pPr>
                      <a:r>
                        <a:rPr lang="zh-TW" sz="1900" kern="100" dirty="0">
                          <a:effectLst/>
                          <a:latin typeface="Yu Gothic UI Semilight" panose="020B0400000000000000" pitchFamily="34" charset="-128"/>
                          <a:ea typeface="Yu Gothic UI Semilight" panose="020B0400000000000000" pitchFamily="34" charset="-128"/>
                        </a:rPr>
                        <a:t>愛好學習、好奇心</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35835867"/>
                  </a:ext>
                </a:extLst>
              </a:tr>
              <a:tr h="48828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4</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智慧與知識</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創造力</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328784735"/>
                  </a:ext>
                </a:extLst>
              </a:tr>
              <a:tr h="48828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5</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勇氣</a:t>
                      </a:r>
                      <a:r>
                        <a:rPr lang="en-US" sz="1900" kern="100" dirty="0">
                          <a:effectLst/>
                          <a:latin typeface="Yu Gothic UI Semilight" panose="020B0400000000000000" pitchFamily="34" charset="-128"/>
                          <a:ea typeface="Yu Gothic UI Semilight" panose="020B0400000000000000" pitchFamily="34" charset="-128"/>
                        </a:rPr>
                        <a:t> I ─</a:t>
                      </a:r>
                      <a:r>
                        <a:rPr lang="zh-TW" sz="1900" kern="100" dirty="0">
                          <a:effectLst/>
                          <a:latin typeface="Yu Gothic UI Semilight" panose="020B0400000000000000" pitchFamily="34" charset="-128"/>
                          <a:ea typeface="Yu Gothic UI Semilight" panose="020B0400000000000000" pitchFamily="34" charset="-128"/>
                        </a:rPr>
                        <a:t>勇敢</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45840286"/>
                  </a:ext>
                </a:extLst>
              </a:tr>
              <a:tr h="596576">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6</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lvl="0" indent="0">
                        <a:buFontTx/>
                        <a:buNone/>
                      </a:pPr>
                      <a:r>
                        <a:rPr lang="zh-TW" sz="1900" kern="100" dirty="0">
                          <a:effectLst/>
                          <a:latin typeface="Yu Gothic UI Semilight" panose="020B0400000000000000" pitchFamily="34" charset="-128"/>
                          <a:ea typeface="Yu Gothic UI Semilight" panose="020B0400000000000000" pitchFamily="34" charset="-128"/>
                        </a:rPr>
                        <a:t>仁愛</a:t>
                      </a:r>
                      <a:r>
                        <a:rPr lang="en-US" sz="1900" kern="100" dirty="0">
                          <a:effectLst/>
                          <a:latin typeface="Yu Gothic UI Semilight" panose="020B0400000000000000" pitchFamily="34" charset="-128"/>
                          <a:ea typeface="Yu Gothic UI Semilight" panose="020B0400000000000000" pitchFamily="34" charset="-128"/>
                        </a:rPr>
                        <a:t> I ─</a:t>
                      </a:r>
                      <a:endParaRPr lang="en-HK" sz="1900" kern="100" dirty="0">
                        <a:effectLst/>
                        <a:latin typeface="Yu Gothic UI Semilight" panose="020B0400000000000000" pitchFamily="34" charset="-128"/>
                        <a:ea typeface="Yu Gothic UI Semilight" panose="020B0400000000000000" pitchFamily="34" charset="-128"/>
                      </a:endParaRPr>
                    </a:p>
                    <a:p>
                      <a:pPr marL="0">
                        <a:buFontTx/>
                        <a:buNone/>
                      </a:pPr>
                      <a:r>
                        <a:rPr lang="zh-TW" sz="1900" kern="100" dirty="0">
                          <a:effectLst/>
                          <a:latin typeface="Yu Gothic UI Semilight" panose="020B0400000000000000" pitchFamily="34" charset="-128"/>
                          <a:ea typeface="Yu Gothic UI Semilight" panose="020B0400000000000000" pitchFamily="34" charset="-128"/>
                        </a:rPr>
                        <a:t>愛與被愛、仁慈</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765190518"/>
                  </a:ext>
                </a:extLst>
              </a:tr>
              <a:tr h="48828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7</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節制</a:t>
                      </a:r>
                      <a:r>
                        <a:rPr lang="en-US" sz="1900" kern="100" dirty="0">
                          <a:effectLst/>
                          <a:latin typeface="Yu Gothic UI Semilight" panose="020B0400000000000000" pitchFamily="34" charset="-128"/>
                          <a:ea typeface="Yu Gothic UI Semilight" panose="020B0400000000000000" pitchFamily="34" charset="-128"/>
                        </a:rPr>
                        <a:t> I ─</a:t>
                      </a:r>
                      <a:r>
                        <a:rPr lang="zh-TW" sz="1900" kern="100" dirty="0">
                          <a:effectLst/>
                          <a:latin typeface="Yu Gothic UI Semilight" panose="020B0400000000000000" pitchFamily="34" charset="-128"/>
                          <a:ea typeface="Yu Gothic UI Semilight" panose="020B0400000000000000" pitchFamily="34" charset="-128"/>
                        </a:rPr>
                        <a:t>審慎</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612118196"/>
                  </a:ext>
                </a:extLst>
              </a:tr>
              <a:tr h="78369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8</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lvl="0" indent="0">
                        <a:buFontTx/>
                        <a:buNone/>
                      </a:pPr>
                      <a:r>
                        <a:rPr lang="zh-TW" sz="1900" kern="100" dirty="0">
                          <a:effectLst/>
                          <a:latin typeface="Yu Gothic UI Semilight" panose="020B0400000000000000" pitchFamily="34" charset="-128"/>
                          <a:ea typeface="Yu Gothic UI Semilight" panose="020B0400000000000000" pitchFamily="34" charset="-128"/>
                        </a:rPr>
                        <a:t>靈性與超越</a:t>
                      </a:r>
                      <a:r>
                        <a:rPr lang="en-US" sz="1900" kern="100" dirty="0">
                          <a:effectLst/>
                          <a:latin typeface="Yu Gothic UI Semilight" panose="020B0400000000000000" pitchFamily="34" charset="-128"/>
                          <a:ea typeface="Yu Gothic UI Semilight" panose="020B0400000000000000" pitchFamily="34" charset="-128"/>
                        </a:rPr>
                        <a:t>I ─</a:t>
                      </a:r>
                      <a:endParaRPr lang="en-HK" sz="1900" kern="100" dirty="0">
                        <a:effectLst/>
                        <a:latin typeface="Yu Gothic UI Semilight" panose="020B0400000000000000" pitchFamily="34" charset="-128"/>
                        <a:ea typeface="Yu Gothic UI Semilight" panose="020B0400000000000000" pitchFamily="34" charset="-128"/>
                      </a:endParaRPr>
                    </a:p>
                    <a:p>
                      <a:pPr marL="0">
                        <a:buFontTx/>
                        <a:buNone/>
                      </a:pPr>
                      <a:r>
                        <a:rPr lang="zh-TW" sz="1900" kern="100" dirty="0">
                          <a:effectLst/>
                          <a:latin typeface="Yu Gothic UI Semilight" panose="020B0400000000000000" pitchFamily="34" charset="-128"/>
                          <a:ea typeface="Yu Gothic UI Semilight" panose="020B0400000000000000" pitchFamily="34" charset="-128"/>
                        </a:rPr>
                        <a:t>欣賞美麗與卓越、感恩</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146746495"/>
                  </a:ext>
                </a:extLst>
              </a:tr>
              <a:tr h="488282">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9</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總結</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166873684"/>
                  </a:ext>
                </a:extLst>
              </a:tr>
            </a:tbl>
          </a:graphicData>
        </a:graphic>
      </p:graphicFrame>
      <p:graphicFrame>
        <p:nvGraphicFramePr>
          <p:cNvPr id="39" name="Content Placeholder 3">
            <a:extLst>
              <a:ext uri="{FF2B5EF4-FFF2-40B4-BE49-F238E27FC236}">
                <a16:creationId xmlns:a16="http://schemas.microsoft.com/office/drawing/2014/main" id="{456E703E-2EF7-465C-8D02-67908D311E7E}"/>
              </a:ext>
            </a:extLst>
          </p:cNvPr>
          <p:cNvGraphicFramePr>
            <a:graphicFrameLocks/>
          </p:cNvGraphicFramePr>
          <p:nvPr>
            <p:extLst>
              <p:ext uri="{D42A27DB-BD31-4B8C-83A1-F6EECF244321}">
                <p14:modId xmlns:p14="http://schemas.microsoft.com/office/powerpoint/2010/main" val="1290179855"/>
              </p:ext>
            </p:extLst>
          </p:nvPr>
        </p:nvGraphicFramePr>
        <p:xfrm>
          <a:off x="7996017" y="3401368"/>
          <a:ext cx="3540077" cy="5911343"/>
        </p:xfrm>
        <a:graphic>
          <a:graphicData uri="http://schemas.openxmlformats.org/drawingml/2006/table">
            <a:tbl>
              <a:tblPr firstRow="1" bandRow="1">
                <a:tableStyleId>{5FD0F851-EC5A-4D38-B0AD-8093EC10F338}</a:tableStyleId>
              </a:tblPr>
              <a:tblGrid>
                <a:gridCol w="996821">
                  <a:extLst>
                    <a:ext uri="{9D8B030D-6E8A-4147-A177-3AD203B41FA5}">
                      <a16:colId xmlns:a16="http://schemas.microsoft.com/office/drawing/2014/main" val="2727344827"/>
                    </a:ext>
                  </a:extLst>
                </a:gridCol>
                <a:gridCol w="2543256">
                  <a:extLst>
                    <a:ext uri="{9D8B030D-6E8A-4147-A177-3AD203B41FA5}">
                      <a16:colId xmlns:a16="http://schemas.microsoft.com/office/drawing/2014/main" val="3770068245"/>
                    </a:ext>
                  </a:extLst>
                </a:gridCol>
              </a:tblGrid>
              <a:tr h="52706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dirty="0">
                          <a:effectLst/>
                          <a:latin typeface="Yu Gothic UI Semilight" panose="020B0400000000000000" pitchFamily="34" charset="-128"/>
                          <a:ea typeface="Yu Gothic UI Semilight" panose="020B0400000000000000" pitchFamily="34" charset="-128"/>
                        </a:rPr>
                        <a:t>高階課程</a:t>
                      </a:r>
                      <a:endParaRPr lang="zh-HK" altLang="en-US" sz="2200" b="1" dirty="0">
                        <a:solidFill>
                          <a:schemeClr val="bg2">
                            <a:lumMod val="25000"/>
                          </a:schemeClr>
                        </a:solidFill>
                        <a:effectLst/>
                        <a:latin typeface="Yu Gothic UI Semilight" panose="020B0400000000000000" pitchFamily="34" charset="-128"/>
                        <a:ea typeface="Yu Gothic UI Semilight" panose="020B0400000000000000" pitchFamily="34" charset="-128"/>
                      </a:endParaRPr>
                    </a:p>
                  </a:txBody>
                  <a:tcPr marL="73243" marR="73243" marT="36621" marB="36621"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2853174993"/>
                  </a:ext>
                </a:extLst>
              </a:tr>
              <a:tr h="610684">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主題</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內容</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156084203"/>
                  </a:ext>
                </a:extLst>
              </a:tr>
              <a:tr h="610684">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1</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預備課</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278544608"/>
                  </a:ext>
                </a:extLst>
              </a:tr>
              <a:tr h="608521">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2</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lvl="0" indent="0">
                        <a:buFontTx/>
                        <a:buNone/>
                      </a:pPr>
                      <a:r>
                        <a:rPr lang="zh-TW" sz="1900" kern="100" dirty="0">
                          <a:effectLst/>
                          <a:latin typeface="Yu Gothic UI Semilight" panose="020B0400000000000000" pitchFamily="34" charset="-128"/>
                          <a:ea typeface="Yu Gothic UI Semilight" panose="020B0400000000000000" pitchFamily="34" charset="-128"/>
                        </a:rPr>
                        <a:t>智慧與知識</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a:t>
                      </a:r>
                      <a:endParaRPr lang="en-HK" altLang="zh-TW" sz="1900" kern="100" dirty="0">
                        <a:effectLst/>
                        <a:latin typeface="Yu Gothic UI Semilight" panose="020B0400000000000000" pitchFamily="34" charset="-128"/>
                        <a:ea typeface="Yu Gothic UI Semilight" panose="020B0400000000000000" pitchFamily="34" charset="-128"/>
                      </a:endParaRPr>
                    </a:p>
                    <a:p>
                      <a:pPr marL="0" lvl="0" indent="0">
                        <a:buFontTx/>
                        <a:buNone/>
                      </a:pPr>
                      <a:r>
                        <a:rPr lang="zh-TW" sz="1900" kern="100" dirty="0">
                          <a:effectLst/>
                          <a:latin typeface="Yu Gothic UI Semilight" panose="020B0400000000000000" pitchFamily="34" charset="-128"/>
                          <a:ea typeface="Yu Gothic UI Semilight" panose="020B0400000000000000" pitchFamily="34" charset="-128"/>
                        </a:rPr>
                        <a:t>判斷力和開明的思想</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34876830"/>
                  </a:ext>
                </a:extLst>
              </a:tr>
              <a:tr h="580151">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3</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勇氣</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 堅毅</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152127458"/>
                  </a:ext>
                </a:extLst>
              </a:tr>
              <a:tr h="580151">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4</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仁愛</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 社交智慧</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35835867"/>
                  </a:ext>
                </a:extLst>
              </a:tr>
              <a:tr h="616894">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5</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公義 ─ 團隊精神</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1328784735"/>
                  </a:ext>
                </a:extLst>
              </a:tr>
              <a:tr h="580151">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6</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節制</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 自我約束</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945840286"/>
                  </a:ext>
                </a:extLst>
              </a:tr>
              <a:tr h="616894">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7</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靈性與超越</a:t>
                      </a:r>
                      <a:r>
                        <a:rPr lang="en-US" sz="1900" kern="100" dirty="0">
                          <a:effectLst/>
                          <a:latin typeface="Yu Gothic UI Semilight" panose="020B0400000000000000" pitchFamily="34" charset="-128"/>
                          <a:ea typeface="Yu Gothic UI Semilight" panose="020B0400000000000000" pitchFamily="34" charset="-128"/>
                        </a:rPr>
                        <a:t>II </a:t>
                      </a:r>
                      <a:r>
                        <a:rPr lang="zh-TW" sz="1900" kern="100" dirty="0">
                          <a:effectLst/>
                          <a:latin typeface="Yu Gothic UI Semilight" panose="020B0400000000000000" pitchFamily="34" charset="-128"/>
                          <a:ea typeface="Yu Gothic UI Semilight" panose="020B0400000000000000" pitchFamily="34" charset="-128"/>
                        </a:rPr>
                        <a:t>─ 希望</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2765190518"/>
                  </a:ext>
                </a:extLst>
              </a:tr>
              <a:tr h="580151">
                <a:tc>
                  <a:txBody>
                    <a:bodyPr/>
                    <a:lstStyle/>
                    <a:p>
                      <a:pPr algn="ctr">
                        <a:lnSpc>
                          <a:spcPct val="100000"/>
                        </a:lnSpc>
                      </a:pPr>
                      <a:r>
                        <a:rPr lang="en-HK" altLang="zh-HK" sz="2200" dirty="0">
                          <a:latin typeface="Yu Gothic UI Semilight" panose="020B0400000000000000" pitchFamily="34" charset="-128"/>
                          <a:ea typeface="Yu Gothic UI Semilight" panose="020B0400000000000000" pitchFamily="34" charset="-128"/>
                        </a:rPr>
                        <a:t>8</a:t>
                      </a:r>
                      <a:endParaRPr lang="zh-HK" altLang="en-US" sz="2200" dirty="0">
                        <a:latin typeface="Yu Gothic UI Semilight" panose="020B0400000000000000" pitchFamily="34" charset="-128"/>
                        <a:ea typeface="Yu Gothic UI Semilight" panose="020B0400000000000000" pitchFamily="34" charset="-128"/>
                        <a:cs typeface="Calibri" panose="020F0502020204030204" pitchFamily="34" charset="0"/>
                      </a:endParaRPr>
                    </a:p>
                  </a:txBody>
                  <a:tcPr marL="73243" marR="73243" marT="36621" marB="36621" anchor="ctr"/>
                </a:tc>
                <a:tc>
                  <a:txBody>
                    <a:bodyPr/>
                    <a:lstStyle/>
                    <a:p>
                      <a:pPr marL="0" marR="0" lvl="0" indent="0">
                        <a:spcBef>
                          <a:spcPts val="0"/>
                        </a:spcBef>
                        <a:spcAft>
                          <a:spcPts val="0"/>
                        </a:spcAft>
                        <a:buFontTx/>
                        <a:buNone/>
                      </a:pPr>
                      <a:r>
                        <a:rPr lang="zh-TW" sz="1900" kern="100" dirty="0">
                          <a:effectLst/>
                          <a:latin typeface="Yu Gothic UI Semilight" panose="020B0400000000000000" pitchFamily="34" charset="-128"/>
                          <a:ea typeface="Yu Gothic UI Semilight" panose="020B0400000000000000" pitchFamily="34" charset="-128"/>
                        </a:rPr>
                        <a:t>總結</a:t>
                      </a:r>
                      <a:endParaRPr lang="en-HK" sz="1900" kern="100" dirty="0">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4932" marR="54932" marT="0" marB="0" anchor="ctr"/>
                </a:tc>
                <a:extLst>
                  <a:ext uri="{0D108BD9-81ED-4DB2-BD59-A6C34878D82A}">
                    <a16:rowId xmlns:a16="http://schemas.microsoft.com/office/drawing/2014/main" val="3612118196"/>
                  </a:ext>
                </a:extLst>
              </a:tr>
            </a:tbl>
          </a:graphicData>
        </a:graphic>
      </p:graphicFrame>
      <p:pic>
        <p:nvPicPr>
          <p:cNvPr id="40" name="Picture 39">
            <a:extLst>
              <a:ext uri="{FF2B5EF4-FFF2-40B4-BE49-F238E27FC236}">
                <a16:creationId xmlns:a16="http://schemas.microsoft.com/office/drawing/2014/main" id="{CCBFA329-21FA-4DA4-AC4C-DCBE3C2EC6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64254">
            <a:off x="12124052" y="5390374"/>
            <a:ext cx="3409096" cy="4709425"/>
          </a:xfrm>
          <a:prstGeom prst="rect">
            <a:avLst/>
          </a:prstGeom>
          <a:ln w="19050">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382D420D-A1CB-4F9E-8B6E-1551544DC9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14600" y="80284"/>
            <a:ext cx="6120155" cy="5931727"/>
          </a:xfrm>
          <a:prstGeom prst="rect">
            <a:avLst/>
          </a:prstGeom>
        </p:spPr>
      </p:pic>
    </p:spTree>
    <p:extLst>
      <p:ext uri="{BB962C8B-B14F-4D97-AF65-F5344CB8AC3E}">
        <p14:creationId xmlns:p14="http://schemas.microsoft.com/office/powerpoint/2010/main" val="3135577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3215950">
            <a:off x="-1620097" y="6401591"/>
            <a:ext cx="4456085" cy="4318351"/>
          </a:xfrm>
          <a:prstGeom prst="rect">
            <a:avLst/>
          </a:prstGeom>
        </p:spPr>
      </p:pic>
      <p:grpSp>
        <p:nvGrpSpPr>
          <p:cNvPr id="19" name="Group 19"/>
          <p:cNvGrpSpPr/>
          <p:nvPr/>
        </p:nvGrpSpPr>
        <p:grpSpPr>
          <a:xfrm rot="21400938">
            <a:off x="5980572" y="1234983"/>
            <a:ext cx="8693412" cy="669708"/>
            <a:chOff x="3207" y="144942"/>
            <a:chExt cx="9620071" cy="561419"/>
          </a:xfrm>
        </p:grpSpPr>
        <p:sp>
          <p:nvSpPr>
            <p:cNvPr id="20" name="AutoShape 20"/>
            <p:cNvSpPr/>
            <p:nvPr/>
          </p:nvSpPr>
          <p:spPr>
            <a:xfrm rot="21571288">
              <a:off x="3207" y="198252"/>
              <a:ext cx="9597640" cy="508109"/>
            </a:xfrm>
            <a:prstGeom prst="rect">
              <a:avLst/>
            </a:prstGeom>
            <a:solidFill>
              <a:srgbClr val="000000"/>
            </a:solidFill>
          </p:spPr>
        </p:sp>
        <p:sp>
          <p:nvSpPr>
            <p:cNvPr id="21" name="TextBox 21"/>
            <p:cNvSpPr txBox="1"/>
            <p:nvPr/>
          </p:nvSpPr>
          <p:spPr>
            <a:xfrm rot="21571288">
              <a:off x="25648" y="144942"/>
              <a:ext cx="9597630" cy="474523"/>
            </a:xfrm>
            <a:prstGeom prst="rect">
              <a:avLst/>
            </a:prstGeom>
          </p:spPr>
          <p:txBody>
            <a:bodyPr wrap="square" lIns="0" tIns="0" rIns="0" bIns="0" rtlCol="0" anchor="t">
              <a:spAutoFit/>
            </a:bodyPr>
            <a:lstStyle/>
            <a:p>
              <a:pPr algn="ctr">
                <a:lnSpc>
                  <a:spcPct val="150000"/>
                </a:lnSpc>
                <a:spcBef>
                  <a:spcPts val="900"/>
                </a:spcBef>
                <a:spcAft>
                  <a:spcPts val="900"/>
                </a:spcAft>
                <a:buClr>
                  <a:srgbClr val="000099"/>
                </a:buClr>
              </a:pPr>
              <a:r>
                <a:rPr lang="zh-TW" altLang="en-US" sz="2800" b="1" dirty="0">
                  <a:solidFill>
                    <a:schemeClr val="bg1"/>
                  </a:solidFill>
                  <a:latin typeface="Yu Gothic UI Semibold" panose="020B0700000000000000" pitchFamily="34" charset="-128"/>
                  <a:ea typeface="Yu Gothic UI Semibold" panose="020B0700000000000000" pitchFamily="34" charset="-128"/>
                </a:rPr>
                <a:t>課程目標：</a:t>
              </a:r>
              <a:r>
                <a:rPr lang="zh-TW" altLang="en-US" sz="2800" dirty="0">
                  <a:solidFill>
                    <a:schemeClr val="bg1"/>
                  </a:solidFill>
                  <a:latin typeface="Yu Gothic UI Semibold" panose="020B0700000000000000" pitchFamily="34" charset="-128"/>
                  <a:ea typeface="Yu Gothic UI Semibold" panose="020B0700000000000000" pitchFamily="34" charset="-128"/>
                </a:rPr>
                <a:t>認識有助維持精神健康的因素和培養抗逆力</a:t>
              </a:r>
              <a:endParaRPr lang="en-HK" sz="28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26" name="Group 4">
            <a:extLst>
              <a:ext uri="{FF2B5EF4-FFF2-40B4-BE49-F238E27FC236}">
                <a16:creationId xmlns:a16="http://schemas.microsoft.com/office/drawing/2014/main" id="{3794F18E-F6B5-44C8-8A81-5C14F66E9ABD}"/>
              </a:ext>
            </a:extLst>
          </p:cNvPr>
          <p:cNvGrpSpPr/>
          <p:nvPr/>
        </p:nvGrpSpPr>
        <p:grpSpPr>
          <a:xfrm>
            <a:off x="739619" y="309533"/>
            <a:ext cx="5829985" cy="1086638"/>
            <a:chOff x="0" y="0"/>
            <a:chExt cx="6945764" cy="1448849"/>
          </a:xfrm>
        </p:grpSpPr>
        <p:sp>
          <p:nvSpPr>
            <p:cNvPr id="27" name="AutoShape 5">
              <a:extLst>
                <a:ext uri="{FF2B5EF4-FFF2-40B4-BE49-F238E27FC236}">
                  <a16:creationId xmlns:a16="http://schemas.microsoft.com/office/drawing/2014/main" id="{77EECD89-F31F-4F9D-9788-FED5AC405065}"/>
                </a:ext>
              </a:extLst>
            </p:cNvPr>
            <p:cNvSpPr/>
            <p:nvPr/>
          </p:nvSpPr>
          <p:spPr>
            <a:xfrm>
              <a:off x="0" y="0"/>
              <a:ext cx="6945764" cy="1448849"/>
            </a:xfrm>
            <a:prstGeom prst="rect">
              <a:avLst/>
            </a:prstGeom>
            <a:solidFill>
              <a:srgbClr val="000000"/>
            </a:solidFill>
          </p:spPr>
          <p:txBody>
            <a:bodyPr/>
            <a:lstStyle/>
            <a:p>
              <a:endParaRPr lang="en-HK" dirty="0"/>
            </a:p>
          </p:txBody>
        </p:sp>
        <p:sp>
          <p:nvSpPr>
            <p:cNvPr id="28" name="TextBox 6">
              <a:extLst>
                <a:ext uri="{FF2B5EF4-FFF2-40B4-BE49-F238E27FC236}">
                  <a16:creationId xmlns:a16="http://schemas.microsoft.com/office/drawing/2014/main" id="{4CC3477B-9F13-4DB4-83DC-A6049139DDCB}"/>
                </a:ext>
              </a:extLst>
            </p:cNvPr>
            <p:cNvSpPr txBox="1"/>
            <p:nvPr/>
          </p:nvSpPr>
          <p:spPr>
            <a:xfrm>
              <a:off x="10977" y="225826"/>
              <a:ext cx="6934787" cy="997195"/>
            </a:xfrm>
            <a:prstGeom prst="rect">
              <a:avLst/>
            </a:prstGeom>
          </p:spPr>
          <p:txBody>
            <a:bodyPr wrap="square" lIns="0" tIns="0" rIns="0" bIns="0" rtlCol="0" anchor="t">
              <a:spAutoFit/>
            </a:bodyPr>
            <a:lstStyle/>
            <a:p>
              <a:pPr algn="ctr" defTabSz="1200150">
                <a:lnSpc>
                  <a:spcPct val="90000"/>
                </a:lnSpc>
                <a:spcBef>
                  <a:spcPct val="0"/>
                </a:spcBef>
                <a:spcAft>
                  <a:spcPct val="35000"/>
                </a:spcAft>
              </a:pPr>
              <a:r>
                <a:rPr lang="zh-TW" altLang="en-US" sz="5400" dirty="0">
                  <a:solidFill>
                    <a:schemeClr val="bg1"/>
                  </a:solidFill>
                  <a:latin typeface="Yu Gothic UI Semibold" panose="020B0700000000000000" pitchFamily="34" charset="-128"/>
                  <a:ea typeface="Yu Gothic UI Semibold" panose="020B0700000000000000" pitchFamily="34" charset="-128"/>
                </a:rPr>
                <a:t>中</a:t>
              </a:r>
              <a:r>
                <a:rPr lang="zh-TW" altLang="en-US"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學課程</a:t>
              </a:r>
              <a:r>
                <a:rPr lang="en-US" altLang="zh-TW"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Times New Roman" panose="02020603050405020304" pitchFamily="18" charset="0"/>
                </a:rPr>
                <a:t>(SEC)</a:t>
              </a:r>
              <a:endParaRPr lang="en-HK" sz="5400" b="1" dirty="0">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endParaRPr>
            </a:p>
          </p:txBody>
        </p:sp>
      </p:grpSp>
      <p:graphicFrame>
        <p:nvGraphicFramePr>
          <p:cNvPr id="31" name="Content Placeholder 3">
            <a:extLst>
              <a:ext uri="{FF2B5EF4-FFF2-40B4-BE49-F238E27FC236}">
                <a16:creationId xmlns:a16="http://schemas.microsoft.com/office/drawing/2014/main" id="{05A831BD-154A-4F77-8A79-FDB71A165FC7}"/>
              </a:ext>
            </a:extLst>
          </p:cNvPr>
          <p:cNvGraphicFramePr>
            <a:graphicFrameLocks/>
          </p:cNvGraphicFramePr>
          <p:nvPr>
            <p:extLst>
              <p:ext uri="{D42A27DB-BD31-4B8C-83A1-F6EECF244321}">
                <p14:modId xmlns:p14="http://schemas.microsoft.com/office/powerpoint/2010/main" val="2652198075"/>
              </p:ext>
            </p:extLst>
          </p:nvPr>
        </p:nvGraphicFramePr>
        <p:xfrm>
          <a:off x="336876" y="1726233"/>
          <a:ext cx="4082724" cy="5683035"/>
        </p:xfrm>
        <a:graphic>
          <a:graphicData uri="http://schemas.openxmlformats.org/drawingml/2006/table">
            <a:tbl>
              <a:tblPr firstRow="1" bandRow="1">
                <a:tableStyleId>{C083E6E3-FA7D-4D7B-A595-EF9225AFEA82}</a:tableStyleId>
              </a:tblPr>
              <a:tblGrid>
                <a:gridCol w="1149619">
                  <a:extLst>
                    <a:ext uri="{9D8B030D-6E8A-4147-A177-3AD203B41FA5}">
                      <a16:colId xmlns:a16="http://schemas.microsoft.com/office/drawing/2014/main" val="2727344827"/>
                    </a:ext>
                  </a:extLst>
                </a:gridCol>
                <a:gridCol w="2933105">
                  <a:extLst>
                    <a:ext uri="{9D8B030D-6E8A-4147-A177-3AD203B41FA5}">
                      <a16:colId xmlns:a16="http://schemas.microsoft.com/office/drawing/2014/main" val="3770068245"/>
                    </a:ext>
                  </a:extLst>
                </a:gridCol>
              </a:tblGrid>
              <a:tr h="50657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effectLst/>
                          <a:latin typeface="Yu Gothic UI Semilight" panose="020B0400000000000000" pitchFamily="34" charset="-128"/>
                          <a:ea typeface="Yu Gothic UI Semilight" panose="020B0400000000000000" pitchFamily="34" charset="-128"/>
                        </a:rPr>
                        <a:t> 中一課程</a:t>
                      </a:r>
                      <a:endParaRPr lang="zh-HK" altLang="en-US" sz="1900" b="1"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74025" marR="74025" marT="37013" marB="37013"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558248003"/>
                  </a:ext>
                </a:extLst>
              </a:tr>
              <a:tr h="398189">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主題</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內容</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156084203"/>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1</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lgn="just">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認識情緒</a:t>
                      </a:r>
                      <a:r>
                        <a:rPr lang="en-US" sz="1900" kern="100" dirty="0">
                          <a:effectLst/>
                          <a:latin typeface="Yu Gothic UI Semilight" panose="020B0400000000000000" pitchFamily="34" charset="-128"/>
                          <a:ea typeface="Yu Gothic UI Semilight" panose="020B0400000000000000" pitchFamily="34" charset="-128"/>
                        </a:rPr>
                        <a:t> </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3934876830"/>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2</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lgn="just">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情緒管理</a:t>
                      </a:r>
                      <a:r>
                        <a:rPr lang="en-US" sz="1900" kern="100" dirty="0">
                          <a:effectLst/>
                          <a:latin typeface="Yu Gothic UI Semilight" panose="020B0400000000000000" pitchFamily="34" charset="-128"/>
                          <a:ea typeface="Yu Gothic UI Semilight" panose="020B0400000000000000" pitchFamily="34" charset="-128"/>
                        </a:rPr>
                        <a:t> </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2152127458"/>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3</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認識品格優點</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235835867"/>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4</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lgn="just">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品格優點　行動篇</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1328784735"/>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5</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溝通障礙</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3945840286"/>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6</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果敢表達</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2765190518"/>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7</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同理心第一步</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3612118196"/>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8</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同理心　體驗活動</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1146746495"/>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9</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感恩之心</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2166873684"/>
                  </a:ext>
                </a:extLst>
              </a:tr>
              <a:tr h="398189">
                <a:tc>
                  <a:txBody>
                    <a:bodyPr/>
                    <a:lstStyle/>
                    <a:p>
                      <a:pPr algn="ctr"/>
                      <a:r>
                        <a:rPr lang="en-HK" altLang="zh-HK" sz="1900" dirty="0">
                          <a:latin typeface="Yu Gothic UI Semilight" panose="020B0400000000000000" pitchFamily="34" charset="-128"/>
                          <a:ea typeface="Yu Gothic UI Semilight" panose="020B0400000000000000" pitchFamily="34" charset="-128"/>
                        </a:rPr>
                        <a:t>10</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sz="1900" kern="100" dirty="0">
                          <a:effectLst/>
                          <a:latin typeface="Yu Gothic UI Semilight" panose="020B0400000000000000" pitchFamily="34" charset="-128"/>
                          <a:ea typeface="Yu Gothic UI Semilight" panose="020B0400000000000000" pitchFamily="34" charset="-128"/>
                        </a:rPr>
                        <a:t>重溫及總結</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36558" marR="36558" marT="0" marB="0" anchor="ctr"/>
                </a:tc>
                <a:extLst>
                  <a:ext uri="{0D108BD9-81ED-4DB2-BD59-A6C34878D82A}">
                    <a16:rowId xmlns:a16="http://schemas.microsoft.com/office/drawing/2014/main" val="3696979906"/>
                  </a:ext>
                </a:extLst>
              </a:tr>
              <a:tr h="398189">
                <a:tc>
                  <a:txBody>
                    <a:bodyPr/>
                    <a:lstStyle/>
                    <a:p>
                      <a:r>
                        <a:rPr lang="ja-JP" altLang="en-US" sz="1600" dirty="0">
                          <a:latin typeface="Yu Gothic UI Semilight" panose="020B0400000000000000" pitchFamily="34" charset="-128"/>
                          <a:ea typeface="Yu Gothic UI Semilight" panose="020B0400000000000000" pitchFamily="34" charset="-128"/>
                        </a:rPr>
                        <a:t>特別課堂</a:t>
                      </a:r>
                      <a:r>
                        <a:rPr lang="en-US" altLang="zh-HK" sz="1600" dirty="0">
                          <a:latin typeface="Yu Gothic UI Semilight" panose="020B0400000000000000" pitchFamily="34" charset="-128"/>
                          <a:ea typeface="Yu Gothic UI Semilight" panose="020B0400000000000000" pitchFamily="34" charset="-128"/>
                        </a:rPr>
                        <a:t>1 </a:t>
                      </a:r>
                      <a:endParaRPr lang="zh-HK" altLang="en-US" sz="16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r>
                        <a:rPr lang="zh-TW" altLang="en-US" sz="1900" kern="100" dirty="0">
                          <a:effectLst/>
                          <a:latin typeface="Yu Gothic UI Semilight" panose="020B0400000000000000" pitchFamily="34" charset="-128"/>
                          <a:ea typeface="Yu Gothic UI Semilight" panose="020B0400000000000000" pitchFamily="34" charset="-128"/>
                        </a:rPr>
                        <a:t>認識精神健康 </a:t>
                      </a:r>
                      <a:r>
                        <a:rPr lang="en-US" altLang="zh-HK" sz="1600" dirty="0">
                          <a:latin typeface="Yu Gothic UI Semilight" panose="020B0400000000000000" pitchFamily="34" charset="-128"/>
                          <a:ea typeface="Yu Gothic UI Semilight" panose="020B0400000000000000" pitchFamily="34" charset="-128"/>
                        </a:rPr>
                        <a:t>(E-Learning) </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extLst>
                  <a:ext uri="{0D108BD9-81ED-4DB2-BD59-A6C34878D82A}">
                    <a16:rowId xmlns:a16="http://schemas.microsoft.com/office/drawing/2014/main" val="448572927"/>
                  </a:ext>
                </a:extLst>
              </a:tr>
              <a:tr h="398189">
                <a:tc>
                  <a:txBody>
                    <a:bodyPr/>
                    <a:lstStyle/>
                    <a:p>
                      <a:r>
                        <a:rPr lang="ja-JP" altLang="en-US" sz="1600" dirty="0">
                          <a:latin typeface="Yu Gothic UI Semilight" panose="020B0400000000000000" pitchFamily="34" charset="-128"/>
                          <a:ea typeface="Yu Gothic UI Semilight" panose="020B0400000000000000" pitchFamily="34" charset="-128"/>
                        </a:rPr>
                        <a:t>特別課堂</a:t>
                      </a:r>
                      <a:r>
                        <a:rPr lang="en-US" altLang="zh-HK" sz="1600" dirty="0">
                          <a:latin typeface="Yu Gothic UI Semilight" panose="020B0400000000000000" pitchFamily="34" charset="-128"/>
                          <a:ea typeface="Yu Gothic UI Semilight" panose="020B0400000000000000" pitchFamily="34" charset="-128"/>
                        </a:rPr>
                        <a:t>2</a:t>
                      </a:r>
                      <a:endParaRPr lang="zh-HK" altLang="en-US" sz="16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marL="0" lvl="0" indent="0">
                        <a:spcAft>
                          <a:spcPts val="0"/>
                        </a:spcAft>
                        <a:buFont typeface="Arial" panose="020B0604020202020204" pitchFamily="34" charset="0"/>
                        <a:buNone/>
                      </a:pPr>
                      <a:r>
                        <a:rPr lang="zh-TW" altLang="en-US" sz="1900" kern="100" dirty="0">
                          <a:effectLst/>
                          <a:latin typeface="Yu Gothic UI Semilight" panose="020B0400000000000000" pitchFamily="34" charset="-128"/>
                          <a:ea typeface="Yu Gothic UI Semilight" panose="020B0400000000000000" pitchFamily="34" charset="-128"/>
                        </a:rPr>
                        <a:t>果敢表達 </a:t>
                      </a:r>
                      <a:r>
                        <a:rPr lang="en-US" altLang="zh-HK" sz="1600" dirty="0">
                          <a:latin typeface="Yu Gothic UI Semilight" panose="020B0400000000000000" pitchFamily="34" charset="-128"/>
                          <a:ea typeface="Yu Gothic UI Semilight" panose="020B0400000000000000" pitchFamily="34" charset="-128"/>
                        </a:rPr>
                        <a:t>(E-Learning) </a:t>
                      </a:r>
                      <a:endParaRPr lang="zh-HK" altLang="en-US"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extLst>
                  <a:ext uri="{0D108BD9-81ED-4DB2-BD59-A6C34878D82A}">
                    <a16:rowId xmlns:a16="http://schemas.microsoft.com/office/drawing/2014/main" val="1912785434"/>
                  </a:ext>
                </a:extLst>
              </a:tr>
            </a:tbl>
          </a:graphicData>
        </a:graphic>
      </p:graphicFrame>
      <p:graphicFrame>
        <p:nvGraphicFramePr>
          <p:cNvPr id="34" name="Content Placeholder 3">
            <a:extLst>
              <a:ext uri="{FF2B5EF4-FFF2-40B4-BE49-F238E27FC236}">
                <a16:creationId xmlns:a16="http://schemas.microsoft.com/office/drawing/2014/main" id="{C478DB7F-9C3D-41C7-81B1-B9290460D093}"/>
              </a:ext>
            </a:extLst>
          </p:cNvPr>
          <p:cNvGraphicFramePr>
            <a:graphicFrameLocks/>
          </p:cNvGraphicFramePr>
          <p:nvPr>
            <p:extLst>
              <p:ext uri="{D42A27DB-BD31-4B8C-83A1-F6EECF244321}">
                <p14:modId xmlns:p14="http://schemas.microsoft.com/office/powerpoint/2010/main" val="3636361828"/>
              </p:ext>
            </p:extLst>
          </p:nvPr>
        </p:nvGraphicFramePr>
        <p:xfrm>
          <a:off x="4555377" y="2564376"/>
          <a:ext cx="3293223" cy="5683040"/>
        </p:xfrm>
        <a:graphic>
          <a:graphicData uri="http://schemas.openxmlformats.org/drawingml/2006/table">
            <a:tbl>
              <a:tblPr firstRow="1" bandRow="1">
                <a:tableStyleId>{C083E6E3-FA7D-4D7B-A595-EF9225AFEA82}</a:tableStyleId>
              </a:tblPr>
              <a:tblGrid>
                <a:gridCol w="686538">
                  <a:extLst>
                    <a:ext uri="{9D8B030D-6E8A-4147-A177-3AD203B41FA5}">
                      <a16:colId xmlns:a16="http://schemas.microsoft.com/office/drawing/2014/main" val="2727344827"/>
                    </a:ext>
                  </a:extLst>
                </a:gridCol>
                <a:gridCol w="2606685">
                  <a:extLst>
                    <a:ext uri="{9D8B030D-6E8A-4147-A177-3AD203B41FA5}">
                      <a16:colId xmlns:a16="http://schemas.microsoft.com/office/drawing/2014/main" val="3770068245"/>
                    </a:ext>
                  </a:extLst>
                </a:gridCol>
              </a:tblGrid>
              <a:tr h="5166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effectLst/>
                          <a:latin typeface="Yu Gothic UI Semilight" panose="020B0400000000000000" pitchFamily="34" charset="-128"/>
                          <a:ea typeface="Yu Gothic UI Semilight" panose="020B0400000000000000" pitchFamily="34" charset="-128"/>
                        </a:rPr>
                        <a:t> 中二課程</a:t>
                      </a:r>
                      <a:endParaRPr lang="zh-HK" altLang="en-US" sz="1900" b="1"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74025" marR="74025" marT="37013" marB="37013"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558248003"/>
                  </a:ext>
                </a:extLst>
              </a:tr>
              <a:tr h="516640">
                <a:tc>
                  <a:txBody>
                    <a:bodyPr/>
                    <a:lstStyle/>
                    <a:p>
                      <a:pPr marL="0" marR="0" algn="ctr">
                        <a:spcBef>
                          <a:spcPts val="0"/>
                        </a:spcBef>
                        <a:spcAft>
                          <a:spcPts val="0"/>
                        </a:spcAft>
                      </a:pPr>
                      <a:r>
                        <a:rPr lang="zh-TW" sz="1800" kern="100" dirty="0">
                          <a:effectLst/>
                          <a:latin typeface="Yu Gothic UI Semilight" panose="020B0400000000000000" pitchFamily="34" charset="-128"/>
                          <a:ea typeface="Yu Gothic UI Semilight" panose="020B0400000000000000" pitchFamily="34" charset="-128"/>
                        </a:rPr>
                        <a:t>主題</a:t>
                      </a:r>
                      <a:endParaRPr lang="en-HK" sz="18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tc>
                  <a:txBody>
                    <a:bodyPr/>
                    <a:lstStyle/>
                    <a:p>
                      <a:pPr marL="0" marR="0" algn="ctr">
                        <a:spcBef>
                          <a:spcPts val="0"/>
                        </a:spcBef>
                        <a:spcAft>
                          <a:spcPts val="0"/>
                        </a:spcAft>
                      </a:pPr>
                      <a:r>
                        <a:rPr lang="zh-TW" sz="1900" kern="100" dirty="0">
                          <a:effectLst/>
                        </a:rPr>
                        <a:t>內容</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156084203"/>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1</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同理心第二步</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934876830"/>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2</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識別和表達自己的情緒</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152127458"/>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3</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識別別人的情緒</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35835867"/>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4</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明白和體諒他人</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328784735"/>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5</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積極聆聽與建立信任</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945840286"/>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6</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實踐同理心活動</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765190518"/>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7</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處理衝突</a:t>
                      </a:r>
                      <a:r>
                        <a:rPr lang="en-US" sz="1900" kern="100" dirty="0">
                          <a:effectLst/>
                        </a:rPr>
                        <a:t>I</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612118196"/>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8</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處理衝突</a:t>
                      </a:r>
                      <a:r>
                        <a:rPr lang="en-US" sz="1900" kern="100" dirty="0">
                          <a:effectLst/>
                        </a:rPr>
                        <a:t>II</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146746495"/>
                  </a:ext>
                </a:extLst>
              </a:tr>
              <a:tr h="516640">
                <a:tc>
                  <a:txBody>
                    <a:bodyPr/>
                    <a:lstStyle/>
                    <a:p>
                      <a:pPr algn="ctr"/>
                      <a:r>
                        <a:rPr lang="en-HK" altLang="zh-HK" sz="1800" dirty="0">
                          <a:latin typeface="Yu Gothic UI Semilight" panose="020B0400000000000000" pitchFamily="34" charset="-128"/>
                          <a:ea typeface="Yu Gothic UI Semilight" panose="020B0400000000000000" pitchFamily="34" charset="-128"/>
                        </a:rPr>
                        <a:t>9</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rPr>
                        <a:t>總結</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166873684"/>
                  </a:ext>
                </a:extLst>
              </a:tr>
            </a:tbl>
          </a:graphicData>
        </a:graphic>
      </p:graphicFrame>
      <p:graphicFrame>
        <p:nvGraphicFramePr>
          <p:cNvPr id="36" name="Content Placeholder 3">
            <a:extLst>
              <a:ext uri="{FF2B5EF4-FFF2-40B4-BE49-F238E27FC236}">
                <a16:creationId xmlns:a16="http://schemas.microsoft.com/office/drawing/2014/main" id="{36953F4E-C3C1-49AF-B572-48C786B81B4C}"/>
              </a:ext>
            </a:extLst>
          </p:cNvPr>
          <p:cNvGraphicFramePr>
            <a:graphicFrameLocks/>
          </p:cNvGraphicFramePr>
          <p:nvPr>
            <p:extLst>
              <p:ext uri="{D42A27DB-BD31-4B8C-83A1-F6EECF244321}">
                <p14:modId xmlns:p14="http://schemas.microsoft.com/office/powerpoint/2010/main" val="804900133"/>
              </p:ext>
            </p:extLst>
          </p:nvPr>
        </p:nvGraphicFramePr>
        <p:xfrm>
          <a:off x="8022721" y="3467100"/>
          <a:ext cx="2645280" cy="5683042"/>
        </p:xfrm>
        <a:graphic>
          <a:graphicData uri="http://schemas.openxmlformats.org/drawingml/2006/table">
            <a:tbl>
              <a:tblPr firstRow="1" bandRow="1">
                <a:tableStyleId>{C083E6E3-FA7D-4D7B-A595-EF9225AFEA82}</a:tableStyleId>
              </a:tblPr>
              <a:tblGrid>
                <a:gridCol w="617227">
                  <a:extLst>
                    <a:ext uri="{9D8B030D-6E8A-4147-A177-3AD203B41FA5}">
                      <a16:colId xmlns:a16="http://schemas.microsoft.com/office/drawing/2014/main" val="2727344827"/>
                    </a:ext>
                  </a:extLst>
                </a:gridCol>
                <a:gridCol w="2028053">
                  <a:extLst>
                    <a:ext uri="{9D8B030D-6E8A-4147-A177-3AD203B41FA5}">
                      <a16:colId xmlns:a16="http://schemas.microsoft.com/office/drawing/2014/main" val="3770068245"/>
                    </a:ext>
                  </a:extLst>
                </a:gridCol>
              </a:tblGrid>
              <a:tr h="59797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900" dirty="0">
                          <a:effectLst/>
                          <a:latin typeface="Yu Gothic UI Semilight" panose="020B0400000000000000" pitchFamily="34" charset="-128"/>
                          <a:ea typeface="Yu Gothic UI Semilight" panose="020B0400000000000000" pitchFamily="34" charset="-128"/>
                        </a:rPr>
                        <a:t> 中三課程</a:t>
                      </a:r>
                      <a:endParaRPr lang="zh-HK" altLang="en-US" sz="1900" b="1"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74025" marR="74025" marT="37013" marB="37013" anchor="ctr"/>
                </a:tc>
                <a:tc hMerge="1">
                  <a:txBody>
                    <a:bodyPr/>
                    <a:lstStyle/>
                    <a:p>
                      <a:pPr algn="ctr"/>
                      <a:endParaRPr lang="en-HK" sz="1400" dirty="0">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endParaRPr>
                    </a:p>
                  </a:txBody>
                  <a:tcPr anchor="ctr">
                    <a:solidFill>
                      <a:srgbClr val="7DE3C3"/>
                    </a:solidFill>
                  </a:tcPr>
                </a:tc>
                <a:extLst>
                  <a:ext uri="{0D108BD9-81ED-4DB2-BD59-A6C34878D82A}">
                    <a16:rowId xmlns:a16="http://schemas.microsoft.com/office/drawing/2014/main" val="558248003"/>
                  </a:ext>
                </a:extLst>
              </a:tr>
              <a:tr h="597972">
                <a:tc>
                  <a:txBody>
                    <a:bodyPr/>
                    <a:lstStyle/>
                    <a:p>
                      <a:pPr marL="0" marR="0" algn="ctr">
                        <a:spcBef>
                          <a:spcPts val="0"/>
                        </a:spcBef>
                        <a:spcAft>
                          <a:spcPts val="0"/>
                        </a:spcAft>
                      </a:pPr>
                      <a:r>
                        <a:rPr lang="zh-TW" sz="1800" kern="100" dirty="0">
                          <a:effectLst/>
                          <a:latin typeface="Yu Gothic UI Semilight" panose="020B0400000000000000" pitchFamily="34" charset="-128"/>
                          <a:ea typeface="Yu Gothic UI Semilight" panose="020B0400000000000000" pitchFamily="34" charset="-128"/>
                        </a:rPr>
                        <a:t>主題</a:t>
                      </a:r>
                      <a:endParaRPr lang="en-HK" sz="18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tc>
                  <a:txBody>
                    <a:bodyPr/>
                    <a:lstStyle/>
                    <a:p>
                      <a:pPr marL="0" marR="0" algn="ctr">
                        <a:spcBef>
                          <a:spcPts val="0"/>
                        </a:spcBef>
                        <a:spcAft>
                          <a:spcPts val="0"/>
                        </a:spcAft>
                      </a:pPr>
                      <a:r>
                        <a:rPr lang="zh-TW" sz="1900" kern="100" dirty="0">
                          <a:effectLst/>
                          <a:latin typeface="Yu Gothic UI Semilight" panose="020B0400000000000000" pitchFamily="34" charset="-128"/>
                          <a:ea typeface="Yu Gothic UI Semilight" panose="020B0400000000000000" pitchFamily="34" charset="-128"/>
                        </a:rPr>
                        <a:t>內容</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156084203"/>
                  </a:ext>
                </a:extLst>
              </a:tr>
              <a:tr h="510580">
                <a:tc>
                  <a:txBody>
                    <a:bodyPr/>
                    <a:lstStyle/>
                    <a:p>
                      <a:pPr algn="ctr"/>
                      <a:r>
                        <a:rPr lang="en-HK" altLang="zh-HK" sz="1800" dirty="0">
                          <a:latin typeface="Yu Gothic UI Semilight" panose="020B0400000000000000" pitchFamily="34" charset="-128"/>
                          <a:ea typeface="Yu Gothic UI Semilight" panose="020B0400000000000000" pitchFamily="34" charset="-128"/>
                        </a:rPr>
                        <a:t>1</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同理心第三步</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934876830"/>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2</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同理心地圖</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152127458"/>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3</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果敢表達</a:t>
                      </a:r>
                      <a:r>
                        <a:rPr lang="en-US" sz="1900" kern="100" dirty="0">
                          <a:effectLst/>
                          <a:latin typeface="Yu Gothic UI Semilight" panose="020B0400000000000000" pitchFamily="34" charset="-128"/>
                          <a:ea typeface="Yu Gothic UI Semilight" panose="020B0400000000000000" pitchFamily="34" charset="-128"/>
                        </a:rPr>
                        <a:t> </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35835867"/>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4</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lgn="just">
                        <a:spcAft>
                          <a:spcPts val="0"/>
                        </a:spcAft>
                      </a:pPr>
                      <a:r>
                        <a:rPr lang="zh-TW" sz="1900" kern="100" dirty="0">
                          <a:effectLst/>
                          <a:latin typeface="Yu Gothic UI Semilight" panose="020B0400000000000000" pitchFamily="34" charset="-128"/>
                          <a:ea typeface="Yu Gothic UI Semilight" panose="020B0400000000000000" pitchFamily="34" charset="-128"/>
                        </a:rPr>
                        <a:t>實踐同理心活動</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328784735"/>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5</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學習道歉</a:t>
                      </a:r>
                      <a:r>
                        <a:rPr lang="en-US" sz="1900" kern="100" dirty="0">
                          <a:effectLst/>
                          <a:latin typeface="Yu Gothic UI Semilight" panose="020B0400000000000000" pitchFamily="34" charset="-128"/>
                          <a:ea typeface="Yu Gothic UI Semilight" panose="020B0400000000000000" pitchFamily="34" charset="-128"/>
                        </a:rPr>
                        <a:t>I</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945840286"/>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6</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學習道歉</a:t>
                      </a:r>
                      <a:r>
                        <a:rPr lang="en-US" sz="1900" kern="100" dirty="0">
                          <a:effectLst/>
                          <a:latin typeface="Yu Gothic UI Semilight" panose="020B0400000000000000" pitchFamily="34" charset="-128"/>
                          <a:ea typeface="Yu Gothic UI Semilight" panose="020B0400000000000000" pitchFamily="34" charset="-128"/>
                        </a:rPr>
                        <a:t>II</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2765190518"/>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7</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寛恕</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3612118196"/>
                  </a:ext>
                </a:extLst>
              </a:tr>
              <a:tr h="568074">
                <a:tc>
                  <a:txBody>
                    <a:bodyPr/>
                    <a:lstStyle/>
                    <a:p>
                      <a:pPr algn="ctr"/>
                      <a:r>
                        <a:rPr lang="en-HK" altLang="zh-HK" sz="1800" dirty="0">
                          <a:latin typeface="Yu Gothic UI Semilight" panose="020B0400000000000000" pitchFamily="34" charset="-128"/>
                          <a:ea typeface="Yu Gothic UI Semilight" panose="020B0400000000000000" pitchFamily="34" charset="-128"/>
                        </a:rPr>
                        <a:t>8</a:t>
                      </a:r>
                      <a:endParaRPr lang="zh-HK" altLang="en-US" sz="18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74025" marR="74025" marT="37013" marB="37013" anchor="ctr"/>
                </a:tc>
                <a:tc>
                  <a:txBody>
                    <a:bodyPr/>
                    <a:lstStyle/>
                    <a:p>
                      <a:pPr>
                        <a:spcAft>
                          <a:spcPts val="0"/>
                        </a:spcAft>
                      </a:pPr>
                      <a:r>
                        <a:rPr lang="zh-TW" sz="1900" kern="100" dirty="0">
                          <a:effectLst/>
                          <a:latin typeface="Yu Gothic UI Semilight" panose="020B0400000000000000" pitchFamily="34" charset="-128"/>
                          <a:ea typeface="Yu Gothic UI Semilight" panose="020B0400000000000000" pitchFamily="34" charset="-128"/>
                        </a:rPr>
                        <a:t>總結</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Times New Roman" panose="02020603050405020304" pitchFamily="18" charset="0"/>
                      </a:endParaRPr>
                    </a:p>
                  </a:txBody>
                  <a:tcPr marL="55519" marR="55519" marT="0" marB="0" anchor="ctr"/>
                </a:tc>
                <a:extLst>
                  <a:ext uri="{0D108BD9-81ED-4DB2-BD59-A6C34878D82A}">
                    <a16:rowId xmlns:a16="http://schemas.microsoft.com/office/drawing/2014/main" val="1146746495"/>
                  </a:ext>
                </a:extLst>
              </a:tr>
            </a:tbl>
          </a:graphicData>
        </a:graphic>
      </p:graphicFrame>
      <p:pic>
        <p:nvPicPr>
          <p:cNvPr id="37" name="Picture 36">
            <a:extLst>
              <a:ext uri="{FF2B5EF4-FFF2-40B4-BE49-F238E27FC236}">
                <a16:creationId xmlns:a16="http://schemas.microsoft.com/office/drawing/2014/main" id="{FF824253-CFBD-4F5A-A3EE-E2643595E5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403451">
            <a:off x="12550523" y="5502595"/>
            <a:ext cx="3792526" cy="4459865"/>
          </a:xfrm>
          <a:prstGeom prst="rect">
            <a:avLst/>
          </a:prstGeom>
          <a:ln w="19050">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EF8F91D-D540-49B8-B5C9-74F8A05264E8}"/>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0842122" y="1068812"/>
            <a:ext cx="7568199" cy="4453137"/>
          </a:xfrm>
          <a:prstGeom prst="rect">
            <a:avLst/>
          </a:prstGeom>
        </p:spPr>
      </p:pic>
    </p:spTree>
    <p:extLst>
      <p:ext uri="{BB962C8B-B14F-4D97-AF65-F5344CB8AC3E}">
        <p14:creationId xmlns:p14="http://schemas.microsoft.com/office/powerpoint/2010/main" val="1141838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2929387" y="298267"/>
            <a:ext cx="11654290" cy="843091"/>
            <a:chOff x="223208" y="2668321"/>
            <a:chExt cx="6733175" cy="872621"/>
          </a:xfrm>
        </p:grpSpPr>
        <p:sp>
          <p:nvSpPr>
            <p:cNvPr id="8" name="AutoShape 8"/>
            <p:cNvSpPr/>
            <p:nvPr/>
          </p:nvSpPr>
          <p:spPr>
            <a:xfrm>
              <a:off x="864047" y="2668321"/>
              <a:ext cx="5502994" cy="872621"/>
            </a:xfrm>
            <a:prstGeom prst="rect">
              <a:avLst/>
            </a:prstGeom>
            <a:solidFill>
              <a:srgbClr val="000000"/>
            </a:solidFill>
          </p:spPr>
        </p:sp>
        <p:sp>
          <p:nvSpPr>
            <p:cNvPr id="9" name="TextBox 9"/>
            <p:cNvSpPr txBox="1"/>
            <p:nvPr/>
          </p:nvSpPr>
          <p:spPr>
            <a:xfrm>
              <a:off x="223208" y="2868437"/>
              <a:ext cx="6733175" cy="648262"/>
            </a:xfrm>
            <a:prstGeom prst="rect">
              <a:avLst/>
            </a:prstGeom>
          </p:spPr>
          <p:txBody>
            <a:bodyPr lIns="0" tIns="0" rIns="0" bIns="0" rtlCol="0" anchor="t">
              <a:spAutoFit/>
            </a:bodyPr>
            <a:lstStyle/>
            <a:p>
              <a:pPr algn="ctr" defTabSz="1200150">
                <a:lnSpc>
                  <a:spcPct val="90000"/>
                </a:lnSpc>
                <a:spcBef>
                  <a:spcPct val="0"/>
                </a:spcBef>
                <a:spcAft>
                  <a:spcPct val="35000"/>
                </a:spcAft>
              </a:pPr>
              <a:r>
                <a:rPr lang="en-US" sz="4400" b="1" dirty="0">
                  <a:solidFill>
                    <a:schemeClr val="bg1"/>
                  </a:solidFill>
                  <a:effectLst>
                    <a:outerShdw blurRad="38100" dist="38100" dir="2700000" algn="tl">
                      <a:srgbClr val="000000">
                        <a:alpha val="43137"/>
                      </a:srgbClr>
                    </a:outerShdw>
                  </a:effectLst>
                  <a:latin typeface="Hatton Bold" panose="020B0604020202020204" charset="0"/>
                  <a:ea typeface="Yu Gothic UI Semilight" panose="020B0400000000000000" pitchFamily="34" charset="-128"/>
                  <a:cs typeface="Times New Roman" panose="02020603050405020304" pitchFamily="18" charset="0"/>
                </a:rPr>
                <a:t>Lesson Structure (~ 40 mins)</a:t>
              </a:r>
              <a:endParaRPr lang="en-HK" sz="4400" b="1" dirty="0">
                <a:solidFill>
                  <a:schemeClr val="bg1"/>
                </a:solidFill>
                <a:effectLst>
                  <a:outerShdw blurRad="38100" dist="38100" dir="2700000" algn="tl">
                    <a:srgbClr val="000000">
                      <a:alpha val="43137"/>
                    </a:srgbClr>
                  </a:outerShdw>
                </a:effectLst>
                <a:latin typeface="Hatton Bold" panose="020B0604020202020204" charset="0"/>
              </a:endParaRPr>
            </a:p>
          </p:txBody>
        </p:sp>
      </p:grpSp>
      <p:grpSp>
        <p:nvGrpSpPr>
          <p:cNvPr id="23" name="Group 22">
            <a:extLst>
              <a:ext uri="{FF2B5EF4-FFF2-40B4-BE49-F238E27FC236}">
                <a16:creationId xmlns:a16="http://schemas.microsoft.com/office/drawing/2014/main" id="{0CD326B8-B7A0-4727-8FA7-9090E2AF6062}"/>
              </a:ext>
            </a:extLst>
          </p:cNvPr>
          <p:cNvGrpSpPr/>
          <p:nvPr/>
        </p:nvGrpSpPr>
        <p:grpSpPr>
          <a:xfrm>
            <a:off x="214909" y="3629372"/>
            <a:ext cx="7922323" cy="5523805"/>
            <a:chOff x="10032723" y="4061977"/>
            <a:chExt cx="7922323" cy="5523805"/>
          </a:xfrm>
        </p:grpSpPr>
        <p:pic>
          <p:nvPicPr>
            <p:cNvPr id="12" name="Picture 12"/>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5514009">
              <a:off x="11231982" y="2862718"/>
              <a:ext cx="5523805" cy="7922323"/>
            </a:xfrm>
            <a:prstGeom prst="rect">
              <a:avLst/>
            </a:prstGeom>
            <a:ln>
              <a:noFill/>
            </a:ln>
            <a:effectLst>
              <a:outerShdw blurRad="50800" dist="38100" dir="2700000" algn="tl" rotWithShape="0">
                <a:prstClr val="black">
                  <a:alpha val="40000"/>
                </a:prstClr>
              </a:outerShdw>
            </a:effectLst>
          </p:spPr>
        </p:pic>
        <p:sp>
          <p:nvSpPr>
            <p:cNvPr id="99" name="Rectangle 98">
              <a:extLst>
                <a:ext uri="{FF2B5EF4-FFF2-40B4-BE49-F238E27FC236}">
                  <a16:creationId xmlns:a16="http://schemas.microsoft.com/office/drawing/2014/main" id="{A9D09CBC-1922-4CBE-BE82-265FF3AC3DD2}"/>
                </a:ext>
              </a:extLst>
            </p:cNvPr>
            <p:cNvSpPr/>
            <p:nvPr/>
          </p:nvSpPr>
          <p:spPr>
            <a:xfrm>
              <a:off x="11789441" y="4316407"/>
              <a:ext cx="5837275" cy="5124480"/>
            </a:xfrm>
            <a:prstGeom prst="rect">
              <a:avLst/>
            </a:prstGeom>
          </p:spPr>
          <p:txBody>
            <a:bodyPr wrap="square">
              <a:spAutoFit/>
            </a:bodyPr>
            <a:lstStyle/>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Refresh time/ relaxation</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Goals and objectives</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Warm up activities</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Teachers’/students’ sharing</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Main activities</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Reflection + Mindfulness </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Summary</a:t>
              </a:r>
              <a:endParaRPr lang="en-HK" sz="2400" dirty="0">
                <a:latin typeface="Avenir Next LT Pro Light" panose="020B0304020202020204" pitchFamily="34" charset="0"/>
              </a:endParaRPr>
            </a:p>
            <a:p>
              <a:pPr marL="342900" lvl="0" indent="-342900">
                <a:spcBef>
                  <a:spcPts val="600"/>
                </a:spcBef>
                <a:buFont typeface="Arial" panose="020B0604020202020204" pitchFamily="34" charset="0"/>
                <a:buChar char="•"/>
              </a:pPr>
              <a:r>
                <a:rPr lang="en-US" sz="2400" dirty="0">
                  <a:latin typeface="Avenir Next LT Pro Light" panose="020B0304020202020204" pitchFamily="34" charset="0"/>
                </a:rPr>
                <a:t>Activities</a:t>
              </a:r>
              <a:endParaRPr lang="en-HK" sz="2400" dirty="0">
                <a:latin typeface="Avenir Next LT Pro Light" panose="020B0304020202020204" pitchFamily="34" charset="0"/>
              </a:endParaRPr>
            </a:p>
            <a:p>
              <a:pPr marL="800100" lvl="1" indent="-342900">
                <a:spcBef>
                  <a:spcPts val="600"/>
                </a:spcBef>
                <a:buFont typeface="Courier New" panose="02070309020205020404" pitchFamily="49" charset="0"/>
                <a:buChar char="o"/>
              </a:pPr>
              <a:r>
                <a:rPr lang="en-US" sz="2000" dirty="0">
                  <a:latin typeface="Avenir Next LT Pro Light" panose="020B0304020202020204" pitchFamily="34" charset="0"/>
                </a:rPr>
                <a:t>Video (movie/cartoon clips, short video)</a:t>
              </a:r>
              <a:endParaRPr lang="en-HK" sz="2000" dirty="0">
                <a:latin typeface="Avenir Next LT Pro Light" panose="020B0304020202020204" pitchFamily="34" charset="0"/>
              </a:endParaRPr>
            </a:p>
            <a:p>
              <a:pPr marL="800100" lvl="1" indent="-342900">
                <a:spcBef>
                  <a:spcPts val="600"/>
                </a:spcBef>
                <a:buFont typeface="Courier New" panose="02070309020205020404" pitchFamily="49" charset="0"/>
                <a:buChar char="o"/>
              </a:pPr>
              <a:r>
                <a:rPr lang="en-US" sz="2000" dirty="0">
                  <a:latin typeface="Avenir Next LT Pro Light" panose="020B0304020202020204" pitchFamily="34" charset="0"/>
                </a:rPr>
                <a:t>Role play</a:t>
              </a:r>
              <a:endParaRPr lang="en-HK" sz="2000" dirty="0">
                <a:latin typeface="Avenir Next LT Pro Light" panose="020B0304020202020204" pitchFamily="34" charset="0"/>
              </a:endParaRPr>
            </a:p>
            <a:p>
              <a:pPr marL="800100" lvl="1" indent="-342900">
                <a:spcBef>
                  <a:spcPts val="600"/>
                </a:spcBef>
                <a:buFont typeface="Courier New" panose="02070309020205020404" pitchFamily="49" charset="0"/>
                <a:buChar char="o"/>
              </a:pPr>
              <a:r>
                <a:rPr lang="en-US" sz="2000" dirty="0">
                  <a:latin typeface="Avenir Next LT Pro Light" panose="020B0304020202020204" pitchFamily="34" charset="0"/>
                </a:rPr>
                <a:t>Group discussion</a:t>
              </a:r>
              <a:endParaRPr lang="en-HK" sz="2000" dirty="0">
                <a:latin typeface="Avenir Next LT Pro Light" panose="020B0304020202020204" pitchFamily="34" charset="0"/>
              </a:endParaRPr>
            </a:p>
            <a:p>
              <a:pPr marL="800100" lvl="1" indent="-342900">
                <a:spcBef>
                  <a:spcPts val="600"/>
                </a:spcBef>
                <a:buFont typeface="Courier New" panose="02070309020205020404" pitchFamily="49" charset="0"/>
                <a:buChar char="o"/>
              </a:pPr>
              <a:r>
                <a:rPr lang="en-US" dirty="0">
                  <a:latin typeface="Avenir Next LT Pro Light" panose="020B0304020202020204" pitchFamily="34" charset="0"/>
                </a:rPr>
                <a:t>S</a:t>
              </a:r>
              <a:r>
                <a:rPr lang="en-US" sz="2000" dirty="0">
                  <a:latin typeface="Avenir Next LT Pro Light" panose="020B0304020202020204" pitchFamily="34" charset="0"/>
                </a:rPr>
                <a:t>elf-reflection </a:t>
              </a:r>
              <a:endParaRPr lang="en-HK" sz="2000" dirty="0">
                <a:latin typeface="Avenir Next LT Pro Light" panose="020B0304020202020204" pitchFamily="34" charset="0"/>
              </a:endParaRPr>
            </a:p>
          </p:txBody>
        </p:sp>
      </p:grpSp>
      <p:pic>
        <p:nvPicPr>
          <p:cNvPr id="155" name="Picture 36">
            <a:extLst>
              <a:ext uri="{FF2B5EF4-FFF2-40B4-BE49-F238E27FC236}">
                <a16:creationId xmlns:a16="http://schemas.microsoft.com/office/drawing/2014/main" id="{F15A3BB5-D742-4919-A4F2-3151978E834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6680" y="7135671"/>
            <a:ext cx="663775" cy="690982"/>
          </a:xfrm>
          <a:prstGeom prst="rect">
            <a:avLst/>
          </a:prstGeom>
        </p:spPr>
      </p:pic>
      <p:pic>
        <p:nvPicPr>
          <p:cNvPr id="64" name="Picture 63">
            <a:extLst>
              <a:ext uri="{FF2B5EF4-FFF2-40B4-BE49-F238E27FC236}">
                <a16:creationId xmlns:a16="http://schemas.microsoft.com/office/drawing/2014/main" id="{408C673F-1D08-4871-A412-6D8C3114FD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1065" y="7207541"/>
            <a:ext cx="6550820" cy="2717447"/>
          </a:xfrm>
          <a:prstGeom prst="rect">
            <a:avLst/>
          </a:prstGeom>
          <a:ln>
            <a:noFill/>
          </a:ln>
          <a:effectLst>
            <a:outerShdw blurRad="292100" dist="139700" dir="2700000" algn="tl" rotWithShape="0">
              <a:srgbClr val="333333">
                <a:alpha val="65000"/>
              </a:srgbClr>
            </a:outerShdw>
          </a:effectLst>
        </p:spPr>
      </p:pic>
      <p:pic>
        <p:nvPicPr>
          <p:cNvPr id="65" name="Content Placeholder 6">
            <a:extLst>
              <a:ext uri="{FF2B5EF4-FFF2-40B4-BE49-F238E27FC236}">
                <a16:creationId xmlns:a16="http://schemas.microsoft.com/office/drawing/2014/main" id="{063319AA-A727-4898-806B-37F373ECCAB0}"/>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bwMode="auto">
          <a:xfrm>
            <a:off x="13152163" y="1685561"/>
            <a:ext cx="3749108" cy="2600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6" name="Picture 65">
            <a:extLst>
              <a:ext uri="{FF2B5EF4-FFF2-40B4-BE49-F238E27FC236}">
                <a16:creationId xmlns:a16="http://schemas.microsoft.com/office/drawing/2014/main" id="{95FF09B4-8486-459D-9C59-78B168F1146E}"/>
              </a:ext>
            </a:extLst>
          </p:cNvPr>
          <p:cNvPicPr>
            <a:picLocks noChangeAspect="1"/>
          </p:cNvPicPr>
          <p:nvPr/>
        </p:nvPicPr>
        <p:blipFill>
          <a:blip r:embed="rId8"/>
          <a:stretch>
            <a:fillRect/>
          </a:stretch>
        </p:blipFill>
        <p:spPr>
          <a:xfrm>
            <a:off x="8398887" y="4442038"/>
            <a:ext cx="6515099" cy="2507699"/>
          </a:xfrm>
          <a:prstGeom prst="rect">
            <a:avLst/>
          </a:prstGeom>
          <a:ln>
            <a:noFill/>
          </a:ln>
          <a:effectLst>
            <a:outerShdw blurRad="292100" dist="139700" dir="2700000" algn="tl" rotWithShape="0">
              <a:srgbClr val="333333">
                <a:alpha val="65000"/>
              </a:srgbClr>
            </a:outerShdw>
          </a:effectLst>
        </p:spPr>
      </p:pic>
      <p:pic>
        <p:nvPicPr>
          <p:cNvPr id="67" name="Picture 66">
            <a:extLst>
              <a:ext uri="{FF2B5EF4-FFF2-40B4-BE49-F238E27FC236}">
                <a16:creationId xmlns:a16="http://schemas.microsoft.com/office/drawing/2014/main" id="{72858BDA-DBBE-4F5B-8C56-58447A40D85F}"/>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830933" y="1669642"/>
            <a:ext cx="3867713" cy="2596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8" name="Group 19">
            <a:extLst>
              <a:ext uri="{FF2B5EF4-FFF2-40B4-BE49-F238E27FC236}">
                <a16:creationId xmlns:a16="http://schemas.microsoft.com/office/drawing/2014/main" id="{2EA86E76-22D4-4AE4-9F99-3D69A2D3670A}"/>
              </a:ext>
            </a:extLst>
          </p:cNvPr>
          <p:cNvGrpSpPr/>
          <p:nvPr/>
        </p:nvGrpSpPr>
        <p:grpSpPr>
          <a:xfrm rot="21400938">
            <a:off x="205852" y="3065738"/>
            <a:ext cx="9368823" cy="606116"/>
            <a:chOff x="3225" y="201450"/>
            <a:chExt cx="10367476" cy="508109"/>
          </a:xfrm>
        </p:grpSpPr>
        <p:sp>
          <p:nvSpPr>
            <p:cNvPr id="69" name="AutoShape 20">
              <a:extLst>
                <a:ext uri="{FF2B5EF4-FFF2-40B4-BE49-F238E27FC236}">
                  <a16:creationId xmlns:a16="http://schemas.microsoft.com/office/drawing/2014/main" id="{FFF15EE0-851E-4889-B259-89A09467F568}"/>
                </a:ext>
              </a:extLst>
            </p:cNvPr>
            <p:cNvSpPr/>
            <p:nvPr/>
          </p:nvSpPr>
          <p:spPr>
            <a:xfrm rot="21571288">
              <a:off x="3225" y="201450"/>
              <a:ext cx="8586926" cy="508109"/>
            </a:xfrm>
            <a:prstGeom prst="rect">
              <a:avLst/>
            </a:prstGeom>
            <a:solidFill>
              <a:srgbClr val="000000"/>
            </a:solidFill>
          </p:spPr>
        </p:sp>
        <p:sp>
          <p:nvSpPr>
            <p:cNvPr id="70" name="TextBox 21">
              <a:extLst>
                <a:ext uri="{FF2B5EF4-FFF2-40B4-BE49-F238E27FC236}">
                  <a16:creationId xmlns:a16="http://schemas.microsoft.com/office/drawing/2014/main" id="{A3C1CAF3-CDDA-480F-83CF-1A70C512EFC1}"/>
                </a:ext>
              </a:extLst>
            </p:cNvPr>
            <p:cNvSpPr txBox="1"/>
            <p:nvPr/>
          </p:nvSpPr>
          <p:spPr>
            <a:xfrm rot="21571288">
              <a:off x="184830" y="302199"/>
              <a:ext cx="10185871" cy="361214"/>
            </a:xfrm>
            <a:prstGeom prst="rect">
              <a:avLst/>
            </a:prstGeom>
          </p:spPr>
          <p:txBody>
            <a:bodyPr wrap="square" lIns="0" tIns="0" rIns="0" bIns="0" rtlCol="0" anchor="t">
              <a:spAutoFit/>
            </a:bodyPr>
            <a:lstStyle/>
            <a:p>
              <a:pPr lvl="0"/>
              <a:r>
                <a:rPr lang="en-US" sz="2800" dirty="0">
                  <a:solidFill>
                    <a:schemeClr val="bg1"/>
                  </a:solidFill>
                  <a:latin typeface="Courier Prime" panose="020B0604020202020204" charset="0"/>
                </a:rPr>
                <a:t>School-based + Web-based </a:t>
              </a:r>
              <a:r>
                <a:rPr lang="en-US" sz="2800" dirty="0" err="1">
                  <a:solidFill>
                    <a:schemeClr val="bg1"/>
                  </a:solidFill>
                  <a:latin typeface="Courier Prime" panose="020B0604020202020204" charset="0"/>
                </a:rPr>
                <a:t>Programme</a:t>
              </a:r>
              <a:endParaRPr lang="en-HK" sz="2800" dirty="0">
                <a:solidFill>
                  <a:schemeClr val="bg1"/>
                </a:solidFill>
                <a:latin typeface="Courier Prime" panose="020B0604020202020204" charset="0"/>
              </a:endParaRPr>
            </a:p>
          </p:txBody>
        </p:sp>
      </p:grpSp>
      <p:pic>
        <p:nvPicPr>
          <p:cNvPr id="71" name="Picture 37">
            <a:extLst>
              <a:ext uri="{FF2B5EF4-FFF2-40B4-BE49-F238E27FC236}">
                <a16:creationId xmlns:a16="http://schemas.microsoft.com/office/drawing/2014/main" id="{52730C7F-FD8A-4D1C-A72B-CDA59DDF3291}"/>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7115390" y="8454660"/>
            <a:ext cx="663775" cy="690982"/>
          </a:xfrm>
          <a:prstGeom prst="rect">
            <a:avLst/>
          </a:prstGeom>
        </p:spPr>
      </p:pic>
      <p:pic>
        <p:nvPicPr>
          <p:cNvPr id="72" name="Picture 22">
            <a:extLst>
              <a:ext uri="{FF2B5EF4-FFF2-40B4-BE49-F238E27FC236}">
                <a16:creationId xmlns:a16="http://schemas.microsoft.com/office/drawing/2014/main" id="{E3BDFE7F-85B3-4935-8E3C-C5C310203F0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20942450">
            <a:off x="708439" y="8002725"/>
            <a:ext cx="1366581" cy="13392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841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5264976" y="-3008508"/>
            <a:ext cx="5000753" cy="4846184"/>
          </a:xfrm>
          <a:prstGeom prst="rect">
            <a:avLst/>
          </a:prstGeom>
        </p:spPr>
      </p:pic>
      <p:grpSp>
        <p:nvGrpSpPr>
          <p:cNvPr id="25" name="Group 4">
            <a:extLst>
              <a:ext uri="{FF2B5EF4-FFF2-40B4-BE49-F238E27FC236}">
                <a16:creationId xmlns:a16="http://schemas.microsoft.com/office/drawing/2014/main" id="{0D8725CA-3C75-45E9-BD46-CE047ED9939D}"/>
              </a:ext>
            </a:extLst>
          </p:cNvPr>
          <p:cNvGrpSpPr/>
          <p:nvPr/>
        </p:nvGrpSpPr>
        <p:grpSpPr>
          <a:xfrm>
            <a:off x="2839777" y="298267"/>
            <a:ext cx="12628824" cy="1041756"/>
            <a:chOff x="171437" y="2668321"/>
            <a:chExt cx="7296204" cy="1091741"/>
          </a:xfrm>
        </p:grpSpPr>
        <p:sp>
          <p:nvSpPr>
            <p:cNvPr id="27" name="AutoShape 8">
              <a:extLst>
                <a:ext uri="{FF2B5EF4-FFF2-40B4-BE49-F238E27FC236}">
                  <a16:creationId xmlns:a16="http://schemas.microsoft.com/office/drawing/2014/main" id="{B5DA322E-B39C-479F-8E75-58919A780336}"/>
                </a:ext>
              </a:extLst>
            </p:cNvPr>
            <p:cNvSpPr/>
            <p:nvPr/>
          </p:nvSpPr>
          <p:spPr>
            <a:xfrm>
              <a:off x="171437" y="2668321"/>
              <a:ext cx="7296204" cy="1091741"/>
            </a:xfrm>
            <a:prstGeom prst="rect">
              <a:avLst/>
            </a:prstGeom>
            <a:solidFill>
              <a:srgbClr val="000000"/>
            </a:solidFill>
          </p:spPr>
        </p:sp>
        <p:sp>
          <p:nvSpPr>
            <p:cNvPr id="28" name="TextBox 9">
              <a:extLst>
                <a:ext uri="{FF2B5EF4-FFF2-40B4-BE49-F238E27FC236}">
                  <a16:creationId xmlns:a16="http://schemas.microsoft.com/office/drawing/2014/main" id="{22AEA6C7-2A20-4559-A0C4-027ED29CC03D}"/>
                </a:ext>
              </a:extLst>
            </p:cNvPr>
            <p:cNvSpPr txBox="1"/>
            <p:nvPr/>
          </p:nvSpPr>
          <p:spPr>
            <a:xfrm>
              <a:off x="461810" y="2943959"/>
              <a:ext cx="6733175" cy="645088"/>
            </a:xfrm>
            <a:prstGeom prst="rect">
              <a:avLst/>
            </a:prstGeom>
          </p:spPr>
          <p:txBody>
            <a:bodyPr lIns="0" tIns="0" rIns="0" bIns="0" rtlCol="0" anchor="t">
              <a:spAutoFit/>
            </a:bodyPr>
            <a:lstStyle/>
            <a:p>
              <a:pPr lvl="0" algn="ctr">
                <a:spcBef>
                  <a:spcPct val="0"/>
                </a:spcBef>
              </a:pPr>
              <a:r>
                <a:rPr lang="en-US" altLang="zh-TW" sz="4000" b="1" dirty="0">
                  <a:solidFill>
                    <a:schemeClr val="bg1"/>
                  </a:solidFill>
                  <a:latin typeface="Hatton Bold" panose="020B0604020202020204" charset="0"/>
                  <a:ea typeface="Yu Gothic UI Semibold" panose="020B0700000000000000" pitchFamily="34" charset="-128"/>
                </a:rPr>
                <a:t>Mode of Exchange and Collaboration</a:t>
              </a:r>
              <a:endParaRPr lang="en-US" sz="4000" b="1" u="none" dirty="0">
                <a:solidFill>
                  <a:schemeClr val="bg1"/>
                </a:solidFill>
                <a:latin typeface="Hatton Bold" panose="020B0604020202020204" charset="0"/>
                <a:ea typeface="Yu Gothic UI Semibold" panose="020B0700000000000000" pitchFamily="34" charset="-128"/>
              </a:endParaRPr>
            </a:p>
          </p:txBody>
        </p:sp>
      </p:grpSp>
      <p:sp>
        <p:nvSpPr>
          <p:cNvPr id="49" name="TextBox 9">
            <a:extLst>
              <a:ext uri="{FF2B5EF4-FFF2-40B4-BE49-F238E27FC236}">
                <a16:creationId xmlns:a16="http://schemas.microsoft.com/office/drawing/2014/main" id="{37640AD1-2AA2-4EAB-8549-3DBEDA497AD1}"/>
              </a:ext>
            </a:extLst>
          </p:cNvPr>
          <p:cNvSpPr txBox="1"/>
          <p:nvPr/>
        </p:nvSpPr>
        <p:spPr>
          <a:xfrm>
            <a:off x="8763000" y="1785225"/>
            <a:ext cx="9301596" cy="2793072"/>
          </a:xfrm>
          <a:prstGeom prst="rect">
            <a:avLst/>
          </a:prstGeom>
        </p:spPr>
        <p:txBody>
          <a:bodyPr wrap="square" lIns="0" tIns="0" rIns="0" bIns="0" rtlCol="0" anchor="t">
            <a:spAutoFit/>
          </a:bodyPr>
          <a:lstStyle/>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Share the same vision with CSRP on the importance of promoting mental wellness </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Implement the multiple-level mental health enhancement program </a:t>
            </a:r>
            <a:r>
              <a:rPr lang="en-HK" dirty="0">
                <a:solidFill>
                  <a:schemeClr val="bg2">
                    <a:lumMod val="25000"/>
                  </a:schemeClr>
                </a:solidFill>
                <a:latin typeface="Yu Gothic UI Semilight" panose="020B0400000000000000" pitchFamily="34" charset="-128"/>
                <a:ea typeface="Yu Gothic UI Semilight" panose="020B0400000000000000" pitchFamily="34" charset="-128"/>
              </a:rPr>
              <a:t>with the support of </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CSRP</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Proactively organize on-site mental health promotion activities </a:t>
            </a:r>
            <a:r>
              <a:rPr lang="en-HK" dirty="0">
                <a:solidFill>
                  <a:schemeClr val="bg2">
                    <a:lumMod val="25000"/>
                  </a:schemeClr>
                </a:solidFill>
                <a:latin typeface="Yu Gothic UI Semilight" panose="020B0400000000000000" pitchFamily="34" charset="-128"/>
                <a:ea typeface="Yu Gothic UI Semilight" panose="020B0400000000000000" pitchFamily="34" charset="-128"/>
              </a:rPr>
              <a:t>with the QEF grant</a:t>
            </a:r>
            <a:endParaRPr lang="en-HK" strike="sngStrike"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Actively engage in </a:t>
            </a:r>
            <a:r>
              <a:rPr lang="en-US" b="1" dirty="0">
                <a:solidFill>
                  <a:schemeClr val="bg2">
                    <a:lumMod val="25000"/>
                  </a:schemeClr>
                </a:solidFill>
                <a:latin typeface="Yu Gothic UI Semilight" panose="020B0400000000000000" pitchFamily="34" charset="-128"/>
                <a:ea typeface="Yu Gothic UI Semilight" panose="020B0400000000000000" pitchFamily="34" charset="-128"/>
              </a:rPr>
              <a:t>meetings </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(including </a:t>
            </a:r>
            <a:r>
              <a:rPr lang="en-US" u="sng" dirty="0">
                <a:solidFill>
                  <a:schemeClr val="bg2">
                    <a:lumMod val="25000"/>
                  </a:schemeClr>
                </a:solidFill>
                <a:latin typeface="Yu Gothic UI Semilight" panose="020B0400000000000000" pitchFamily="34" charset="-128"/>
                <a:ea typeface="Yu Gothic UI Semilight" panose="020B0400000000000000" pitchFamily="34" charset="-128"/>
              </a:rPr>
              <a:t>executive committee meeting</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 and other </a:t>
            </a:r>
            <a:r>
              <a:rPr lang="en-US" u="sng" dirty="0">
                <a:solidFill>
                  <a:schemeClr val="bg2">
                    <a:lumMod val="25000"/>
                  </a:schemeClr>
                </a:solidFill>
                <a:latin typeface="Yu Gothic UI Semilight" panose="020B0400000000000000" pitchFamily="34" charset="-128"/>
                <a:ea typeface="Yu Gothic UI Semilight" panose="020B0400000000000000" pitchFamily="34" charset="-128"/>
              </a:rPr>
              <a:t>meetings on program development and implementation</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 </a:t>
            </a:r>
            <a:r>
              <a:rPr lang="en-US" b="1" dirty="0">
                <a:solidFill>
                  <a:schemeClr val="bg2">
                    <a:lumMod val="25000"/>
                  </a:schemeClr>
                </a:solidFill>
                <a:latin typeface="Yu Gothic UI Semilight" panose="020B0400000000000000" pitchFamily="34" charset="-128"/>
                <a:ea typeface="Yu Gothic UI Semilight" panose="020B0400000000000000" pitchFamily="34" charset="-128"/>
              </a:rPr>
              <a:t>evaluation</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 arrangement of student programs and other professional </a:t>
            </a:r>
            <a:r>
              <a:rPr lang="en-US" b="1" dirty="0">
                <a:solidFill>
                  <a:schemeClr val="bg2">
                    <a:lumMod val="25000"/>
                  </a:schemeClr>
                </a:solidFill>
                <a:latin typeface="Yu Gothic UI Semilight" panose="020B0400000000000000" pitchFamily="34" charset="-128"/>
                <a:ea typeface="Yu Gothic UI Semilight" panose="020B0400000000000000" pitchFamily="34" charset="-128"/>
              </a:rPr>
              <a:t>training</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 etc.</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Have experience in promoting mental wellness in school</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Fulfill its role and commitment </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p:txBody>
      </p:sp>
      <p:pic>
        <p:nvPicPr>
          <p:cNvPr id="31" name="Picture 30">
            <a:extLst>
              <a:ext uri="{FF2B5EF4-FFF2-40B4-BE49-F238E27FC236}">
                <a16:creationId xmlns:a16="http://schemas.microsoft.com/office/drawing/2014/main" id="{743C6D99-CC43-4021-BD5A-2CFC53D6A7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919" y="3005873"/>
            <a:ext cx="6208822" cy="6200700"/>
          </a:xfrm>
          <a:prstGeom prst="rect">
            <a:avLst/>
          </a:prstGeom>
        </p:spPr>
      </p:pic>
      <p:sp>
        <p:nvSpPr>
          <p:cNvPr id="32" name="TextBox 9">
            <a:extLst>
              <a:ext uri="{FF2B5EF4-FFF2-40B4-BE49-F238E27FC236}">
                <a16:creationId xmlns:a16="http://schemas.microsoft.com/office/drawing/2014/main" id="{6931A69D-F1D0-483B-85D5-0A9FC39EB91A}"/>
              </a:ext>
            </a:extLst>
          </p:cNvPr>
          <p:cNvSpPr txBox="1"/>
          <p:nvPr/>
        </p:nvSpPr>
        <p:spPr>
          <a:xfrm>
            <a:off x="8763000" y="5401755"/>
            <a:ext cx="9301596" cy="2239074"/>
          </a:xfrm>
          <a:prstGeom prst="rect">
            <a:avLst/>
          </a:prstGeom>
        </p:spPr>
        <p:txBody>
          <a:bodyPr wrap="square" lIns="0" tIns="0" rIns="0" bIns="0" rtlCol="0" anchor="t">
            <a:spAutoFit/>
          </a:bodyPr>
          <a:lstStyle/>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Share the same vision with CSRP on the importance of promoting mental wellness </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Implement the mental health enhancement program </a:t>
            </a:r>
            <a:r>
              <a:rPr lang="en-HK" dirty="0">
                <a:solidFill>
                  <a:schemeClr val="bg2">
                    <a:lumMod val="25000"/>
                  </a:schemeClr>
                </a:solidFill>
                <a:latin typeface="Yu Gothic UI Semilight" panose="020B0400000000000000" pitchFamily="34" charset="-128"/>
                <a:ea typeface="Yu Gothic UI Semilight" panose="020B0400000000000000" pitchFamily="34" charset="-128"/>
              </a:rPr>
              <a:t>with the support of CSRP</a:t>
            </a:r>
          </a:p>
          <a:p>
            <a:pPr marL="285750" lvl="0" indent="-285750">
              <a:spcBef>
                <a:spcPts val="600"/>
              </a:spcBef>
              <a:spcAft>
                <a:spcPts val="300"/>
              </a:spcAft>
              <a:buFont typeface="Arial" panose="020B0604020202020204" pitchFamily="34" charset="0"/>
              <a:buChar char="•"/>
            </a:pP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Proactively organize on-site mental health promotion activities </a:t>
            </a:r>
            <a:r>
              <a:rPr lang="en-HK" dirty="0">
                <a:solidFill>
                  <a:schemeClr val="bg2">
                    <a:lumMod val="25000"/>
                  </a:schemeClr>
                </a:solidFill>
                <a:latin typeface="Yu Gothic UI Semilight" panose="020B0400000000000000" pitchFamily="34" charset="-128"/>
                <a:ea typeface="Yu Gothic UI Semilight" panose="020B0400000000000000" pitchFamily="34" charset="-128"/>
              </a:rPr>
              <a:t>with the QEF grant</a:t>
            </a:r>
          </a:p>
          <a:p>
            <a:pPr marL="285750" lvl="0" indent="-285750">
              <a:spcBef>
                <a:spcPts val="600"/>
              </a:spcBef>
              <a:spcAft>
                <a:spcPts val="300"/>
              </a:spcAft>
              <a:buFont typeface="Arial" panose="020B0604020202020204" pitchFamily="34" charset="0"/>
              <a:buChar char="•"/>
            </a:pPr>
            <a:r>
              <a:rPr lang="en-HK" dirty="0">
                <a:solidFill>
                  <a:schemeClr val="bg2">
                    <a:lumMod val="25000"/>
                  </a:schemeClr>
                </a:solidFill>
                <a:latin typeface="Yu Gothic UI Semilight" panose="020B0400000000000000" pitchFamily="34" charset="-128"/>
                <a:ea typeface="Yu Gothic UI Semilight" panose="020B0400000000000000" pitchFamily="34" charset="-128"/>
              </a:rPr>
              <a:t>Are willing to </a:t>
            </a: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participate in professional training </a:t>
            </a:r>
          </a:p>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Are willing to work with core schools</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Fulfill its role and commitment </a:t>
            </a:r>
            <a:endParaRPr lang="en-HK" dirty="0">
              <a:solidFill>
                <a:schemeClr val="bg2">
                  <a:lumMod val="25000"/>
                </a:schemeClr>
              </a:solidFill>
              <a:latin typeface="Yu Gothic UI Semilight" panose="020B0400000000000000" pitchFamily="34" charset="-128"/>
              <a:ea typeface="Yu Gothic UI Semilight" panose="020B0400000000000000" pitchFamily="34" charset="-128"/>
            </a:endParaRPr>
          </a:p>
        </p:txBody>
      </p:sp>
      <p:sp>
        <p:nvSpPr>
          <p:cNvPr id="33" name="TextBox 9">
            <a:extLst>
              <a:ext uri="{FF2B5EF4-FFF2-40B4-BE49-F238E27FC236}">
                <a16:creationId xmlns:a16="http://schemas.microsoft.com/office/drawing/2014/main" id="{DFB3CA32-2161-471E-A563-97B170F36FD3}"/>
              </a:ext>
            </a:extLst>
          </p:cNvPr>
          <p:cNvSpPr txBox="1"/>
          <p:nvPr/>
        </p:nvSpPr>
        <p:spPr>
          <a:xfrm>
            <a:off x="8763000" y="8464287"/>
            <a:ext cx="9301596" cy="946413"/>
          </a:xfrm>
          <a:prstGeom prst="rect">
            <a:avLst/>
          </a:prstGeom>
        </p:spPr>
        <p:txBody>
          <a:bodyPr wrap="square" lIns="0" tIns="0" rIns="0" bIns="0" rtlCol="0" anchor="t">
            <a:spAutoFit/>
          </a:bodyPr>
          <a:lstStyle/>
          <a:p>
            <a:pPr marL="285750" lvl="0" indent="-285750">
              <a:spcBef>
                <a:spcPts val="600"/>
              </a:spcBef>
              <a:spcAft>
                <a:spcPts val="300"/>
              </a:spcAft>
              <a:buFont typeface="Arial" panose="020B0604020202020204" pitchFamily="34" charset="0"/>
              <a:buChar char="•"/>
            </a:pPr>
            <a:r>
              <a:rPr lang="en-US" dirty="0">
                <a:solidFill>
                  <a:schemeClr val="bg2">
                    <a:lumMod val="25000"/>
                  </a:schemeClr>
                </a:solidFill>
                <a:latin typeface="Yu Gothic UI Semilight" panose="020B0400000000000000" pitchFamily="34" charset="-128"/>
                <a:ea typeface="Yu Gothic UI Semilight" panose="020B0400000000000000" pitchFamily="34" charset="-128"/>
              </a:rPr>
              <a:t>Are </a:t>
            </a:r>
            <a:r>
              <a:rPr lang="en-US" b="1" dirty="0">
                <a:solidFill>
                  <a:schemeClr val="bg2">
                    <a:lumMod val="25000"/>
                  </a:schemeClr>
                </a:solidFill>
                <a:latin typeface="Yu Gothic UI Semilight" panose="020B0400000000000000" pitchFamily="34" charset="-128"/>
                <a:ea typeface="Yu Gothic UI Semilight" panose="020B0400000000000000" pitchFamily="34" charset="-128"/>
              </a:rPr>
              <a:t>interested</a:t>
            </a:r>
            <a:r>
              <a:rPr lang="en-US" dirty="0">
                <a:solidFill>
                  <a:schemeClr val="bg2">
                    <a:lumMod val="25000"/>
                  </a:schemeClr>
                </a:solidFill>
                <a:latin typeface="Yu Gothic UI Semilight" panose="020B0400000000000000" pitchFamily="34" charset="-128"/>
                <a:ea typeface="Yu Gothic UI Semilight" panose="020B0400000000000000" pitchFamily="34" charset="-128"/>
              </a:rPr>
              <a:t> to know more about the work related to </a:t>
            </a:r>
            <a:r>
              <a:rPr lang="en-US" b="1" dirty="0">
                <a:solidFill>
                  <a:schemeClr val="bg2">
                    <a:lumMod val="25000"/>
                  </a:schemeClr>
                </a:solidFill>
                <a:latin typeface="Yu Gothic UI Semilight" panose="020B0400000000000000" pitchFamily="34" charset="-128"/>
                <a:ea typeface="Yu Gothic UI Semilight" panose="020B0400000000000000" pitchFamily="34" charset="-128"/>
              </a:rPr>
              <a:t>the development of students’ positive attitudes and values</a:t>
            </a:r>
            <a:endParaRPr lang="en-HK" b="1" dirty="0">
              <a:solidFill>
                <a:schemeClr val="bg2">
                  <a:lumMod val="25000"/>
                </a:schemeClr>
              </a:solidFill>
              <a:latin typeface="Yu Gothic UI Semilight" panose="020B0400000000000000" pitchFamily="34" charset="-128"/>
              <a:ea typeface="Yu Gothic UI Semilight" panose="020B0400000000000000" pitchFamily="34" charset="-128"/>
            </a:endParaRPr>
          </a:p>
          <a:p>
            <a:pPr marL="285750" lvl="0" indent="-285750">
              <a:spcBef>
                <a:spcPts val="600"/>
              </a:spcBef>
              <a:spcAft>
                <a:spcPts val="300"/>
              </a:spcAft>
              <a:buFont typeface="Arial" panose="020B0604020202020204" pitchFamily="34" charset="0"/>
              <a:buChar char="•"/>
            </a:pPr>
            <a:r>
              <a:rPr lang="en-HK" dirty="0">
                <a:solidFill>
                  <a:schemeClr val="bg2">
                    <a:lumMod val="25000"/>
                  </a:schemeClr>
                </a:solidFill>
                <a:latin typeface="Yu Gothic UI Semilight" panose="020B0400000000000000" pitchFamily="34" charset="-128"/>
                <a:ea typeface="Yu Gothic UI Semilight" panose="020B0400000000000000" pitchFamily="34" charset="-128"/>
              </a:rPr>
              <a:t>Are willing to </a:t>
            </a:r>
            <a:r>
              <a:rPr lang="en-HK" b="1" dirty="0">
                <a:solidFill>
                  <a:schemeClr val="bg2">
                    <a:lumMod val="25000"/>
                  </a:schemeClr>
                </a:solidFill>
                <a:latin typeface="Yu Gothic UI Semilight" panose="020B0400000000000000" pitchFamily="34" charset="-128"/>
                <a:ea typeface="Yu Gothic UI Semilight" panose="020B0400000000000000" pitchFamily="34" charset="-128"/>
              </a:rPr>
              <a:t>attend the professional training </a:t>
            </a:r>
            <a:r>
              <a:rPr lang="en-HK" dirty="0">
                <a:solidFill>
                  <a:schemeClr val="bg2">
                    <a:lumMod val="25000"/>
                  </a:schemeClr>
                </a:solidFill>
                <a:latin typeface="Yu Gothic UI Semilight" panose="020B0400000000000000" pitchFamily="34" charset="-128"/>
                <a:ea typeface="Yu Gothic UI Semilight" panose="020B0400000000000000" pitchFamily="34" charset="-128"/>
              </a:rPr>
              <a:t>workshops</a:t>
            </a:r>
          </a:p>
        </p:txBody>
      </p:sp>
      <p:grpSp>
        <p:nvGrpSpPr>
          <p:cNvPr id="2" name="Group 1">
            <a:extLst>
              <a:ext uri="{FF2B5EF4-FFF2-40B4-BE49-F238E27FC236}">
                <a16:creationId xmlns:a16="http://schemas.microsoft.com/office/drawing/2014/main" id="{86C82EDE-5B25-41BE-9ED5-B8E10F1A8D5F}"/>
              </a:ext>
            </a:extLst>
          </p:cNvPr>
          <p:cNvGrpSpPr/>
          <p:nvPr/>
        </p:nvGrpSpPr>
        <p:grpSpPr>
          <a:xfrm>
            <a:off x="6553200" y="1943100"/>
            <a:ext cx="2071994" cy="1812022"/>
            <a:chOff x="6956469" y="1654060"/>
            <a:chExt cx="2071994" cy="1812022"/>
          </a:xfrm>
        </p:grpSpPr>
        <p:grpSp>
          <p:nvGrpSpPr>
            <p:cNvPr id="40" name="Group 39">
              <a:extLst>
                <a:ext uri="{FF2B5EF4-FFF2-40B4-BE49-F238E27FC236}">
                  <a16:creationId xmlns:a16="http://schemas.microsoft.com/office/drawing/2014/main" id="{A1283A82-0271-4D13-BC19-E650A248213D}"/>
                </a:ext>
              </a:extLst>
            </p:cNvPr>
            <p:cNvGrpSpPr/>
            <p:nvPr/>
          </p:nvGrpSpPr>
          <p:grpSpPr>
            <a:xfrm>
              <a:off x="6956469" y="2746082"/>
              <a:ext cx="2071994" cy="720000"/>
              <a:chOff x="-3559082" y="6111732"/>
              <a:chExt cx="2616336" cy="720000"/>
            </a:xfrm>
          </p:grpSpPr>
          <p:sp>
            <p:nvSpPr>
              <p:cNvPr id="41" name="AutoShape 8">
                <a:extLst>
                  <a:ext uri="{FF2B5EF4-FFF2-40B4-BE49-F238E27FC236}">
                    <a16:creationId xmlns:a16="http://schemas.microsoft.com/office/drawing/2014/main" id="{9908732B-CAF0-420A-AA93-9EBA60F0C9BE}"/>
                  </a:ext>
                </a:extLst>
              </p:cNvPr>
              <p:cNvSpPr/>
              <p:nvPr/>
            </p:nvSpPr>
            <p:spPr>
              <a:xfrm rot="21242456">
                <a:off x="-3538307" y="6111732"/>
                <a:ext cx="2588321" cy="720000"/>
              </a:xfrm>
              <a:prstGeom prst="rect">
                <a:avLst/>
              </a:prstGeom>
              <a:solidFill>
                <a:srgbClr val="FF6969"/>
              </a:solidFill>
            </p:spPr>
          </p:sp>
          <p:sp>
            <p:nvSpPr>
              <p:cNvPr id="51" name="TextBox 9">
                <a:extLst>
                  <a:ext uri="{FF2B5EF4-FFF2-40B4-BE49-F238E27FC236}">
                    <a16:creationId xmlns:a16="http://schemas.microsoft.com/office/drawing/2014/main" id="{8A76E685-F8BF-4B07-BC00-A951958A6F84}"/>
                  </a:ext>
                </a:extLst>
              </p:cNvPr>
              <p:cNvSpPr txBox="1"/>
              <p:nvPr/>
            </p:nvSpPr>
            <p:spPr>
              <a:xfrm rot="21284529">
                <a:off x="-3559082" y="6278926"/>
                <a:ext cx="2616336" cy="430887"/>
              </a:xfrm>
              <a:prstGeom prst="rect">
                <a:avLst/>
              </a:prstGeom>
            </p:spPr>
            <p:txBody>
              <a:bodyPr wrap="square" lIns="0" tIns="0" rIns="0" bIns="0" rtlCol="0" anchor="t">
                <a:spAutoFit/>
              </a:bodyPr>
              <a:lstStyle/>
              <a:p>
                <a:pPr lvl="0" algn="ctr">
                  <a:spcBef>
                    <a:spcPct val="0"/>
                  </a:spcBef>
                </a:pPr>
                <a:r>
                  <a:rPr lang="en-US" sz="2800" dirty="0">
                    <a:solidFill>
                      <a:srgbClr val="FFFFFF"/>
                    </a:solidFill>
                    <a:effectLst>
                      <a:outerShdw blurRad="38100" dist="38100" dir="2700000" algn="tl">
                        <a:srgbClr val="000000">
                          <a:alpha val="43137"/>
                        </a:srgbClr>
                      </a:outerShdw>
                    </a:effectLst>
                    <a:latin typeface="Hatton Bold"/>
                  </a:rPr>
                  <a:t>Core</a:t>
                </a:r>
              </a:p>
            </p:txBody>
          </p:sp>
        </p:grpSp>
        <p:pic>
          <p:nvPicPr>
            <p:cNvPr id="52" name="Graphic 51" descr="Stars">
              <a:extLst>
                <a:ext uri="{FF2B5EF4-FFF2-40B4-BE49-F238E27FC236}">
                  <a16:creationId xmlns:a16="http://schemas.microsoft.com/office/drawing/2014/main" id="{061CF4D6-299D-4FF8-BFDB-74F1452CFCD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535266" y="1654060"/>
              <a:ext cx="914400" cy="914400"/>
            </a:xfrm>
            <a:prstGeom prst="rect">
              <a:avLst/>
            </a:prstGeom>
          </p:spPr>
        </p:pic>
      </p:grpSp>
      <p:grpSp>
        <p:nvGrpSpPr>
          <p:cNvPr id="4" name="Group 3">
            <a:extLst>
              <a:ext uri="{FF2B5EF4-FFF2-40B4-BE49-F238E27FC236}">
                <a16:creationId xmlns:a16="http://schemas.microsoft.com/office/drawing/2014/main" id="{ED6F824C-9254-4B90-B759-8BCFDF7902BD}"/>
              </a:ext>
            </a:extLst>
          </p:cNvPr>
          <p:cNvGrpSpPr/>
          <p:nvPr/>
        </p:nvGrpSpPr>
        <p:grpSpPr>
          <a:xfrm>
            <a:off x="6553200" y="8131521"/>
            <a:ext cx="2071994" cy="1650048"/>
            <a:chOff x="6642139" y="7505612"/>
            <a:chExt cx="2071994" cy="1650048"/>
          </a:xfrm>
        </p:grpSpPr>
        <p:grpSp>
          <p:nvGrpSpPr>
            <p:cNvPr id="36" name="Group 35">
              <a:extLst>
                <a:ext uri="{FF2B5EF4-FFF2-40B4-BE49-F238E27FC236}">
                  <a16:creationId xmlns:a16="http://schemas.microsoft.com/office/drawing/2014/main" id="{0A9CCCBD-33F2-4439-83CC-7136727E7E26}"/>
                </a:ext>
              </a:extLst>
            </p:cNvPr>
            <p:cNvGrpSpPr/>
            <p:nvPr/>
          </p:nvGrpSpPr>
          <p:grpSpPr>
            <a:xfrm>
              <a:off x="6642139" y="8435660"/>
              <a:ext cx="2071994" cy="720000"/>
              <a:chOff x="-3559082" y="6111732"/>
              <a:chExt cx="2616336" cy="720000"/>
            </a:xfrm>
          </p:grpSpPr>
          <p:sp>
            <p:nvSpPr>
              <p:cNvPr id="37" name="AutoShape 8">
                <a:extLst>
                  <a:ext uri="{FF2B5EF4-FFF2-40B4-BE49-F238E27FC236}">
                    <a16:creationId xmlns:a16="http://schemas.microsoft.com/office/drawing/2014/main" id="{1D97EE61-3C52-4500-B672-775711F3B139}"/>
                  </a:ext>
                </a:extLst>
              </p:cNvPr>
              <p:cNvSpPr/>
              <p:nvPr/>
            </p:nvSpPr>
            <p:spPr>
              <a:xfrm rot="21242456">
                <a:off x="-3538307" y="6111732"/>
                <a:ext cx="2588321" cy="720000"/>
              </a:xfrm>
              <a:prstGeom prst="rect">
                <a:avLst/>
              </a:prstGeom>
              <a:solidFill>
                <a:srgbClr val="FFD5D5"/>
              </a:solidFill>
            </p:spPr>
          </p:sp>
          <p:sp>
            <p:nvSpPr>
              <p:cNvPr id="38" name="TextBox 9">
                <a:extLst>
                  <a:ext uri="{FF2B5EF4-FFF2-40B4-BE49-F238E27FC236}">
                    <a16:creationId xmlns:a16="http://schemas.microsoft.com/office/drawing/2014/main" id="{A2C2397F-A516-440A-98AA-45851F802422}"/>
                  </a:ext>
                </a:extLst>
              </p:cNvPr>
              <p:cNvSpPr txBox="1"/>
              <p:nvPr/>
            </p:nvSpPr>
            <p:spPr>
              <a:xfrm rot="21284529">
                <a:off x="-3559082" y="6278926"/>
                <a:ext cx="2616336" cy="430887"/>
              </a:xfrm>
              <a:prstGeom prst="rect">
                <a:avLst/>
              </a:prstGeom>
            </p:spPr>
            <p:txBody>
              <a:bodyPr wrap="square" lIns="0" tIns="0" rIns="0" bIns="0" rtlCol="0" anchor="t">
                <a:spAutoFit/>
              </a:bodyPr>
              <a:lstStyle/>
              <a:p>
                <a:pPr lvl="0" algn="ctr">
                  <a:spcBef>
                    <a:spcPct val="0"/>
                  </a:spcBef>
                </a:pPr>
                <a:r>
                  <a:rPr lang="en-US" sz="2800" dirty="0">
                    <a:solidFill>
                      <a:srgbClr val="FFFFFF"/>
                    </a:solidFill>
                    <a:effectLst>
                      <a:outerShdw blurRad="38100" dist="38100" dir="2700000" algn="tl">
                        <a:srgbClr val="000000">
                          <a:alpha val="43137"/>
                        </a:srgbClr>
                      </a:outerShdw>
                    </a:effectLst>
                    <a:latin typeface="Hatton Bold"/>
                  </a:rPr>
                  <a:t>Network</a:t>
                </a:r>
              </a:p>
            </p:txBody>
          </p:sp>
        </p:grpSp>
        <p:pic>
          <p:nvPicPr>
            <p:cNvPr id="54" name="Graphic 53" descr="Connections">
              <a:extLst>
                <a:ext uri="{FF2B5EF4-FFF2-40B4-BE49-F238E27FC236}">
                  <a16:creationId xmlns:a16="http://schemas.microsoft.com/office/drawing/2014/main" id="{11FBC1DC-4584-4B75-8325-C9E2A001E60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220936" y="7505612"/>
              <a:ext cx="914400" cy="914400"/>
            </a:xfrm>
            <a:prstGeom prst="rect">
              <a:avLst/>
            </a:prstGeom>
          </p:spPr>
        </p:pic>
      </p:grpSp>
      <p:grpSp>
        <p:nvGrpSpPr>
          <p:cNvPr id="3" name="Group 2">
            <a:extLst>
              <a:ext uri="{FF2B5EF4-FFF2-40B4-BE49-F238E27FC236}">
                <a16:creationId xmlns:a16="http://schemas.microsoft.com/office/drawing/2014/main" id="{9E14EA59-82A2-4B98-8145-8C79A1B62A54}"/>
              </a:ext>
            </a:extLst>
          </p:cNvPr>
          <p:cNvGrpSpPr/>
          <p:nvPr/>
        </p:nvGrpSpPr>
        <p:grpSpPr>
          <a:xfrm>
            <a:off x="6553200" y="5218492"/>
            <a:ext cx="2071994" cy="1584630"/>
            <a:chOff x="6899934" y="4533900"/>
            <a:chExt cx="2071994" cy="1584630"/>
          </a:xfrm>
        </p:grpSpPr>
        <p:grpSp>
          <p:nvGrpSpPr>
            <p:cNvPr id="34" name="Group 33">
              <a:extLst>
                <a:ext uri="{FF2B5EF4-FFF2-40B4-BE49-F238E27FC236}">
                  <a16:creationId xmlns:a16="http://schemas.microsoft.com/office/drawing/2014/main" id="{F2534310-CAC7-4682-A55A-DD4A28C47A14}"/>
                </a:ext>
              </a:extLst>
            </p:cNvPr>
            <p:cNvGrpSpPr/>
            <p:nvPr/>
          </p:nvGrpSpPr>
          <p:grpSpPr>
            <a:xfrm>
              <a:off x="6899934" y="5398530"/>
              <a:ext cx="2071994" cy="720000"/>
              <a:chOff x="-3559082" y="6111732"/>
              <a:chExt cx="2616336" cy="720000"/>
            </a:xfrm>
          </p:grpSpPr>
          <p:sp>
            <p:nvSpPr>
              <p:cNvPr id="35" name="AutoShape 8">
                <a:extLst>
                  <a:ext uri="{FF2B5EF4-FFF2-40B4-BE49-F238E27FC236}">
                    <a16:creationId xmlns:a16="http://schemas.microsoft.com/office/drawing/2014/main" id="{D73B386D-4B69-4A5E-9A72-2760D5EE11B7}"/>
                  </a:ext>
                </a:extLst>
              </p:cNvPr>
              <p:cNvSpPr/>
              <p:nvPr/>
            </p:nvSpPr>
            <p:spPr>
              <a:xfrm rot="21242456">
                <a:off x="-3538307" y="6111732"/>
                <a:ext cx="2588321" cy="720000"/>
              </a:xfrm>
              <a:prstGeom prst="rect">
                <a:avLst/>
              </a:prstGeom>
              <a:solidFill>
                <a:srgbClr val="FFA7A7"/>
              </a:solidFill>
            </p:spPr>
          </p:sp>
          <p:sp>
            <p:nvSpPr>
              <p:cNvPr id="39" name="TextBox 9">
                <a:extLst>
                  <a:ext uri="{FF2B5EF4-FFF2-40B4-BE49-F238E27FC236}">
                    <a16:creationId xmlns:a16="http://schemas.microsoft.com/office/drawing/2014/main" id="{05FDF362-E7ED-4603-8803-01167FB6A0F8}"/>
                  </a:ext>
                </a:extLst>
              </p:cNvPr>
              <p:cNvSpPr txBox="1"/>
              <p:nvPr/>
            </p:nvSpPr>
            <p:spPr>
              <a:xfrm rot="21284529">
                <a:off x="-3559082" y="6278926"/>
                <a:ext cx="2616336" cy="430887"/>
              </a:xfrm>
              <a:prstGeom prst="rect">
                <a:avLst/>
              </a:prstGeom>
            </p:spPr>
            <p:txBody>
              <a:bodyPr wrap="square" lIns="0" tIns="0" rIns="0" bIns="0" rtlCol="0" anchor="t">
                <a:spAutoFit/>
              </a:bodyPr>
              <a:lstStyle/>
              <a:p>
                <a:pPr lvl="0" algn="ctr">
                  <a:spcBef>
                    <a:spcPct val="0"/>
                  </a:spcBef>
                </a:pPr>
                <a:r>
                  <a:rPr lang="en-US" sz="2800" dirty="0">
                    <a:solidFill>
                      <a:srgbClr val="FFFFFF"/>
                    </a:solidFill>
                    <a:effectLst>
                      <a:outerShdw blurRad="38100" dist="38100" dir="2700000" algn="tl">
                        <a:srgbClr val="000000">
                          <a:alpha val="43137"/>
                        </a:srgbClr>
                      </a:outerShdw>
                    </a:effectLst>
                    <a:latin typeface="Hatton Bold"/>
                  </a:rPr>
                  <a:t>Partner</a:t>
                </a:r>
              </a:p>
            </p:txBody>
          </p:sp>
        </p:grpSp>
        <p:pic>
          <p:nvPicPr>
            <p:cNvPr id="57" name="Graphic 56" descr="Handshake">
              <a:extLst>
                <a:ext uri="{FF2B5EF4-FFF2-40B4-BE49-F238E27FC236}">
                  <a16:creationId xmlns:a16="http://schemas.microsoft.com/office/drawing/2014/main" id="{C0488905-95E1-4186-A28A-3609EBF7447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7478731" y="4533900"/>
              <a:ext cx="914400" cy="914400"/>
            </a:xfrm>
            <a:prstGeom prst="rect">
              <a:avLst/>
            </a:prstGeom>
          </p:spPr>
        </p:pic>
      </p:grpSp>
      <p:pic>
        <p:nvPicPr>
          <p:cNvPr id="58" name="Picture 40">
            <a:extLst>
              <a:ext uri="{FF2B5EF4-FFF2-40B4-BE49-F238E27FC236}">
                <a16:creationId xmlns:a16="http://schemas.microsoft.com/office/drawing/2014/main" id="{6DA8AE6B-2FAA-4894-806A-107D8E5E73E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19424765">
            <a:off x="3253846" y="4244386"/>
            <a:ext cx="3442999" cy="589302"/>
          </a:xfrm>
          <a:prstGeom prst="rect">
            <a:avLst/>
          </a:prstGeom>
        </p:spPr>
      </p:pic>
      <p:pic>
        <p:nvPicPr>
          <p:cNvPr id="61" name="Picture 40">
            <a:extLst>
              <a:ext uri="{FF2B5EF4-FFF2-40B4-BE49-F238E27FC236}">
                <a16:creationId xmlns:a16="http://schemas.microsoft.com/office/drawing/2014/main" id="{ECE0D954-29EB-433A-8DBA-68F713E71D8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20729577">
            <a:off x="3705061" y="6611030"/>
            <a:ext cx="2819604" cy="589302"/>
          </a:xfrm>
          <a:prstGeom prst="rect">
            <a:avLst/>
          </a:prstGeom>
        </p:spPr>
      </p:pic>
      <p:pic>
        <p:nvPicPr>
          <p:cNvPr id="62" name="Picture 40">
            <a:extLst>
              <a:ext uri="{FF2B5EF4-FFF2-40B4-BE49-F238E27FC236}">
                <a16:creationId xmlns:a16="http://schemas.microsoft.com/office/drawing/2014/main" id="{0E665EB4-3238-4363-B56F-D85FBE062DA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rot="593376">
            <a:off x="3632704" y="8589410"/>
            <a:ext cx="2819604" cy="589302"/>
          </a:xfrm>
          <a:prstGeom prst="rect">
            <a:avLst/>
          </a:prstGeom>
        </p:spPr>
      </p:pic>
    </p:spTree>
    <p:extLst>
      <p:ext uri="{BB962C8B-B14F-4D97-AF65-F5344CB8AC3E}">
        <p14:creationId xmlns:p14="http://schemas.microsoft.com/office/powerpoint/2010/main" val="28833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630706">
            <a:off x="1316893" y="5633394"/>
            <a:ext cx="5000753" cy="4846184"/>
          </a:xfrm>
          <a:prstGeom prst="rect">
            <a:avLst/>
          </a:prstGeom>
        </p:spPr>
      </p:pic>
      <p:pic>
        <p:nvPicPr>
          <p:cNvPr id="3"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294955">
            <a:off x="12950405" y="-264684"/>
            <a:ext cx="4269581" cy="6123496"/>
          </a:xfrm>
          <a:prstGeom prst="rect">
            <a:avLst/>
          </a:prstGeom>
          <a:effectLst>
            <a:outerShdw blurRad="50800" dist="38100" dir="2700000" algn="tl" rotWithShape="0">
              <a:prstClr val="black">
                <a:alpha val="40000"/>
              </a:prstClr>
            </a:outerShdw>
          </a:effectLst>
        </p:spPr>
      </p:pic>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294955">
            <a:off x="6440197" y="-423502"/>
            <a:ext cx="4269581" cy="6123496"/>
          </a:xfrm>
          <a:prstGeom prst="rect">
            <a:avLst/>
          </a:prstGeom>
          <a:effectLst>
            <a:outerShdw blurRad="50800" dist="38100" dir="2700000" algn="tl" rotWithShape="0">
              <a:prstClr val="black">
                <a:alpha val="40000"/>
              </a:prstClr>
            </a:outerShdw>
          </a:effectLst>
        </p:spPr>
      </p:pic>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294955">
            <a:off x="12950405" y="4587006"/>
            <a:ext cx="4269581" cy="6123496"/>
          </a:xfrm>
          <a:prstGeom prst="rect">
            <a:avLst/>
          </a:prstGeom>
          <a:effectLst>
            <a:outerShdw blurRad="50800" dist="38100" dir="2700000" algn="tl" rotWithShape="0">
              <a:prstClr val="black">
                <a:alpha val="40000"/>
              </a:prstClr>
            </a:outerShdw>
          </a:effectLst>
        </p:spPr>
      </p:pic>
      <p:pic>
        <p:nvPicPr>
          <p:cNvPr id="6" name="Picture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294955">
            <a:off x="6440197" y="4428188"/>
            <a:ext cx="4269581" cy="6123496"/>
          </a:xfrm>
          <a:prstGeom prst="rect">
            <a:avLst/>
          </a:prstGeom>
          <a:effectLst>
            <a:outerShdw blurRad="50800" dist="38100" dir="2700000" algn="tl" rotWithShape="0">
              <a:prstClr val="black">
                <a:alpha val="40000"/>
              </a:prstClr>
            </a:outerShdw>
          </a:effectLst>
        </p:spPr>
      </p:pic>
      <p:sp>
        <p:nvSpPr>
          <p:cNvPr id="11" name="TextBox 11"/>
          <p:cNvSpPr txBox="1"/>
          <p:nvPr/>
        </p:nvSpPr>
        <p:spPr>
          <a:xfrm>
            <a:off x="332577" y="3703575"/>
            <a:ext cx="5690829" cy="3917932"/>
          </a:xfrm>
          <a:prstGeom prst="rect">
            <a:avLst/>
          </a:prstGeom>
        </p:spPr>
        <p:txBody>
          <a:bodyPr wrap="square" lIns="0" tIns="0" rIns="0" bIns="0" rtlCol="0" anchor="t">
            <a:spAutoFit/>
          </a:bodyPr>
          <a:lstStyle/>
          <a:p>
            <a:pPr marL="457200" lvl="0" indent="-457200">
              <a:lnSpc>
                <a:spcPct val="150000"/>
              </a:lnSpc>
              <a:spcBef>
                <a:spcPts val="600"/>
              </a:spcBef>
              <a:spcAft>
                <a:spcPts val="600"/>
              </a:spcAft>
              <a:buFont typeface="Arial" panose="020B0604020202020204" pitchFamily="34" charset="0"/>
              <a:buChar char="•"/>
            </a:pPr>
            <a:r>
              <a:rPr lang="en-US" sz="3200" u="none" dirty="0">
                <a:solidFill>
                  <a:schemeClr val="tx1">
                    <a:lumMod val="85000"/>
                    <a:lumOff val="15000"/>
                  </a:schemeClr>
                </a:solidFill>
                <a:latin typeface="Avenir Next LT Pro Light" panose="020B0304020202020204" pitchFamily="34" charset="0"/>
              </a:rPr>
              <a:t>Core* </a:t>
            </a:r>
            <a:r>
              <a:rPr lang="en-US" sz="3200" dirty="0">
                <a:solidFill>
                  <a:schemeClr val="tx1">
                    <a:lumMod val="85000"/>
                    <a:lumOff val="15000"/>
                  </a:schemeClr>
                </a:solidFill>
                <a:latin typeface="Avenir Next LT Pro Light" panose="020B0304020202020204" pitchFamily="34" charset="0"/>
              </a:rPr>
              <a:t>&amp;</a:t>
            </a:r>
            <a:r>
              <a:rPr lang="en-US" sz="3200" u="none" dirty="0">
                <a:solidFill>
                  <a:schemeClr val="tx1">
                    <a:lumMod val="85000"/>
                    <a:lumOff val="15000"/>
                  </a:schemeClr>
                </a:solidFill>
                <a:latin typeface="Avenir Next LT Pro Light" panose="020B0304020202020204" pitchFamily="34" charset="0"/>
              </a:rPr>
              <a:t> Partners Schools</a:t>
            </a:r>
          </a:p>
          <a:p>
            <a:pPr marL="457200" indent="-457200">
              <a:lnSpc>
                <a:spcPct val="150000"/>
              </a:lnSpc>
              <a:spcBef>
                <a:spcPts val="600"/>
              </a:spcBef>
              <a:spcAft>
                <a:spcPts val="600"/>
              </a:spcAft>
              <a:buFont typeface="Arial" panose="020B0604020202020204" pitchFamily="34" charset="0"/>
              <a:buChar char="•"/>
            </a:pPr>
            <a:r>
              <a:rPr lang="en-HK" sz="3200" dirty="0">
                <a:solidFill>
                  <a:schemeClr val="tx1">
                    <a:lumMod val="85000"/>
                    <a:lumOff val="15000"/>
                  </a:schemeClr>
                </a:solidFill>
                <a:latin typeface="Avenir Next LT Pro Light" panose="020B0304020202020204" pitchFamily="34" charset="0"/>
              </a:rPr>
              <a:t>Being part of the Professional Learning Community</a:t>
            </a:r>
          </a:p>
          <a:p>
            <a:pPr marL="457200" lvl="0" indent="-457200">
              <a:lnSpc>
                <a:spcPct val="150000"/>
              </a:lnSpc>
              <a:spcBef>
                <a:spcPts val="600"/>
              </a:spcBef>
              <a:spcAft>
                <a:spcPts val="600"/>
              </a:spcAft>
              <a:buFont typeface="Arial" panose="020B0604020202020204" pitchFamily="34" charset="0"/>
              <a:buChar char="•"/>
            </a:pPr>
            <a:endParaRPr lang="en-US" sz="3200" u="none" dirty="0">
              <a:solidFill>
                <a:schemeClr val="tx1">
                  <a:lumMod val="85000"/>
                  <a:lumOff val="15000"/>
                </a:schemeClr>
              </a:solidFill>
              <a:latin typeface="Avenir Next LT Pro Light" panose="020B0304020202020204" pitchFamily="34" charset="0"/>
            </a:endParaRPr>
          </a:p>
        </p:txBody>
      </p:sp>
      <p:grpSp>
        <p:nvGrpSpPr>
          <p:cNvPr id="8" name="Group 7">
            <a:extLst>
              <a:ext uri="{FF2B5EF4-FFF2-40B4-BE49-F238E27FC236}">
                <a16:creationId xmlns:a16="http://schemas.microsoft.com/office/drawing/2014/main" id="{E50827F2-CE83-4308-B614-0C9CAFA7D7D7}"/>
              </a:ext>
            </a:extLst>
          </p:cNvPr>
          <p:cNvGrpSpPr/>
          <p:nvPr/>
        </p:nvGrpSpPr>
        <p:grpSpPr>
          <a:xfrm rot="21271648">
            <a:off x="487270" y="2129659"/>
            <a:ext cx="5070599" cy="937246"/>
            <a:chOff x="341437" y="979156"/>
            <a:chExt cx="5070599" cy="937246"/>
          </a:xfrm>
        </p:grpSpPr>
        <p:sp>
          <p:nvSpPr>
            <p:cNvPr id="15" name="AutoShape 15"/>
            <p:cNvSpPr/>
            <p:nvPr/>
          </p:nvSpPr>
          <p:spPr>
            <a:xfrm rot="-13234">
              <a:off x="341437" y="979156"/>
              <a:ext cx="5070599" cy="905438"/>
            </a:xfrm>
            <a:prstGeom prst="rect">
              <a:avLst/>
            </a:prstGeom>
            <a:solidFill>
              <a:srgbClr val="000000"/>
            </a:solidFill>
          </p:spPr>
        </p:sp>
        <p:sp>
          <p:nvSpPr>
            <p:cNvPr id="16" name="TextBox 16"/>
            <p:cNvSpPr txBox="1"/>
            <p:nvPr/>
          </p:nvSpPr>
          <p:spPr>
            <a:xfrm rot="-13234">
              <a:off x="601735" y="1180367"/>
              <a:ext cx="4550003" cy="736035"/>
            </a:xfrm>
            <a:prstGeom prst="rect">
              <a:avLst/>
            </a:prstGeom>
          </p:spPr>
          <p:txBody>
            <a:bodyPr lIns="0" tIns="0" rIns="0" bIns="0" rtlCol="0" anchor="t">
              <a:spAutoFit/>
            </a:bodyPr>
            <a:lstStyle/>
            <a:p>
              <a:pPr>
                <a:lnSpc>
                  <a:spcPts val="5646"/>
                </a:lnSpc>
              </a:pPr>
              <a:r>
                <a:rPr lang="en-US" sz="5133" spc="-51" dirty="0">
                  <a:solidFill>
                    <a:srgbClr val="FFFFFF"/>
                  </a:solidFill>
                  <a:latin typeface="Hatton Bold"/>
                </a:rPr>
                <a:t>Commitment</a:t>
              </a:r>
            </a:p>
          </p:txBody>
        </p:sp>
      </p:grpSp>
      <p:sp>
        <p:nvSpPr>
          <p:cNvPr id="43" name="Rectangle 42">
            <a:extLst>
              <a:ext uri="{FF2B5EF4-FFF2-40B4-BE49-F238E27FC236}">
                <a16:creationId xmlns:a16="http://schemas.microsoft.com/office/drawing/2014/main" id="{85336500-32C6-4EAE-87EB-96586A881993}"/>
              </a:ext>
            </a:extLst>
          </p:cNvPr>
          <p:cNvSpPr/>
          <p:nvPr/>
        </p:nvSpPr>
        <p:spPr>
          <a:xfrm rot="282924">
            <a:off x="5904959" y="1995167"/>
            <a:ext cx="5726455" cy="1569660"/>
          </a:xfrm>
          <a:prstGeom prst="rect">
            <a:avLst/>
          </a:prstGeom>
        </p:spPr>
        <p:txBody>
          <a:bodyPr wrap="square">
            <a:spAutoFit/>
          </a:bodyPr>
          <a:lstStyle/>
          <a:p>
            <a:r>
              <a:rPr lang="en-HK" sz="3200" dirty="0">
                <a:solidFill>
                  <a:schemeClr val="tx1">
                    <a:lumMod val="85000"/>
                    <a:lumOff val="15000"/>
                  </a:schemeClr>
                </a:solidFill>
                <a:latin typeface="Avenir Next LT Pro Light" panose="020B0304020202020204" pitchFamily="34" charset="0"/>
              </a:rPr>
              <a:t>Work with CSRP on implementing and evaluating student programs </a:t>
            </a:r>
          </a:p>
        </p:txBody>
      </p:sp>
      <p:sp>
        <p:nvSpPr>
          <p:cNvPr id="44" name="Rectangle 43">
            <a:extLst>
              <a:ext uri="{FF2B5EF4-FFF2-40B4-BE49-F238E27FC236}">
                <a16:creationId xmlns:a16="http://schemas.microsoft.com/office/drawing/2014/main" id="{C1CA3035-931A-45F7-B80A-E8F0AC68EC35}"/>
              </a:ext>
            </a:extLst>
          </p:cNvPr>
          <p:cNvSpPr/>
          <p:nvPr/>
        </p:nvSpPr>
        <p:spPr>
          <a:xfrm rot="21288862">
            <a:off x="12299183" y="2063918"/>
            <a:ext cx="5349677" cy="2062103"/>
          </a:xfrm>
          <a:prstGeom prst="rect">
            <a:avLst/>
          </a:prstGeom>
        </p:spPr>
        <p:txBody>
          <a:bodyPr wrap="square">
            <a:spAutoFit/>
          </a:bodyPr>
          <a:lstStyle/>
          <a:p>
            <a:r>
              <a:rPr lang="en-HK" sz="3200" dirty="0">
                <a:solidFill>
                  <a:schemeClr val="tx1">
                    <a:lumMod val="85000"/>
                    <a:lumOff val="15000"/>
                  </a:schemeClr>
                </a:solidFill>
                <a:latin typeface="Avenir Next LT Pro Light" panose="020B0304020202020204" pitchFamily="34" charset="0"/>
              </a:rPr>
              <a:t>Are willing to participate in </a:t>
            </a:r>
            <a:r>
              <a:rPr lang="en-HK" sz="3200" u="sng" dirty="0">
                <a:solidFill>
                  <a:schemeClr val="tx1">
                    <a:lumMod val="85000"/>
                    <a:lumOff val="15000"/>
                  </a:schemeClr>
                </a:solidFill>
                <a:latin typeface="Avenir Next LT Pro Light" panose="020B0304020202020204" pitchFamily="34" charset="0"/>
              </a:rPr>
              <a:t>baseline assessment </a:t>
            </a:r>
            <a:r>
              <a:rPr lang="en-HK" sz="3200" dirty="0">
                <a:solidFill>
                  <a:schemeClr val="tx1">
                    <a:lumMod val="85000"/>
                    <a:lumOff val="15000"/>
                  </a:schemeClr>
                </a:solidFill>
                <a:latin typeface="Avenir Next LT Pro Light" panose="020B0304020202020204" pitchFamily="34" charset="0"/>
              </a:rPr>
              <a:t>and other ongoing assessments for research studies</a:t>
            </a:r>
          </a:p>
        </p:txBody>
      </p:sp>
      <p:sp>
        <p:nvSpPr>
          <p:cNvPr id="45" name="Rectangle 44">
            <a:extLst>
              <a:ext uri="{FF2B5EF4-FFF2-40B4-BE49-F238E27FC236}">
                <a16:creationId xmlns:a16="http://schemas.microsoft.com/office/drawing/2014/main" id="{A793F9FC-6FB1-4CF9-AC8F-67F137D7C313}"/>
              </a:ext>
            </a:extLst>
          </p:cNvPr>
          <p:cNvSpPr/>
          <p:nvPr/>
        </p:nvSpPr>
        <p:spPr>
          <a:xfrm rot="21084414">
            <a:off x="6612245" y="6336232"/>
            <a:ext cx="4596840" cy="2062103"/>
          </a:xfrm>
          <a:prstGeom prst="rect">
            <a:avLst/>
          </a:prstGeom>
        </p:spPr>
        <p:txBody>
          <a:bodyPr wrap="square">
            <a:spAutoFit/>
          </a:bodyPr>
          <a:lstStyle/>
          <a:p>
            <a:r>
              <a:rPr lang="en-HK" sz="3200" dirty="0">
                <a:solidFill>
                  <a:schemeClr val="tx1">
                    <a:lumMod val="85000"/>
                    <a:lumOff val="15000"/>
                  </a:schemeClr>
                </a:solidFill>
                <a:latin typeface="Avenir Next LT Pro Light" panose="020B0304020202020204" pitchFamily="34" charset="0"/>
              </a:rPr>
              <a:t>Actively participate in trainings/ seminars/ project activities conducted by CSRP</a:t>
            </a:r>
          </a:p>
        </p:txBody>
      </p:sp>
      <p:sp>
        <p:nvSpPr>
          <p:cNvPr id="46" name="Rectangle 45">
            <a:extLst>
              <a:ext uri="{FF2B5EF4-FFF2-40B4-BE49-F238E27FC236}">
                <a16:creationId xmlns:a16="http://schemas.microsoft.com/office/drawing/2014/main" id="{6586C001-74B7-4752-8B23-AD463586822C}"/>
              </a:ext>
            </a:extLst>
          </p:cNvPr>
          <p:cNvSpPr/>
          <p:nvPr/>
        </p:nvSpPr>
        <p:spPr>
          <a:xfrm rot="21440017">
            <a:off x="12844724" y="6805885"/>
            <a:ext cx="4501442" cy="1077218"/>
          </a:xfrm>
          <a:prstGeom prst="rect">
            <a:avLst/>
          </a:prstGeom>
        </p:spPr>
        <p:txBody>
          <a:bodyPr wrap="square">
            <a:spAutoFit/>
          </a:bodyPr>
          <a:lstStyle/>
          <a:p>
            <a:r>
              <a:rPr lang="en-HK" sz="3200" dirty="0">
                <a:solidFill>
                  <a:schemeClr val="tx1">
                    <a:lumMod val="85000"/>
                    <a:lumOff val="15000"/>
                  </a:schemeClr>
                </a:solidFill>
                <a:latin typeface="Avenir Next LT Pro Light" panose="020B0304020202020204" pitchFamily="34" charset="0"/>
              </a:rPr>
              <a:t>Share experience with other network schools</a:t>
            </a:r>
          </a:p>
        </p:txBody>
      </p:sp>
    </p:spTree>
    <p:extLst>
      <p:ext uri="{BB962C8B-B14F-4D97-AF65-F5344CB8AC3E}">
        <p14:creationId xmlns:p14="http://schemas.microsoft.com/office/powerpoint/2010/main" val="2969769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345376" y="5149313"/>
            <a:ext cx="5000753" cy="4846184"/>
          </a:xfrm>
          <a:prstGeom prst="rect">
            <a:avLst/>
          </a:prstGeom>
        </p:spPr>
      </p:pic>
      <p:pic>
        <p:nvPicPr>
          <p:cNvPr id="27" name="Picture 4">
            <a:extLst>
              <a:ext uri="{FF2B5EF4-FFF2-40B4-BE49-F238E27FC236}">
                <a16:creationId xmlns:a16="http://schemas.microsoft.com/office/drawing/2014/main" id="{5DEB3301-ABA8-4C60-8CA8-01FCF7AC933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888" r="2888"/>
          <a:stretch>
            <a:fillRect/>
          </a:stretch>
        </p:blipFill>
        <p:spPr>
          <a:xfrm rot="-5294955">
            <a:off x="5766858" y="-741036"/>
            <a:ext cx="7886974" cy="13131839"/>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pic>
      <p:graphicFrame>
        <p:nvGraphicFramePr>
          <p:cNvPr id="28" name="Content Placeholder 3">
            <a:extLst>
              <a:ext uri="{FF2B5EF4-FFF2-40B4-BE49-F238E27FC236}">
                <a16:creationId xmlns:a16="http://schemas.microsoft.com/office/drawing/2014/main" id="{1BAE9ED7-1D35-4028-8216-56D8E42CF5C1}"/>
              </a:ext>
            </a:extLst>
          </p:cNvPr>
          <p:cNvGraphicFramePr>
            <a:graphicFrameLocks/>
          </p:cNvGraphicFramePr>
          <p:nvPr>
            <p:extLst>
              <p:ext uri="{D42A27DB-BD31-4B8C-83A1-F6EECF244321}">
                <p14:modId xmlns:p14="http://schemas.microsoft.com/office/powerpoint/2010/main" val="2687573414"/>
              </p:ext>
            </p:extLst>
          </p:nvPr>
        </p:nvGraphicFramePr>
        <p:xfrm>
          <a:off x="3576384" y="2714449"/>
          <a:ext cx="11072083" cy="6166584"/>
        </p:xfrm>
        <a:graphic>
          <a:graphicData uri="http://schemas.openxmlformats.org/drawingml/2006/table">
            <a:tbl>
              <a:tblPr firstRow="1" bandRow="1">
                <a:tableStyleId>{D27102A9-8310-4765-A935-A1911B00CA55}</a:tableStyleId>
              </a:tblPr>
              <a:tblGrid>
                <a:gridCol w="1361321">
                  <a:extLst>
                    <a:ext uri="{9D8B030D-6E8A-4147-A177-3AD203B41FA5}">
                      <a16:colId xmlns:a16="http://schemas.microsoft.com/office/drawing/2014/main" val="112185732"/>
                    </a:ext>
                  </a:extLst>
                </a:gridCol>
                <a:gridCol w="3176417">
                  <a:extLst>
                    <a:ext uri="{9D8B030D-6E8A-4147-A177-3AD203B41FA5}">
                      <a16:colId xmlns:a16="http://schemas.microsoft.com/office/drawing/2014/main" val="911713157"/>
                    </a:ext>
                  </a:extLst>
                </a:gridCol>
                <a:gridCol w="2904153">
                  <a:extLst>
                    <a:ext uri="{9D8B030D-6E8A-4147-A177-3AD203B41FA5}">
                      <a16:colId xmlns:a16="http://schemas.microsoft.com/office/drawing/2014/main" val="2120930660"/>
                    </a:ext>
                  </a:extLst>
                </a:gridCol>
                <a:gridCol w="3630192">
                  <a:extLst>
                    <a:ext uri="{9D8B030D-6E8A-4147-A177-3AD203B41FA5}">
                      <a16:colId xmlns:a16="http://schemas.microsoft.com/office/drawing/2014/main" val="1550986109"/>
                    </a:ext>
                  </a:extLst>
                </a:gridCol>
              </a:tblGrid>
              <a:tr h="804954">
                <a:tc gridSpan="4">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zh-TW" altLang="en-US"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rPr>
                        <a:t>第二部份</a:t>
                      </a:r>
                      <a:endParaRPr lang="en-HK" sz="4000" b="1" kern="1200" dirty="0">
                        <a:solidFill>
                          <a:schemeClr val="tx1">
                            <a:lumMod val="75000"/>
                            <a:lumOff val="25000"/>
                          </a:schemeClr>
                        </a:solidFill>
                        <a:effectLst/>
                        <a:latin typeface="Yu Gothic UI Semibold" panose="020B0700000000000000" pitchFamily="34" charset="-128"/>
                        <a:ea typeface="Yu Gothic UI Semibold" panose="020B0700000000000000" pitchFamily="34" charset="-128"/>
                      </a:endParaRPr>
                    </a:p>
                  </a:txBody>
                  <a:tcPr marL="100574" marR="100574" marT="50287" marB="50287"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hMerge="1">
                  <a:txBody>
                    <a:bodyPr/>
                    <a:lstStyle/>
                    <a:p>
                      <a:pPr algn="ctr"/>
                      <a:endParaRPr lang="zh-HK" altLang="en-US" sz="1600" dirty="0"/>
                    </a:p>
                  </a:txBody>
                  <a:tcPr/>
                </a:tc>
                <a:tc hMerge="1">
                  <a:txBody>
                    <a:bodyPr/>
                    <a:lstStyle/>
                    <a:p>
                      <a:endParaRPr lang="zh-HK" altLang="en-US" dirty="0"/>
                    </a:p>
                  </a:txBody>
                  <a:tcPr/>
                </a:tc>
                <a:tc hMerge="1">
                  <a:txBody>
                    <a:bodyPr/>
                    <a:lstStyle/>
                    <a:p>
                      <a:endParaRPr lang="zh-HK" altLang="en-US" dirty="0"/>
                    </a:p>
                  </a:txBody>
                  <a:tcPr/>
                </a:tc>
                <a:extLst>
                  <a:ext uri="{0D108BD9-81ED-4DB2-BD59-A6C34878D82A}">
                    <a16:rowId xmlns:a16="http://schemas.microsoft.com/office/drawing/2014/main" val="4201736103"/>
                  </a:ext>
                </a:extLst>
              </a:tr>
              <a:tr h="435623">
                <a:tc>
                  <a:txBody>
                    <a:bodyPr/>
                    <a:lstStyle/>
                    <a:p>
                      <a:pPr algn="ctr">
                        <a:lnSpc>
                          <a:spcPct val="100000"/>
                        </a:lnSpc>
                        <a:spcBef>
                          <a:spcPts val="0"/>
                        </a:spcBef>
                        <a:spcAft>
                          <a:spcPts val="0"/>
                        </a:spcAft>
                      </a:pPr>
                      <a:endParaRPr lang="zh-HK" altLang="en-US" sz="1900" b="0" i="0" dirty="0">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noFill/>
                  </a:tcPr>
                </a:tc>
                <a:tc>
                  <a:txBody>
                    <a:bodyPr/>
                    <a:lstStyle/>
                    <a:p>
                      <a:pPr marL="17145" algn="ctr">
                        <a:lnSpc>
                          <a:spcPct val="100000"/>
                        </a:lnSpc>
                        <a:spcBef>
                          <a:spcPts val="300"/>
                        </a:spcBef>
                        <a:spcAft>
                          <a:spcPts val="300"/>
                        </a:spcAft>
                      </a:pPr>
                      <a:r>
                        <a:rPr lang="zh-TW" altLang="en-US" sz="21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幼稚園</a:t>
                      </a:r>
                      <a:endParaRPr lang="en-HK" sz="21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noFill/>
                  </a:tcPr>
                </a:tc>
                <a:tc>
                  <a:txBody>
                    <a:bodyPr/>
                    <a:lstStyle/>
                    <a:p>
                      <a:pPr marL="17145" algn="ctr">
                        <a:lnSpc>
                          <a:spcPct val="100000"/>
                        </a:lnSpc>
                        <a:spcBef>
                          <a:spcPts val="300"/>
                        </a:spcBef>
                        <a:spcAft>
                          <a:spcPts val="300"/>
                        </a:spcAft>
                      </a:pPr>
                      <a:r>
                        <a:rPr lang="zh-TW" altLang="en-US" sz="21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小學</a:t>
                      </a:r>
                      <a:endParaRPr lang="en-HK" sz="21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noFill/>
                  </a:tcPr>
                </a:tc>
                <a:tc>
                  <a:txBody>
                    <a:bodyPr/>
                    <a:lstStyle/>
                    <a:p>
                      <a:pPr marL="17145" algn="ctr">
                        <a:lnSpc>
                          <a:spcPct val="100000"/>
                        </a:lnSpc>
                        <a:spcBef>
                          <a:spcPts val="300"/>
                        </a:spcBef>
                        <a:spcAft>
                          <a:spcPts val="300"/>
                        </a:spcAft>
                      </a:pPr>
                      <a:r>
                        <a:rPr lang="zh-TW" altLang="en-US" sz="21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中學</a:t>
                      </a:r>
                      <a:endParaRPr lang="en-HK" sz="21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noFill/>
                  </a:tcPr>
                </a:tc>
                <a:extLst>
                  <a:ext uri="{0D108BD9-81ED-4DB2-BD59-A6C34878D82A}">
                    <a16:rowId xmlns:a16="http://schemas.microsoft.com/office/drawing/2014/main" val="909090764"/>
                  </a:ext>
                </a:extLst>
              </a:tr>
              <a:tr h="399321">
                <a:tc>
                  <a:txBody>
                    <a:bodyPr/>
                    <a:lstStyle/>
                    <a:p>
                      <a:pPr algn="ctr">
                        <a:lnSpc>
                          <a:spcPct val="100000"/>
                        </a:lnSpc>
                        <a:spcBef>
                          <a:spcPts val="0"/>
                        </a:spcBef>
                        <a:spcAft>
                          <a:spcPts val="0"/>
                        </a:spcAft>
                      </a:pPr>
                      <a:endParaRPr lang="zh-HK" altLang="en-US" sz="1900" b="0" i="0" dirty="0">
                        <a:latin typeface="Yu Gothic UI Semilight" panose="020B0400000000000000" pitchFamily="34" charset="-128"/>
                        <a:ea typeface="Yu Gothic UI Semilight" panose="020B0400000000000000" pitchFamily="34" charset="-128"/>
                      </a:endParaRPr>
                    </a:p>
                  </a:txBody>
                  <a:tcPr marL="108906" marR="108906" marT="54452" marB="54452" anchor="ctr">
                    <a:lnB w="12700" cap="flat" cmpd="sng" algn="ctr">
                      <a:solidFill>
                        <a:srgbClr val="7030A0"/>
                      </a:solidFill>
                      <a:prstDash val="solid"/>
                      <a:round/>
                      <a:headEnd type="none" w="med" len="med"/>
                      <a:tailEnd type="none" w="med" len="med"/>
                    </a:lnB>
                    <a:noFill/>
                  </a:tcPr>
                </a:tc>
                <a:tc>
                  <a:txBody>
                    <a:bodyPr/>
                    <a:lstStyle/>
                    <a:p>
                      <a:pPr marL="17145" algn="ctr">
                        <a:lnSpc>
                          <a:spcPct val="100000"/>
                        </a:lnSpc>
                        <a:spcBef>
                          <a:spcPts val="300"/>
                        </a:spcBef>
                        <a:spcAft>
                          <a:spcPts val="300"/>
                        </a:spcAft>
                      </a:pPr>
                      <a:r>
                        <a:rPr 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T4  </a:t>
                      </a:r>
                      <a:r>
                        <a:rPr lang="zh-TW" alt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講堂</a:t>
                      </a:r>
                      <a:endParaRPr lang="en-HK" sz="1900" b="0"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B w="12700" cap="flat" cmpd="sng" algn="ctr">
                      <a:solidFill>
                        <a:srgbClr val="7030A0"/>
                      </a:solidFill>
                      <a:prstDash val="solid"/>
                      <a:round/>
                      <a:headEnd type="none" w="med" len="med"/>
                      <a:tailEnd type="none" w="med" len="med"/>
                    </a:lnB>
                    <a:noFill/>
                  </a:tcPr>
                </a:tc>
                <a:tc>
                  <a:txBody>
                    <a:bodyPr/>
                    <a:lstStyle/>
                    <a:p>
                      <a:pPr marL="17145" marR="0" lvl="0" indent="0" algn="ctr" defTabSz="914400" rtl="0" eaLnBrk="1" fontAlgn="auto" latinLnBrk="0" hangingPunct="1">
                        <a:lnSpc>
                          <a:spcPct val="100000"/>
                        </a:lnSpc>
                        <a:spcBef>
                          <a:spcPts val="300"/>
                        </a:spcBef>
                        <a:spcAft>
                          <a:spcPts val="300"/>
                        </a:spcAft>
                        <a:buClrTx/>
                        <a:buSzTx/>
                        <a:buFontTx/>
                        <a:buNone/>
                        <a:tabLst/>
                        <a:defRPr/>
                      </a:pPr>
                      <a:r>
                        <a:rPr 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T3  </a:t>
                      </a:r>
                      <a:r>
                        <a:rPr lang="zh-TW" alt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講堂</a:t>
                      </a:r>
                      <a:endParaRPr lang="en-HK" sz="1900" b="0"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B w="12700" cap="flat" cmpd="sng" algn="ctr">
                      <a:solidFill>
                        <a:srgbClr val="7030A0"/>
                      </a:solidFill>
                      <a:prstDash val="solid"/>
                      <a:round/>
                      <a:headEnd type="none" w="med" len="med"/>
                      <a:tailEnd type="none" w="med" len="med"/>
                    </a:lnB>
                    <a:noFill/>
                  </a:tcPr>
                </a:tc>
                <a:tc>
                  <a:txBody>
                    <a:bodyPr/>
                    <a:lstStyle/>
                    <a:p>
                      <a:pPr marL="17145" marR="0" lvl="0" indent="0" algn="ctr" defTabSz="914400" rtl="0" eaLnBrk="1" fontAlgn="auto" latinLnBrk="0" hangingPunct="1">
                        <a:lnSpc>
                          <a:spcPct val="100000"/>
                        </a:lnSpc>
                        <a:spcBef>
                          <a:spcPts val="300"/>
                        </a:spcBef>
                        <a:spcAft>
                          <a:spcPts val="300"/>
                        </a:spcAft>
                        <a:buClrTx/>
                        <a:buSzTx/>
                        <a:buFontTx/>
                        <a:buNone/>
                        <a:tabLst/>
                        <a:defRPr/>
                      </a:pPr>
                      <a:r>
                        <a:rPr 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T1  </a:t>
                      </a:r>
                      <a:r>
                        <a:rPr lang="zh-TW" altLang="en-US" sz="1900"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講堂</a:t>
                      </a:r>
                      <a:endParaRPr lang="en-HK" sz="1900" b="0"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329569206"/>
                  </a:ext>
                </a:extLst>
              </a:tr>
              <a:tr h="1161661">
                <a:tc rowSpan="2">
                  <a:txBody>
                    <a:bodyPr/>
                    <a:lstStyle/>
                    <a:p>
                      <a:pPr algn="ctr">
                        <a:lnSpc>
                          <a:spcPct val="100000"/>
                        </a:lnSpc>
                        <a:spcBef>
                          <a:spcPts val="600"/>
                        </a:spcBef>
                        <a:spcAft>
                          <a:spcPts val="600"/>
                        </a:spcAft>
                      </a:pPr>
                      <a:r>
                        <a:rPr lang="en-GB" sz="1900" kern="0" dirty="0">
                          <a:solidFill>
                            <a:schemeClr val="tx1">
                              <a:lumMod val="75000"/>
                              <a:lumOff val="25000"/>
                            </a:schemeClr>
                          </a:solidFill>
                          <a:effectLst/>
                          <a:latin typeface="+mj-lt"/>
                          <a:ea typeface="Yu Gothic UI Semilight" panose="020B0400000000000000" pitchFamily="34" charset="-128"/>
                        </a:rPr>
                        <a:t>4:00 – 4:15</a:t>
                      </a:r>
                      <a:endParaRPr lang="en-HK" sz="1900" kern="100" dirty="0">
                        <a:solidFill>
                          <a:schemeClr val="tx1">
                            <a:lumMod val="75000"/>
                            <a:lumOff val="25000"/>
                          </a:schemeClr>
                        </a:solidFill>
                        <a:effectLst/>
                        <a:latin typeface="+mj-lt"/>
                        <a:ea typeface="Yu Gothic UI Semilight" panose="020B0400000000000000" pitchFamily="34" charset="-128"/>
                      </a:endParaRPr>
                    </a:p>
                  </a:txBody>
                  <a:tcPr marL="67567" marR="67567" marT="0" marB="0"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b="1"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家校攜手</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共建卓悅校園</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endParaRPr lang="en-US" altLang="zh-HK"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新常態下推行卓悦校園</a:t>
                      </a:r>
                      <a:endParaRPr lang="en-US" altLang="zh-HK"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「網中人」的正向價值教育</a:t>
                      </a:r>
                      <a:r>
                        <a:rPr 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如何善用電子工具</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照顧有特殊學習需要學生</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61886"/>
                  </a:ext>
                </a:extLst>
              </a:tr>
              <a:tr h="1023552">
                <a:tc vMerge="1">
                  <a:txBody>
                    <a:bodyPr/>
                    <a:lstStyle/>
                    <a:p>
                      <a:pPr algn="ctr">
                        <a:lnSpc>
                          <a:spcPct val="100000"/>
                        </a:lnSpc>
                        <a:spcBef>
                          <a:spcPts val="0"/>
                        </a:spcBef>
                        <a:spcAft>
                          <a:spcPts val="0"/>
                        </a:spcAft>
                      </a:pPr>
                      <a:endParaRPr lang="en-HK" sz="1600" kern="100" dirty="0">
                        <a:solidFill>
                          <a:schemeClr val="tx1">
                            <a:lumMod val="75000"/>
                            <a:lumOff val="25000"/>
                          </a:schemeClr>
                        </a:solidFill>
                        <a:effectLst/>
                        <a:latin typeface="+mj-lt"/>
                        <a:ea typeface="Yu Gothic UI Semilight" panose="020B0400000000000000" pitchFamily="34" charset="-128"/>
                      </a:endParaRPr>
                    </a:p>
                  </a:txBody>
                  <a:tcPr marL="61431" marR="61431"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青衣商會石蔭幼稚園</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zh-HK" altLang="en-US"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香海正覺蓮社</a:t>
                      </a:r>
                      <a:endParaRPr lang="en-US" altLang="zh-TW"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佛教正覺蓮社學校</a:t>
                      </a:r>
                      <a:r>
                        <a:rPr lang="en-HK" altLang="zh-TW"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zh-HK" altLang="en-US"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元朗天主教中學</a:t>
                      </a:r>
                      <a:r>
                        <a:rPr 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r>
                      <a:br>
                        <a:rPr 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b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en-HK"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934912246"/>
                  </a:ext>
                </a:extLst>
              </a:tr>
              <a:tr h="780491">
                <a:tc rowSpan="2">
                  <a:txBody>
                    <a:bodyPr/>
                    <a:lstStyle/>
                    <a:p>
                      <a:pPr algn="ctr">
                        <a:lnSpc>
                          <a:spcPct val="100000"/>
                        </a:lnSpc>
                        <a:spcBef>
                          <a:spcPts val="600"/>
                        </a:spcBef>
                        <a:spcAft>
                          <a:spcPts val="600"/>
                        </a:spcAft>
                      </a:pPr>
                      <a:r>
                        <a:rPr lang="en-GB" sz="1900" kern="0" dirty="0">
                          <a:solidFill>
                            <a:schemeClr val="tx1">
                              <a:lumMod val="75000"/>
                              <a:lumOff val="25000"/>
                            </a:schemeClr>
                          </a:solidFill>
                          <a:effectLst/>
                          <a:latin typeface="+mj-lt"/>
                          <a:ea typeface="Yu Gothic UI Semilight" panose="020B0400000000000000" pitchFamily="34" charset="-128"/>
                        </a:rPr>
                        <a:t>4:15 – 4:30</a:t>
                      </a:r>
                      <a:endParaRPr lang="en-HK" sz="1900" kern="100" dirty="0">
                        <a:solidFill>
                          <a:schemeClr val="tx1">
                            <a:lumMod val="75000"/>
                            <a:lumOff val="25000"/>
                          </a:schemeClr>
                        </a:solidFill>
                        <a:effectLst/>
                        <a:latin typeface="+mj-lt"/>
                        <a:ea typeface="Yu Gothic UI Semilight" panose="020B0400000000000000" pitchFamily="34" charset="-128"/>
                      </a:endParaRPr>
                    </a:p>
                  </a:txBody>
                  <a:tcPr marL="100574" marR="100574" marT="50287" marB="50287"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共建卓悅校園</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b="1" kern="12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之經驗分享</a:t>
                      </a:r>
                      <a:endParaRPr lang="en-US" altLang="zh-HK" sz="19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與你享「樂」</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p>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全方位建構卓悅校園</a:t>
                      </a:r>
                      <a:endParaRPr lang="en-US" altLang="zh-TW"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學校如何提供支援以促進</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實施</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共建卓悅校園</a:t>
                      </a:r>
                      <a:r>
                        <a:rPr lang="en-US" altLang="zh-TW"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計劃</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txBody>
                  <a:tcPr marL="108906" marR="108906" marT="54452" marB="54452" anchor="ctr">
                    <a:lnT w="12700" cap="flat" cmpd="sng" algn="ctr">
                      <a:solidFill>
                        <a:srgbClr val="7030A0"/>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6650663"/>
                  </a:ext>
                </a:extLst>
              </a:tr>
              <a:tr h="780491">
                <a:tc vMerge="1">
                  <a:txBody>
                    <a:bodyPr/>
                    <a:lstStyle/>
                    <a:p>
                      <a:pPr algn="ctr">
                        <a:lnSpc>
                          <a:spcPct val="100000"/>
                        </a:lnSpc>
                        <a:spcBef>
                          <a:spcPts val="0"/>
                        </a:spcBef>
                        <a:spcAft>
                          <a:spcPts val="0"/>
                        </a:spcAft>
                      </a:pPr>
                      <a:endParaRPr lang="en-HK" sz="1600" kern="100" dirty="0">
                        <a:solidFill>
                          <a:schemeClr val="tx1">
                            <a:lumMod val="75000"/>
                            <a:lumOff val="25000"/>
                          </a:schemeClr>
                        </a:solidFill>
                        <a:effectLst/>
                        <a:latin typeface="+mj-lt"/>
                        <a:ea typeface="Yu Gothic UI Semilight" panose="020B0400000000000000" pitchFamily="34"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東華三院蕭旺李滿福幼兒園</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zh-HK" altLang="en-US"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聖公會油塘基顯小學</a:t>
                      </a:r>
                      <a:endParaRPr lang="en-HK"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zh-HK" altLang="en-US"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地利亞修女紀念學校</a:t>
                      </a:r>
                      <a:endParaRPr lang="en-US" altLang="zh-TW"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a:t>
                      </a:r>
                      <a:r>
                        <a:rPr lang="zh-TW" alt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協和二中</a:t>
                      </a:r>
                      <a:r>
                        <a:rPr lang="en-US" sz="190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 </a:t>
                      </a:r>
                      <a:r>
                        <a:rPr lang="zh-TW" altLang="en-US" sz="1900"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代表</a:t>
                      </a:r>
                      <a:endParaRPr lang="zh-HK" altLang="en-US" sz="1900" b="0" i="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txBody>
                  <a:tcPr marL="108906" marR="108906" marT="54452" marB="54452" anchor="ctr">
                    <a:lnT w="3175" cap="flat" cmpd="sng" algn="ctr">
                      <a:solidFill>
                        <a:schemeClr val="tx1"/>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1568014693"/>
                  </a:ext>
                </a:extLst>
              </a:tr>
              <a:tr h="780491">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900" kern="0" dirty="0">
                          <a:solidFill>
                            <a:schemeClr val="tx1">
                              <a:lumMod val="75000"/>
                              <a:lumOff val="25000"/>
                            </a:schemeClr>
                          </a:solidFill>
                          <a:effectLst/>
                          <a:latin typeface="+mj-lt"/>
                          <a:ea typeface="Yu Gothic UI Semilight" panose="020B0400000000000000" pitchFamily="34" charset="-128"/>
                        </a:rPr>
                        <a:t>4:30 – 4:45</a:t>
                      </a:r>
                    </a:p>
                  </a:txBody>
                  <a:tcPr marL="108906" marR="108906" marT="54452" marB="54452"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作計劃經驗總結</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及問答交流</a:t>
                      </a:r>
                      <a:endParaRPr lang="en-HK" sz="19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作計劃經驗總結</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及問答交流</a:t>
                      </a:r>
                      <a:endParaRPr lang="en-HK" sz="19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tc>
                  <a:txBody>
                    <a:bodyPr/>
                    <a:lstStyle/>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作計劃經驗總結</a:t>
                      </a:r>
                      <a:endParaRPr lang="en-HK" sz="1900" b="1"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endParaRPr>
                    </a:p>
                    <a:p>
                      <a:pPr algn="ctr">
                        <a:lnSpc>
                          <a:spcPct val="100000"/>
                        </a:lnSpc>
                        <a:spcBef>
                          <a:spcPts val="300"/>
                        </a:spcBef>
                        <a:spcAft>
                          <a:spcPts val="300"/>
                        </a:spcAft>
                      </a:pPr>
                      <a:r>
                        <a:rPr lang="zh-HK" altLang="en-US" sz="1900" b="1" kern="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rPr>
                        <a:t>及問答交流</a:t>
                      </a:r>
                      <a:endParaRPr lang="en-HK" sz="1900" b="1" i="0" kern="100" dirty="0">
                        <a:solidFill>
                          <a:schemeClr val="tx1">
                            <a:lumMod val="75000"/>
                            <a:lumOff val="25000"/>
                          </a:schemeClr>
                        </a:solidFill>
                        <a:effectLst/>
                        <a:latin typeface="Yu Gothic UI Semilight" panose="020B0400000000000000" pitchFamily="34" charset="-128"/>
                        <a:ea typeface="Yu Gothic UI Semilight" panose="020B0400000000000000" pitchFamily="34" charset="-128"/>
                        <a:cs typeface="Cordia New" panose="020B0304020202020204" pitchFamily="34" charset="-34"/>
                      </a:endParaRPr>
                    </a:p>
                  </a:txBody>
                  <a:tcPr marL="108906" marR="108906" marT="54452" marB="54452" anchor="ct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noFill/>
                  </a:tcPr>
                </a:tc>
                <a:extLst>
                  <a:ext uri="{0D108BD9-81ED-4DB2-BD59-A6C34878D82A}">
                    <a16:rowId xmlns:a16="http://schemas.microsoft.com/office/drawing/2014/main" val="891471425"/>
                  </a:ext>
                </a:extLst>
              </a:tr>
            </a:tbl>
          </a:graphicData>
        </a:graphic>
      </p:graphicFrame>
      <p:grpSp>
        <p:nvGrpSpPr>
          <p:cNvPr id="29" name="Group 7">
            <a:extLst>
              <a:ext uri="{FF2B5EF4-FFF2-40B4-BE49-F238E27FC236}">
                <a16:creationId xmlns:a16="http://schemas.microsoft.com/office/drawing/2014/main" id="{FC2EA580-B4A1-45C5-BF84-F82BA8BDD512}"/>
              </a:ext>
            </a:extLst>
          </p:cNvPr>
          <p:cNvGrpSpPr/>
          <p:nvPr/>
        </p:nvGrpSpPr>
        <p:grpSpPr>
          <a:xfrm rot="21284529">
            <a:off x="2322678" y="1622823"/>
            <a:ext cx="7184213" cy="1712009"/>
            <a:chOff x="6872" y="46377"/>
            <a:chExt cx="7585961" cy="2282678"/>
          </a:xfrm>
        </p:grpSpPr>
        <p:sp>
          <p:nvSpPr>
            <p:cNvPr id="30" name="AutoShape 8">
              <a:extLst>
                <a:ext uri="{FF2B5EF4-FFF2-40B4-BE49-F238E27FC236}">
                  <a16:creationId xmlns:a16="http://schemas.microsoft.com/office/drawing/2014/main" id="{AB7123F8-9D4D-4777-A486-4818E139BB9E}"/>
                </a:ext>
              </a:extLst>
            </p:cNvPr>
            <p:cNvSpPr/>
            <p:nvPr/>
          </p:nvSpPr>
          <p:spPr>
            <a:xfrm rot="-42073">
              <a:off x="6872" y="46377"/>
              <a:ext cx="7585961" cy="1169397"/>
            </a:xfrm>
            <a:prstGeom prst="rect">
              <a:avLst/>
            </a:prstGeom>
            <a:solidFill>
              <a:srgbClr val="000000"/>
            </a:solidFill>
          </p:spPr>
        </p:sp>
        <p:sp>
          <p:nvSpPr>
            <p:cNvPr id="31" name="TextBox 9">
              <a:extLst>
                <a:ext uri="{FF2B5EF4-FFF2-40B4-BE49-F238E27FC236}">
                  <a16:creationId xmlns:a16="http://schemas.microsoft.com/office/drawing/2014/main" id="{31214B41-4AED-41FD-82E2-1EB64489C9FA}"/>
                </a:ext>
              </a:extLst>
            </p:cNvPr>
            <p:cNvSpPr txBox="1"/>
            <p:nvPr/>
          </p:nvSpPr>
          <p:spPr>
            <a:xfrm>
              <a:off x="111098" y="79038"/>
              <a:ext cx="7167333" cy="2250017"/>
            </a:xfrm>
            <a:prstGeom prst="rect">
              <a:avLst/>
            </a:prstGeom>
          </p:spPr>
          <p:txBody>
            <a:bodyPr lIns="0" tIns="0" rIns="0" bIns="0" rtlCol="0" anchor="t">
              <a:spAutoFit/>
            </a:bodyPr>
            <a:lstStyle/>
            <a:p>
              <a:pPr marL="0" lvl="0" indent="0" algn="ctr">
                <a:lnSpc>
                  <a:spcPts val="6693"/>
                </a:lnSpc>
                <a:spcBef>
                  <a:spcPct val="0"/>
                </a:spcBef>
              </a:pPr>
              <a:r>
                <a:rPr lang="en-US" sz="4780" dirty="0">
                  <a:solidFill>
                    <a:srgbClr val="FFFFFF"/>
                  </a:solidFill>
                  <a:latin typeface="Hatton Bold"/>
                </a:rPr>
                <a:t>Breakout Sessions</a:t>
              </a:r>
            </a:p>
          </p:txBody>
        </p:sp>
      </p:grpSp>
      <p:grpSp>
        <p:nvGrpSpPr>
          <p:cNvPr id="14" name="Group 13">
            <a:extLst>
              <a:ext uri="{FF2B5EF4-FFF2-40B4-BE49-F238E27FC236}">
                <a16:creationId xmlns:a16="http://schemas.microsoft.com/office/drawing/2014/main" id="{CC5B53C7-F2EA-4B15-B557-502C70C90883}"/>
              </a:ext>
            </a:extLst>
          </p:cNvPr>
          <p:cNvGrpSpPr/>
          <p:nvPr/>
        </p:nvGrpSpPr>
        <p:grpSpPr>
          <a:xfrm>
            <a:off x="480100" y="246227"/>
            <a:ext cx="17287580" cy="1188000"/>
            <a:chOff x="480100" y="246227"/>
            <a:chExt cx="17287580" cy="1188000"/>
          </a:xfrm>
        </p:grpSpPr>
        <p:pic>
          <p:nvPicPr>
            <p:cNvPr id="15" name="Picture 14">
              <a:extLst>
                <a:ext uri="{FF2B5EF4-FFF2-40B4-BE49-F238E27FC236}">
                  <a16:creationId xmlns:a16="http://schemas.microsoft.com/office/drawing/2014/main" id="{F93F375B-96AD-4A37-86B2-552A1CE404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pic>
          <p:nvPicPr>
            <p:cNvPr id="17" name="圖片 1" descr="LOGO-32">
              <a:extLst>
                <a:ext uri="{FF2B5EF4-FFF2-40B4-BE49-F238E27FC236}">
                  <a16:creationId xmlns:a16="http://schemas.microsoft.com/office/drawing/2014/main" id="{EBF77EF4-90E7-4606-A56D-A9D44BDB6D8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100" y="246227"/>
              <a:ext cx="3558500" cy="1188000"/>
            </a:xfrm>
            <a:prstGeom prst="rect">
              <a:avLst/>
            </a:prstGeom>
            <a:noFill/>
            <a:ln>
              <a:noFill/>
            </a:ln>
          </p:spPr>
        </p:pic>
      </p:grpSp>
    </p:spTree>
    <p:extLst>
      <p:ext uri="{BB962C8B-B14F-4D97-AF65-F5344CB8AC3E}">
        <p14:creationId xmlns:p14="http://schemas.microsoft.com/office/powerpoint/2010/main" val="1240935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3030820">
            <a:off x="2258726" y="4393347"/>
            <a:ext cx="5000753" cy="4846184"/>
          </a:xfrm>
          <a:prstGeom prst="rect">
            <a:avLst/>
          </a:prstGeom>
        </p:spPr>
      </p:pic>
      <p:pic>
        <p:nvPicPr>
          <p:cNvPr id="5" name="Picture 5"/>
          <p:cNvPicPr>
            <a:picLocks noChangeAspect="1"/>
          </p:cNvPicPr>
          <p:nvPr/>
        </p:nvPicPr>
        <p:blipFill>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l="2888" r="2888"/>
          <a:stretch>
            <a:fillRect/>
          </a:stretch>
        </p:blipFill>
        <p:spPr>
          <a:xfrm rot="-5514009">
            <a:off x="5352721" y="780410"/>
            <a:ext cx="6084290" cy="8726180"/>
          </a:xfrm>
          <a:prstGeom prst="rect">
            <a:avLst/>
          </a:prstGeom>
        </p:spPr>
      </p:pic>
      <p:grpSp>
        <p:nvGrpSpPr>
          <p:cNvPr id="6" name="Group 6"/>
          <p:cNvGrpSpPr/>
          <p:nvPr/>
        </p:nvGrpSpPr>
        <p:grpSpPr>
          <a:xfrm rot="-278779">
            <a:off x="5626738" y="3564454"/>
            <a:ext cx="5536257" cy="3441413"/>
            <a:chOff x="0" y="0"/>
            <a:chExt cx="7381677" cy="4588550"/>
          </a:xfrm>
        </p:grpSpPr>
        <p:sp>
          <p:nvSpPr>
            <p:cNvPr id="7" name="AutoShape 7"/>
            <p:cNvSpPr/>
            <p:nvPr/>
          </p:nvSpPr>
          <p:spPr>
            <a:xfrm>
              <a:off x="0" y="0"/>
              <a:ext cx="7381677" cy="2086008"/>
            </a:xfrm>
            <a:prstGeom prst="rect">
              <a:avLst/>
            </a:prstGeom>
            <a:solidFill>
              <a:srgbClr val="000000"/>
            </a:solidFill>
          </p:spPr>
        </p:sp>
        <p:sp>
          <p:nvSpPr>
            <p:cNvPr id="8" name="AutoShape 8"/>
            <p:cNvSpPr/>
            <p:nvPr/>
          </p:nvSpPr>
          <p:spPr>
            <a:xfrm>
              <a:off x="502754" y="2285515"/>
              <a:ext cx="6878923" cy="2256007"/>
            </a:xfrm>
            <a:prstGeom prst="rect">
              <a:avLst/>
            </a:prstGeom>
            <a:solidFill>
              <a:srgbClr val="000000"/>
            </a:solidFill>
          </p:spPr>
        </p:sp>
        <p:sp>
          <p:nvSpPr>
            <p:cNvPr id="9" name="TextBox 9"/>
            <p:cNvSpPr txBox="1"/>
            <p:nvPr/>
          </p:nvSpPr>
          <p:spPr>
            <a:xfrm>
              <a:off x="480750" y="76536"/>
              <a:ext cx="6420177" cy="2256007"/>
            </a:xfrm>
            <a:prstGeom prst="rect">
              <a:avLst/>
            </a:prstGeom>
          </p:spPr>
          <p:txBody>
            <a:bodyPr lIns="0" tIns="0" rIns="0" bIns="0" rtlCol="0" anchor="t">
              <a:spAutoFit/>
            </a:bodyPr>
            <a:lstStyle/>
            <a:p>
              <a:pPr algn="ctr">
                <a:lnSpc>
                  <a:spcPts val="12227"/>
                </a:lnSpc>
              </a:pPr>
              <a:r>
                <a:rPr lang="en-US" sz="11115" spc="-111">
                  <a:solidFill>
                    <a:srgbClr val="FFFFFF"/>
                  </a:solidFill>
                  <a:latin typeface="Hatton Bold"/>
                </a:rPr>
                <a:t>Thank</a:t>
              </a:r>
            </a:p>
          </p:txBody>
        </p:sp>
        <p:sp>
          <p:nvSpPr>
            <p:cNvPr id="10" name="TextBox 10"/>
            <p:cNvSpPr txBox="1"/>
            <p:nvPr/>
          </p:nvSpPr>
          <p:spPr>
            <a:xfrm>
              <a:off x="732127" y="2332543"/>
              <a:ext cx="6420177" cy="2256007"/>
            </a:xfrm>
            <a:prstGeom prst="rect">
              <a:avLst/>
            </a:prstGeom>
          </p:spPr>
          <p:txBody>
            <a:bodyPr lIns="0" tIns="0" rIns="0" bIns="0" rtlCol="0" anchor="t">
              <a:spAutoFit/>
            </a:bodyPr>
            <a:lstStyle/>
            <a:p>
              <a:pPr algn="ctr">
                <a:lnSpc>
                  <a:spcPts val="12227"/>
                </a:lnSpc>
              </a:pPr>
              <a:r>
                <a:rPr lang="en-US" sz="11115" spc="-111" dirty="0">
                  <a:solidFill>
                    <a:srgbClr val="FFFFFF"/>
                  </a:solidFill>
                  <a:latin typeface="Hatton Bold"/>
                </a:rPr>
                <a:t>you!</a:t>
              </a:r>
            </a:p>
          </p:txBody>
        </p:sp>
      </p:grpSp>
      <p:grpSp>
        <p:nvGrpSpPr>
          <p:cNvPr id="11" name="Group 11"/>
          <p:cNvGrpSpPr/>
          <p:nvPr/>
        </p:nvGrpSpPr>
        <p:grpSpPr>
          <a:xfrm>
            <a:off x="12140582" y="4197497"/>
            <a:ext cx="2003153" cy="2028412"/>
            <a:chOff x="162162" y="92761"/>
            <a:chExt cx="2670871" cy="2704549"/>
          </a:xfrm>
        </p:grpSpPr>
        <p:pic>
          <p:nvPicPr>
            <p:cNvPr id="12"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455434">
              <a:off x="162162" y="164869"/>
              <a:ext cx="2670871" cy="263244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0253255">
              <a:off x="1253043" y="92761"/>
              <a:ext cx="1204017" cy="408864"/>
            </a:xfrm>
            <a:prstGeom prst="rect">
              <a:avLst/>
            </a:prstGeom>
          </p:spPr>
        </p:pic>
        <p:sp>
          <p:nvSpPr>
            <p:cNvPr id="14" name="TextBox 14"/>
            <p:cNvSpPr txBox="1"/>
            <p:nvPr/>
          </p:nvSpPr>
          <p:spPr>
            <a:xfrm rot="455434">
              <a:off x="634241" y="1043517"/>
              <a:ext cx="1756048" cy="902811"/>
            </a:xfrm>
            <a:prstGeom prst="rect">
              <a:avLst/>
            </a:prstGeom>
          </p:spPr>
          <p:txBody>
            <a:bodyPr lIns="0" tIns="0" rIns="0" bIns="0" rtlCol="0" anchor="t">
              <a:spAutoFit/>
            </a:bodyPr>
            <a:lstStyle/>
            <a:p>
              <a:pPr algn="ctr"/>
              <a:r>
                <a:rPr lang="ja-JP" alt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謝謝</a:t>
              </a:r>
              <a:r>
                <a:rPr lang="en-US" altLang="ja-JP" sz="4400" dirty="0">
                  <a:solidFill>
                    <a:schemeClr val="tx1">
                      <a:lumMod val="75000"/>
                      <a:lumOff val="25000"/>
                    </a:schemeClr>
                  </a:solidFill>
                  <a:latin typeface="Yu Gothic UI Semibold" panose="020B0700000000000000" pitchFamily="34" charset="-128"/>
                  <a:ea typeface="Yu Gothic UI Semibold" panose="020B0700000000000000" pitchFamily="34" charset="-128"/>
                </a:rPr>
                <a:t>!</a:t>
              </a:r>
              <a:endParaRPr lang="en-US" sz="440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p:txBody>
        </p:sp>
      </p:grpSp>
      <p:pic>
        <p:nvPicPr>
          <p:cNvPr id="15" name="Picture 14">
            <a:extLst>
              <a:ext uri="{FF2B5EF4-FFF2-40B4-BE49-F238E27FC236}">
                <a16:creationId xmlns:a16="http://schemas.microsoft.com/office/drawing/2014/main" id="{BEDCCE61-2C96-4B62-8489-2015B02C51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600" y="274056"/>
            <a:ext cx="4659916" cy="98324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07132" y="3843243"/>
            <a:ext cx="19149227" cy="5983128"/>
          </a:xfrm>
          <a:prstGeom prst="rect">
            <a:avLst/>
          </a:prstGeom>
          <a:solidFill>
            <a:srgbClr val="D1D4E9">
              <a:alpha val="30980"/>
            </a:srgbClr>
          </a:solidFill>
        </p:spPr>
        <p:txBody>
          <a:bodyPr/>
          <a:lstStyle/>
          <a:p>
            <a:endParaRPr lang="en-HK" dirty="0"/>
          </a:p>
        </p:txBody>
      </p:sp>
      <p:pic>
        <p:nvPicPr>
          <p:cNvPr id="3" name="Picture 3"/>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3215950">
            <a:off x="-232859" y="-990495"/>
            <a:ext cx="4456085" cy="4318351"/>
          </a:xfrm>
          <a:prstGeom prst="rect">
            <a:avLst/>
          </a:prstGeom>
        </p:spPr>
      </p:pic>
      <p:grpSp>
        <p:nvGrpSpPr>
          <p:cNvPr id="4" name="Group 4"/>
          <p:cNvGrpSpPr/>
          <p:nvPr/>
        </p:nvGrpSpPr>
        <p:grpSpPr>
          <a:xfrm>
            <a:off x="1043772" y="1028700"/>
            <a:ext cx="5209323" cy="1086637"/>
            <a:chOff x="0" y="0"/>
            <a:chExt cx="6945764" cy="1448849"/>
          </a:xfrm>
        </p:grpSpPr>
        <p:sp>
          <p:nvSpPr>
            <p:cNvPr id="5" name="AutoShape 5"/>
            <p:cNvSpPr/>
            <p:nvPr/>
          </p:nvSpPr>
          <p:spPr>
            <a:xfrm>
              <a:off x="0" y="0"/>
              <a:ext cx="6945764" cy="1448849"/>
            </a:xfrm>
            <a:prstGeom prst="rect">
              <a:avLst/>
            </a:prstGeom>
            <a:solidFill>
              <a:srgbClr val="000000"/>
            </a:solidFill>
          </p:spPr>
        </p:sp>
        <p:sp>
          <p:nvSpPr>
            <p:cNvPr id="6" name="TextBox 6"/>
            <p:cNvSpPr txBox="1"/>
            <p:nvPr/>
          </p:nvSpPr>
          <p:spPr>
            <a:xfrm>
              <a:off x="317717" y="42485"/>
              <a:ext cx="6223543" cy="1361471"/>
            </a:xfrm>
            <a:prstGeom prst="rect">
              <a:avLst/>
            </a:prstGeom>
          </p:spPr>
          <p:txBody>
            <a:bodyPr lIns="0" tIns="0" rIns="0" bIns="0" rtlCol="0" anchor="t">
              <a:spAutoFit/>
            </a:bodyPr>
            <a:lstStyle/>
            <a:p>
              <a:pPr lvl="0" algn="ctr">
                <a:lnSpc>
                  <a:spcPts val="8292"/>
                </a:lnSpc>
                <a:spcBef>
                  <a:spcPct val="0"/>
                </a:spcBef>
              </a:pPr>
              <a:r>
                <a:rPr lang="ja-JP" altLang="en-US" sz="5923" dirty="0">
                  <a:solidFill>
                    <a:srgbClr val="FFFFFF"/>
                  </a:solidFill>
                  <a:latin typeface="Hatton Bold"/>
                </a:rPr>
                <a:t>關於我們</a:t>
              </a:r>
              <a:endParaRPr lang="en-US" sz="5923" dirty="0">
                <a:solidFill>
                  <a:srgbClr val="FFFFFF"/>
                </a:solidFill>
                <a:latin typeface="Hatton Bold"/>
              </a:endParaRPr>
            </a:p>
          </p:txBody>
        </p:sp>
      </p:grpSp>
      <p:pic>
        <p:nvPicPr>
          <p:cNvPr id="35" name="Picture 34">
            <a:extLst>
              <a:ext uri="{FF2B5EF4-FFF2-40B4-BE49-F238E27FC236}">
                <a16:creationId xmlns:a16="http://schemas.microsoft.com/office/drawing/2014/main" id="{2560EDB2-28B9-4F42-A8F5-D772C8ED67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graphicFrame>
        <p:nvGraphicFramePr>
          <p:cNvPr id="36" name="Diagram 35">
            <a:extLst>
              <a:ext uri="{FF2B5EF4-FFF2-40B4-BE49-F238E27FC236}">
                <a16:creationId xmlns:a16="http://schemas.microsoft.com/office/drawing/2014/main" id="{FD67886B-615F-4C2E-8842-145085262B8C}"/>
              </a:ext>
            </a:extLst>
          </p:cNvPr>
          <p:cNvGraphicFramePr/>
          <p:nvPr>
            <p:extLst>
              <p:ext uri="{D42A27DB-BD31-4B8C-83A1-F6EECF244321}">
                <p14:modId xmlns:p14="http://schemas.microsoft.com/office/powerpoint/2010/main" val="2548967657"/>
              </p:ext>
            </p:extLst>
          </p:nvPr>
        </p:nvGraphicFramePr>
        <p:xfrm>
          <a:off x="1186414" y="4542466"/>
          <a:ext cx="7152884" cy="43712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10">
            <a:extLst>
              <a:ext uri="{FF2B5EF4-FFF2-40B4-BE49-F238E27FC236}">
                <a16:creationId xmlns:a16="http://schemas.microsoft.com/office/drawing/2014/main" id="{6F92B86E-1B70-4979-9999-12BBC42969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80269" y="3834582"/>
            <a:ext cx="6519686" cy="6181039"/>
          </a:xfrm>
          <a:prstGeom prst="rect">
            <a:avLst/>
          </a:prstGeom>
        </p:spPr>
      </p:pic>
      <p:grpSp>
        <p:nvGrpSpPr>
          <p:cNvPr id="16" name="Group 8">
            <a:extLst>
              <a:ext uri="{FF2B5EF4-FFF2-40B4-BE49-F238E27FC236}">
                <a16:creationId xmlns:a16="http://schemas.microsoft.com/office/drawing/2014/main" id="{1918160E-B603-44F0-B525-A323EBAB59ED}"/>
              </a:ext>
            </a:extLst>
          </p:cNvPr>
          <p:cNvGrpSpPr/>
          <p:nvPr/>
        </p:nvGrpSpPr>
        <p:grpSpPr>
          <a:xfrm rot="437150">
            <a:off x="11151645" y="3569409"/>
            <a:ext cx="6063516" cy="547667"/>
            <a:chOff x="8655" y="113314"/>
            <a:chExt cx="8084688" cy="730222"/>
          </a:xfrm>
        </p:grpSpPr>
        <p:sp>
          <p:nvSpPr>
            <p:cNvPr id="17" name="AutoShape 9">
              <a:extLst>
                <a:ext uri="{FF2B5EF4-FFF2-40B4-BE49-F238E27FC236}">
                  <a16:creationId xmlns:a16="http://schemas.microsoft.com/office/drawing/2014/main" id="{B24514E9-40FE-430C-A72F-DF49257C5F32}"/>
                </a:ext>
              </a:extLst>
            </p:cNvPr>
            <p:cNvSpPr/>
            <p:nvPr/>
          </p:nvSpPr>
          <p:spPr>
            <a:xfrm rot="-96500">
              <a:off x="8655" y="113314"/>
              <a:ext cx="8084688" cy="730222"/>
            </a:xfrm>
            <a:prstGeom prst="rect">
              <a:avLst/>
            </a:prstGeom>
            <a:solidFill>
              <a:srgbClr val="000000"/>
            </a:solidFill>
          </p:spPr>
        </p:sp>
        <p:sp>
          <p:nvSpPr>
            <p:cNvPr id="18" name="TextBox 10">
              <a:extLst>
                <a:ext uri="{FF2B5EF4-FFF2-40B4-BE49-F238E27FC236}">
                  <a16:creationId xmlns:a16="http://schemas.microsoft.com/office/drawing/2014/main" id="{9CFC1651-0A29-481C-97DC-D3EC4570A6AE}"/>
                </a:ext>
              </a:extLst>
            </p:cNvPr>
            <p:cNvSpPr txBox="1"/>
            <p:nvPr/>
          </p:nvSpPr>
          <p:spPr>
            <a:xfrm rot="21503500">
              <a:off x="96052" y="285380"/>
              <a:ext cx="7867895" cy="438581"/>
            </a:xfrm>
            <a:prstGeom prst="rect">
              <a:avLst/>
            </a:prstGeom>
          </p:spPr>
          <p:txBody>
            <a:bodyPr lIns="0" tIns="0" rIns="0" bIns="0" rtlCol="0" anchor="t">
              <a:spAutoFit/>
            </a:bodyPr>
            <a:lstStyle/>
            <a:p>
              <a:pPr algn="ctr">
                <a:lnSpc>
                  <a:spcPts val="2278"/>
                </a:lnSpc>
              </a:pPr>
              <a:r>
                <a:rPr lang="en-US" sz="2800" spc="-22" dirty="0">
                  <a:solidFill>
                    <a:srgbClr val="FFFFFF"/>
                  </a:solidFill>
                  <a:latin typeface="Courier Prime"/>
                </a:rPr>
                <a:t>A Knowledge and Impact Hub</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5" name="Picture 8" descr="https://csrp.hku.hk/wp-content/uploads/2019/10/DSC04029_lr-wpcf_160x160.jpg">
            <a:extLst>
              <a:ext uri="{FF2B5EF4-FFF2-40B4-BE49-F238E27FC236}">
                <a16:creationId xmlns:a16="http://schemas.microsoft.com/office/drawing/2014/main" id="{A9C67F37-7E31-4A43-B8C1-096EE4593B3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739010" y="3071496"/>
            <a:ext cx="1296000" cy="12960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62EC4264-B90A-4A80-AF85-E7F7DB9FA3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49200" y="354227"/>
            <a:ext cx="5118480" cy="1080000"/>
          </a:xfrm>
          <a:prstGeom prst="rect">
            <a:avLst/>
          </a:prstGeom>
        </p:spPr>
      </p:pic>
      <p:grpSp>
        <p:nvGrpSpPr>
          <p:cNvPr id="12" name="Group 11">
            <a:extLst>
              <a:ext uri="{FF2B5EF4-FFF2-40B4-BE49-F238E27FC236}">
                <a16:creationId xmlns:a16="http://schemas.microsoft.com/office/drawing/2014/main" id="{5A687E9A-59ED-4004-ADBD-6F61835DF0FC}"/>
              </a:ext>
            </a:extLst>
          </p:cNvPr>
          <p:cNvGrpSpPr/>
          <p:nvPr/>
        </p:nvGrpSpPr>
        <p:grpSpPr>
          <a:xfrm>
            <a:off x="914400" y="1084198"/>
            <a:ext cx="12969074" cy="8118604"/>
            <a:chOff x="1066800" y="1039166"/>
            <a:chExt cx="12969074" cy="8118604"/>
          </a:xfrm>
        </p:grpSpPr>
        <p:pic>
          <p:nvPicPr>
            <p:cNvPr id="2" name="Picture 2"/>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rot="-6630706">
              <a:off x="3780571" y="3282634"/>
              <a:ext cx="4114800" cy="3987615"/>
            </a:xfrm>
            <a:prstGeom prst="rect">
              <a:avLst/>
            </a:prstGeom>
          </p:spPr>
        </p:pic>
        <p:pic>
          <p:nvPicPr>
            <p:cNvPr id="3" name="Picture 3"/>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rot="-5020786">
              <a:off x="6510878" y="3980322"/>
              <a:ext cx="4114800" cy="3987615"/>
            </a:xfrm>
            <a:prstGeom prst="rect">
              <a:avLst/>
            </a:prstGeom>
          </p:spPr>
        </p:pic>
        <p:pic>
          <p:nvPicPr>
            <p:cNvPr id="4" name="Picture 4"/>
            <p:cNvPicPr>
              <a:picLocks noChangeAspect="1"/>
            </p:cNvPicPr>
            <p:nvPr/>
          </p:nvPicPr>
          <p:blipFill>
            <a:blip r:embed="rId7" cstate="email">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2888" r="2888"/>
            <a:stretch>
              <a:fillRect/>
            </a:stretch>
          </p:blipFill>
          <p:spPr>
            <a:xfrm rot="15627762">
              <a:off x="6071817" y="3426577"/>
              <a:ext cx="3069286" cy="4402015"/>
            </a:xfrm>
            <a:prstGeom prst="rect">
              <a:avLst/>
            </a:prstGeom>
            <a:effectLst>
              <a:outerShdw blurRad="50800" dist="38100" dir="2700000" algn="tl" rotWithShape="0">
                <a:prstClr val="black">
                  <a:alpha val="40000"/>
                </a:prstClr>
              </a:outerShdw>
            </a:effectLst>
          </p:spPr>
        </p:pic>
        <p:grpSp>
          <p:nvGrpSpPr>
            <p:cNvPr id="29" name="Group 29"/>
            <p:cNvGrpSpPr/>
            <p:nvPr/>
          </p:nvGrpSpPr>
          <p:grpSpPr>
            <a:xfrm rot="412395">
              <a:off x="8376323" y="7616568"/>
              <a:ext cx="1772615" cy="1541202"/>
              <a:chOff x="13560" y="110671"/>
              <a:chExt cx="2363486" cy="2054937"/>
            </a:xfrm>
          </p:grpSpPr>
          <p:pic>
            <p:nvPicPr>
              <p:cNvPr id="30" name="Picture 3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228722">
                <a:off x="225103" y="110671"/>
                <a:ext cx="2084936" cy="2054937"/>
              </a:xfrm>
              <a:prstGeom prst="rect">
                <a:avLst/>
              </a:prstGeom>
            </p:spPr>
          </p:pic>
          <p:pic>
            <p:nvPicPr>
              <p:cNvPr id="31" name="Picture 3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rot="-1907771">
                <a:off x="13560" y="223662"/>
                <a:ext cx="939880" cy="319167"/>
              </a:xfrm>
              <a:prstGeom prst="rect">
                <a:avLst/>
              </a:prstGeom>
            </p:spPr>
          </p:pic>
          <p:sp>
            <p:nvSpPr>
              <p:cNvPr id="32" name="TextBox 32"/>
              <p:cNvSpPr txBox="1"/>
              <p:nvPr/>
            </p:nvSpPr>
            <p:spPr>
              <a:xfrm rot="21371278">
                <a:off x="191743" y="1082566"/>
                <a:ext cx="2185303" cy="187231"/>
              </a:xfrm>
              <a:prstGeom prst="rect">
                <a:avLst/>
              </a:prstGeom>
            </p:spPr>
            <p:txBody>
              <a:bodyPr wrap="square" lIns="0" tIns="0" rIns="0" bIns="0" rtlCol="0" anchor="t">
                <a:spAutoFit/>
              </a:bodyPr>
              <a:lstStyle/>
              <a:p>
                <a:pPr algn="ctr">
                  <a:lnSpc>
                    <a:spcPts val="945"/>
                  </a:lnSpc>
                </a:pPr>
                <a:r>
                  <a:rPr lang="en-US" sz="1400" b="1" dirty="0" err="1">
                    <a:solidFill>
                      <a:srgbClr val="000000"/>
                    </a:solidFill>
                    <a:latin typeface="Courier Prime"/>
                  </a:rPr>
                  <a:t>Ms</a:t>
                </a:r>
                <a:r>
                  <a:rPr lang="en-US" sz="1400" b="1" dirty="0">
                    <a:solidFill>
                      <a:srgbClr val="000000"/>
                    </a:solidFill>
                    <a:latin typeface="Courier Prime"/>
                  </a:rPr>
                  <a:t> Wing Wong</a:t>
                </a:r>
              </a:p>
            </p:txBody>
          </p:sp>
        </p:grpSp>
        <p:sp>
          <p:nvSpPr>
            <p:cNvPr id="37" name="AutoShape 37"/>
            <p:cNvSpPr/>
            <p:nvPr/>
          </p:nvSpPr>
          <p:spPr>
            <a:xfrm>
              <a:off x="6330894" y="5316767"/>
              <a:ext cx="2758660" cy="459747"/>
            </a:xfrm>
            <a:prstGeom prst="rect">
              <a:avLst/>
            </a:prstGeom>
            <a:solidFill>
              <a:srgbClr val="000000"/>
            </a:solidFill>
          </p:spPr>
        </p:sp>
        <p:sp>
          <p:nvSpPr>
            <p:cNvPr id="38" name="AutoShape 38"/>
            <p:cNvSpPr/>
            <p:nvPr/>
          </p:nvSpPr>
          <p:spPr>
            <a:xfrm>
              <a:off x="6472978" y="5832897"/>
              <a:ext cx="2473240" cy="512049"/>
            </a:xfrm>
            <a:prstGeom prst="rect">
              <a:avLst/>
            </a:prstGeom>
            <a:solidFill>
              <a:srgbClr val="000000"/>
            </a:solidFill>
          </p:spPr>
        </p:sp>
        <p:pic>
          <p:nvPicPr>
            <p:cNvPr id="39" name="Picture 39"/>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5474702">
              <a:off x="7318092" y="3329409"/>
              <a:ext cx="739225" cy="231821"/>
            </a:xfrm>
            <a:prstGeom prst="rect">
              <a:avLst/>
            </a:prstGeom>
          </p:spPr>
        </p:pic>
        <p:pic>
          <p:nvPicPr>
            <p:cNvPr id="40" name="Picture 40"/>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20515805">
              <a:off x="9575003" y="3619586"/>
              <a:ext cx="739225" cy="231821"/>
            </a:xfrm>
            <a:prstGeom prst="rect">
              <a:avLst/>
            </a:prstGeom>
          </p:spPr>
        </p:pic>
        <p:pic>
          <p:nvPicPr>
            <p:cNvPr id="41" name="Picture 41"/>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132763">
              <a:off x="10138800" y="5659494"/>
              <a:ext cx="739225" cy="231821"/>
            </a:xfrm>
            <a:prstGeom prst="rect">
              <a:avLst/>
            </a:prstGeom>
          </p:spPr>
        </p:pic>
        <p:pic>
          <p:nvPicPr>
            <p:cNvPr id="42" name="Picture 42"/>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1918145">
              <a:off x="7892220" y="7281464"/>
              <a:ext cx="739225" cy="231821"/>
            </a:xfrm>
            <a:prstGeom prst="rect">
              <a:avLst/>
            </a:prstGeom>
          </p:spPr>
        </p:pic>
        <p:pic>
          <p:nvPicPr>
            <p:cNvPr id="44" name="Picture 44"/>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8724880">
              <a:off x="5534755" y="7464189"/>
              <a:ext cx="739225" cy="231821"/>
            </a:xfrm>
            <a:prstGeom prst="rect">
              <a:avLst/>
            </a:prstGeom>
          </p:spPr>
        </p:pic>
        <p:pic>
          <p:nvPicPr>
            <p:cNvPr id="45" name="Picture 45"/>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10608543">
              <a:off x="4436496" y="5632273"/>
              <a:ext cx="739225" cy="231821"/>
            </a:xfrm>
            <a:prstGeom prst="rect">
              <a:avLst/>
            </a:prstGeom>
          </p:spPr>
        </p:pic>
        <p:pic>
          <p:nvPicPr>
            <p:cNvPr id="46" name="Picture 46"/>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rcRect/>
            <a:stretch>
              <a:fillRect/>
            </a:stretch>
          </p:blipFill>
          <p:spPr>
            <a:xfrm rot="-8969969">
              <a:off x="5167953" y="3901922"/>
              <a:ext cx="739225" cy="231821"/>
            </a:xfrm>
            <a:prstGeom prst="rect">
              <a:avLst/>
            </a:prstGeom>
          </p:spPr>
        </p:pic>
        <p:sp>
          <p:nvSpPr>
            <p:cNvPr id="47" name="TextBox 47"/>
            <p:cNvSpPr txBox="1"/>
            <p:nvPr/>
          </p:nvSpPr>
          <p:spPr>
            <a:xfrm>
              <a:off x="6114377" y="5354832"/>
              <a:ext cx="3168298" cy="1059751"/>
            </a:xfrm>
            <a:prstGeom prst="rect">
              <a:avLst/>
            </a:prstGeom>
          </p:spPr>
          <p:txBody>
            <a:bodyPr lIns="0" tIns="0" rIns="0" bIns="0" rtlCol="0" anchor="t">
              <a:spAutoFit/>
            </a:bodyPr>
            <a:lstStyle/>
            <a:p>
              <a:pPr algn="ctr">
                <a:lnSpc>
                  <a:spcPts val="3959"/>
                </a:lnSpc>
              </a:pPr>
              <a:r>
                <a:rPr lang="en-US" sz="3200" spc="-36" dirty="0">
                  <a:solidFill>
                    <a:srgbClr val="FFFFFF"/>
                  </a:solidFill>
                  <a:latin typeface="Hatton Bold"/>
                </a:rPr>
                <a:t>CSPR</a:t>
              </a:r>
            </a:p>
            <a:p>
              <a:pPr algn="ctr">
                <a:lnSpc>
                  <a:spcPts val="3960"/>
                </a:lnSpc>
              </a:pPr>
              <a:r>
                <a:rPr lang="en-US" sz="3200" spc="-35" dirty="0">
                  <a:solidFill>
                    <a:srgbClr val="FFFFFF"/>
                  </a:solidFill>
                  <a:latin typeface="Hatton Bold"/>
                </a:rPr>
                <a:t>QTN</a:t>
              </a:r>
            </a:p>
          </p:txBody>
        </p:sp>
        <p:sp>
          <p:nvSpPr>
            <p:cNvPr id="48" name="TextBox 48"/>
            <p:cNvSpPr txBox="1"/>
            <p:nvPr/>
          </p:nvSpPr>
          <p:spPr>
            <a:xfrm>
              <a:off x="6309666" y="4592326"/>
              <a:ext cx="2786714" cy="579646"/>
            </a:xfrm>
            <a:prstGeom prst="rect">
              <a:avLst/>
            </a:prstGeom>
          </p:spPr>
          <p:txBody>
            <a:bodyPr lIns="0" tIns="0" rIns="0" bIns="0" rtlCol="0" anchor="t">
              <a:spAutoFit/>
            </a:bodyPr>
            <a:lstStyle/>
            <a:p>
              <a:pPr marL="0" lvl="0" indent="0" algn="ctr">
                <a:lnSpc>
                  <a:spcPts val="4949"/>
                </a:lnSpc>
              </a:pPr>
              <a:r>
                <a:rPr lang="en-US" sz="3200" dirty="0">
                  <a:solidFill>
                    <a:srgbClr val="000000"/>
                  </a:solidFill>
                  <a:latin typeface="Moontime Bold"/>
                </a:rPr>
                <a:t>Team Members</a:t>
              </a:r>
            </a:p>
          </p:txBody>
        </p:sp>
        <p:grpSp>
          <p:nvGrpSpPr>
            <p:cNvPr id="63" name="Group 62">
              <a:extLst>
                <a:ext uri="{FF2B5EF4-FFF2-40B4-BE49-F238E27FC236}">
                  <a16:creationId xmlns:a16="http://schemas.microsoft.com/office/drawing/2014/main" id="{E561BB34-99ED-42AF-869E-4807D22390D6}"/>
                </a:ext>
              </a:extLst>
            </p:cNvPr>
            <p:cNvGrpSpPr/>
            <p:nvPr/>
          </p:nvGrpSpPr>
          <p:grpSpPr>
            <a:xfrm>
              <a:off x="3780371" y="2041251"/>
              <a:ext cx="2405391" cy="1615777"/>
              <a:chOff x="4474157" y="1413626"/>
              <a:chExt cx="2405391" cy="1615777"/>
            </a:xfrm>
          </p:grpSpPr>
          <p:grpSp>
            <p:nvGrpSpPr>
              <p:cNvPr id="9" name="Group 9"/>
              <p:cNvGrpSpPr/>
              <p:nvPr/>
            </p:nvGrpSpPr>
            <p:grpSpPr>
              <a:xfrm>
                <a:off x="4750143" y="1413626"/>
                <a:ext cx="1563702" cy="1615777"/>
                <a:chOff x="154094" y="20841"/>
                <a:chExt cx="2084936" cy="2154369"/>
              </a:xfrm>
            </p:grpSpPr>
            <p:pic>
              <p:nvPicPr>
                <p:cNvPr id="10" name="Picture 10"/>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455434">
                  <a:off x="154094" y="120273"/>
                  <a:ext cx="2084936" cy="2054937"/>
                </a:xfrm>
                <a:prstGeom prst="rect">
                  <a:avLst/>
                </a:prstGeom>
              </p:spPr>
            </p:pic>
            <p:pic>
              <p:nvPicPr>
                <p:cNvPr id="11"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rot="-4787602">
                  <a:off x="1577039" y="331197"/>
                  <a:ext cx="939880" cy="319167"/>
                </a:xfrm>
                <a:prstGeom prst="rect">
                  <a:avLst/>
                </a:prstGeom>
              </p:spPr>
            </p:pic>
          </p:grpSp>
          <p:sp>
            <p:nvSpPr>
              <p:cNvPr id="55" name="TextBox 24">
                <a:extLst>
                  <a:ext uri="{FF2B5EF4-FFF2-40B4-BE49-F238E27FC236}">
                    <a16:creationId xmlns:a16="http://schemas.microsoft.com/office/drawing/2014/main" id="{7B5F0E90-F42E-4DF7-B0B2-6913FE108C12}"/>
                  </a:ext>
                </a:extLst>
              </p:cNvPr>
              <p:cNvSpPr txBox="1"/>
              <p:nvPr/>
            </p:nvSpPr>
            <p:spPr>
              <a:xfrm rot="508548">
                <a:off x="4734527" y="2167584"/>
                <a:ext cx="1484905" cy="538609"/>
              </a:xfrm>
              <a:prstGeom prst="rect">
                <a:avLst/>
              </a:prstGeom>
            </p:spPr>
            <p:txBody>
              <a:bodyPr wrap="square" lIns="0" tIns="0" rIns="0" bIns="0" rtlCol="0" anchor="t">
                <a:spAutoFit/>
              </a:bodyPr>
              <a:lstStyle/>
              <a:p>
                <a:pPr algn="ctr">
                  <a:lnSpc>
                    <a:spcPct val="150000"/>
                  </a:lnSpc>
                </a:pPr>
                <a:r>
                  <a:rPr lang="en-US" sz="1400" b="1" dirty="0">
                    <a:solidFill>
                      <a:srgbClr val="000000"/>
                    </a:solidFill>
                    <a:latin typeface="Courier Prime"/>
                  </a:rPr>
                  <a:t>Dr Anna Wong</a:t>
                </a:r>
              </a:p>
              <a:p>
                <a:pPr algn="ctr"/>
                <a:endParaRPr lang="en-US" sz="1400" dirty="0">
                  <a:solidFill>
                    <a:srgbClr val="0070C0"/>
                  </a:solidFill>
                </a:endParaRPr>
              </a:p>
            </p:txBody>
          </p:sp>
          <p:sp>
            <p:nvSpPr>
              <p:cNvPr id="56" name="TextBox 13">
                <a:extLst>
                  <a:ext uri="{FF2B5EF4-FFF2-40B4-BE49-F238E27FC236}">
                    <a16:creationId xmlns:a16="http://schemas.microsoft.com/office/drawing/2014/main" id="{E1C407D3-4B5F-49E3-B507-2F9B815050E2}"/>
                  </a:ext>
                </a:extLst>
              </p:cNvPr>
              <p:cNvSpPr txBox="1"/>
              <p:nvPr/>
            </p:nvSpPr>
            <p:spPr>
              <a:xfrm>
                <a:off x="4474157" y="2646703"/>
                <a:ext cx="2405391" cy="184666"/>
              </a:xfrm>
              <a:prstGeom prst="rect">
                <a:avLst/>
              </a:prstGeom>
            </p:spPr>
            <p:txBody>
              <a:bodyPr wrap="square" lIns="0" tIns="0" rIns="0" bIns="0" rtlCol="0" anchor="t">
                <a:spAutoFit/>
              </a:bodyPr>
              <a:lstStyle/>
              <a:p>
                <a:pPr algn="ctr"/>
                <a:r>
                  <a:rPr lang="en-US" sz="1200" dirty="0">
                    <a:solidFill>
                      <a:srgbClr val="0070C0"/>
                    </a:solidFill>
                    <a:latin typeface="DM Sans" panose="020B0604020202020204" charset="0"/>
                  </a:rPr>
                  <a:t>Postdoctoral Fellow</a:t>
                </a:r>
                <a:endParaRPr lang="en-US" sz="1200" u="none" dirty="0">
                  <a:solidFill>
                    <a:schemeClr val="accent1">
                      <a:lumMod val="75000"/>
                    </a:schemeClr>
                  </a:solidFill>
                  <a:latin typeface="DM Sans" panose="020B0604020202020204" charset="0"/>
                </a:endParaRPr>
              </a:p>
            </p:txBody>
          </p:sp>
        </p:grpSp>
        <p:grpSp>
          <p:nvGrpSpPr>
            <p:cNvPr id="64" name="Group 63">
              <a:extLst>
                <a:ext uri="{FF2B5EF4-FFF2-40B4-BE49-F238E27FC236}">
                  <a16:creationId xmlns:a16="http://schemas.microsoft.com/office/drawing/2014/main" id="{D36E3B66-A0E2-4668-8BC8-1CCB03A1365D}"/>
                </a:ext>
              </a:extLst>
            </p:cNvPr>
            <p:cNvGrpSpPr/>
            <p:nvPr/>
          </p:nvGrpSpPr>
          <p:grpSpPr>
            <a:xfrm>
              <a:off x="7805409" y="1333500"/>
              <a:ext cx="2405391" cy="1614770"/>
              <a:chOff x="8368735" y="321683"/>
              <a:chExt cx="2405391" cy="1614770"/>
            </a:xfrm>
          </p:grpSpPr>
          <p:grpSp>
            <p:nvGrpSpPr>
              <p:cNvPr id="21" name="Group 21"/>
              <p:cNvGrpSpPr/>
              <p:nvPr/>
            </p:nvGrpSpPr>
            <p:grpSpPr>
              <a:xfrm rot="-106697">
                <a:off x="8517616" y="321683"/>
                <a:ext cx="1563702" cy="1614770"/>
                <a:chOff x="0" y="0"/>
                <a:chExt cx="2084936" cy="2153026"/>
              </a:xfrm>
            </p:grpSpPr>
            <p:pic>
              <p:nvPicPr>
                <p:cNvPr id="22" name="Picture 2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98089"/>
                  <a:ext cx="2084936" cy="2054937"/>
                </a:xfrm>
                <a:prstGeom prst="rect">
                  <a:avLst/>
                </a:prstGeom>
              </p:spPr>
            </p:pic>
            <p:pic>
              <p:nvPicPr>
                <p:cNvPr id="23" name="Picture 2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84472" y="0"/>
                  <a:ext cx="939880" cy="319167"/>
                </a:xfrm>
                <a:prstGeom prst="rect">
                  <a:avLst/>
                </a:prstGeom>
              </p:spPr>
            </p:pic>
            <p:sp>
              <p:nvSpPr>
                <p:cNvPr id="24" name="TextBox 24"/>
                <p:cNvSpPr txBox="1"/>
                <p:nvPr/>
              </p:nvSpPr>
              <p:spPr>
                <a:xfrm>
                  <a:off x="100426" y="547976"/>
                  <a:ext cx="1860885" cy="394980"/>
                </a:xfrm>
                <a:prstGeom prst="rect">
                  <a:avLst/>
                </a:prstGeom>
              </p:spPr>
              <p:txBody>
                <a:bodyPr wrap="square" lIns="0" tIns="0" rIns="0" bIns="0" rtlCol="0" anchor="t">
                  <a:spAutoFit/>
                </a:bodyPr>
                <a:lstStyle/>
                <a:p>
                  <a:pPr algn="ctr">
                    <a:lnSpc>
                      <a:spcPct val="150000"/>
                    </a:lnSpc>
                  </a:pPr>
                  <a:r>
                    <a:rPr lang="en-US" sz="1400" b="1" dirty="0">
                      <a:solidFill>
                        <a:srgbClr val="000000"/>
                      </a:solidFill>
                      <a:latin typeface="Courier Prime"/>
                    </a:rPr>
                    <a:t>Prof Paul Yip</a:t>
                  </a:r>
                </a:p>
              </p:txBody>
            </p:sp>
          </p:grpSp>
          <p:sp>
            <p:nvSpPr>
              <p:cNvPr id="57" name="TextBox 13">
                <a:extLst>
                  <a:ext uri="{FF2B5EF4-FFF2-40B4-BE49-F238E27FC236}">
                    <a16:creationId xmlns:a16="http://schemas.microsoft.com/office/drawing/2014/main" id="{DA275881-5D67-4872-852A-19B73E381907}"/>
                  </a:ext>
                </a:extLst>
              </p:cNvPr>
              <p:cNvSpPr txBox="1"/>
              <p:nvPr/>
            </p:nvSpPr>
            <p:spPr>
              <a:xfrm>
                <a:off x="8368735" y="1337806"/>
                <a:ext cx="2405391" cy="215444"/>
              </a:xfrm>
              <a:prstGeom prst="rect">
                <a:avLst/>
              </a:prstGeom>
            </p:spPr>
            <p:txBody>
              <a:bodyPr wrap="square" lIns="0" tIns="0" rIns="0" bIns="0" rtlCol="0" anchor="t">
                <a:spAutoFit/>
              </a:bodyPr>
              <a:lstStyle/>
              <a:p>
                <a:pPr algn="ctr"/>
                <a:r>
                  <a:rPr lang="en-US" sz="1400" dirty="0">
                    <a:solidFill>
                      <a:srgbClr val="0070C0"/>
                    </a:solidFill>
                    <a:latin typeface="DM Sans" panose="020B0604020202020204" charset="0"/>
                  </a:rPr>
                  <a:t>Director</a:t>
                </a:r>
                <a:endParaRPr lang="en-US" sz="1400" u="none" dirty="0">
                  <a:solidFill>
                    <a:schemeClr val="accent1">
                      <a:lumMod val="75000"/>
                    </a:schemeClr>
                  </a:solidFill>
                  <a:latin typeface="DM Sans" panose="020B0604020202020204" charset="0"/>
                </a:endParaRPr>
              </a:p>
            </p:txBody>
          </p:sp>
        </p:grpSp>
        <p:grpSp>
          <p:nvGrpSpPr>
            <p:cNvPr id="65" name="Group 64">
              <a:extLst>
                <a:ext uri="{FF2B5EF4-FFF2-40B4-BE49-F238E27FC236}">
                  <a16:creationId xmlns:a16="http://schemas.microsoft.com/office/drawing/2014/main" id="{250E7074-E038-45BC-ACAB-8CE39EFC02BB}"/>
                </a:ext>
              </a:extLst>
            </p:cNvPr>
            <p:cNvGrpSpPr/>
            <p:nvPr/>
          </p:nvGrpSpPr>
          <p:grpSpPr>
            <a:xfrm>
              <a:off x="10031896" y="2294521"/>
              <a:ext cx="2405391" cy="1541203"/>
              <a:chOff x="11887068" y="1571064"/>
              <a:chExt cx="2405391" cy="1541203"/>
            </a:xfrm>
          </p:grpSpPr>
          <p:grpSp>
            <p:nvGrpSpPr>
              <p:cNvPr id="5" name="Group 5"/>
              <p:cNvGrpSpPr/>
              <p:nvPr/>
            </p:nvGrpSpPr>
            <p:grpSpPr>
              <a:xfrm>
                <a:off x="12530570" y="1571064"/>
                <a:ext cx="1672848" cy="1541203"/>
                <a:chOff x="80917" y="183606"/>
                <a:chExt cx="2230462" cy="2054937"/>
              </a:xfrm>
            </p:grpSpPr>
            <p:pic>
              <p:nvPicPr>
                <p:cNvPr id="6" name="Picture 6"/>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rot="21371278">
                  <a:off x="80917" y="183606"/>
                  <a:ext cx="2225923" cy="2054937"/>
                </a:xfrm>
                <a:prstGeom prst="rect">
                  <a:avLst/>
                </a:prstGeom>
              </p:spPr>
            </p:pic>
            <p:pic>
              <p:nvPicPr>
                <p:cNvPr id="7" name="Picture 7"/>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rot="2107769">
                  <a:off x="1371499" y="241348"/>
                  <a:ext cx="939880" cy="319167"/>
                </a:xfrm>
                <a:prstGeom prst="rect">
                  <a:avLst/>
                </a:prstGeom>
              </p:spPr>
            </p:pic>
            <p:sp>
              <p:nvSpPr>
                <p:cNvPr id="8" name="TextBox 8"/>
                <p:cNvSpPr txBox="1"/>
                <p:nvPr/>
              </p:nvSpPr>
              <p:spPr>
                <a:xfrm rot="21371278">
                  <a:off x="96810" y="795626"/>
                  <a:ext cx="2052363" cy="287259"/>
                </a:xfrm>
                <a:prstGeom prst="rect">
                  <a:avLst/>
                </a:prstGeom>
              </p:spPr>
              <p:txBody>
                <a:bodyPr wrap="square" lIns="0" tIns="0" rIns="0" bIns="0" rtlCol="0" anchor="t">
                  <a:spAutoFit/>
                </a:bodyPr>
                <a:lstStyle/>
                <a:p>
                  <a:pPr algn="ctr"/>
                  <a:r>
                    <a:rPr lang="en-US" sz="1400" b="1" dirty="0" err="1">
                      <a:solidFill>
                        <a:srgbClr val="000000"/>
                      </a:solidFill>
                      <a:latin typeface="Courier Prime"/>
                    </a:rPr>
                    <a:t>Ms</a:t>
                  </a:r>
                  <a:r>
                    <a:rPr lang="en-US" sz="1400" b="1" dirty="0">
                      <a:solidFill>
                        <a:srgbClr val="000000"/>
                      </a:solidFill>
                      <a:latin typeface="Courier Prime"/>
                    </a:rPr>
                    <a:t> Anna Chan</a:t>
                  </a:r>
                </a:p>
              </p:txBody>
            </p:sp>
          </p:grpSp>
          <p:sp>
            <p:nvSpPr>
              <p:cNvPr id="58" name="TextBox 13">
                <a:extLst>
                  <a:ext uri="{FF2B5EF4-FFF2-40B4-BE49-F238E27FC236}">
                    <a16:creationId xmlns:a16="http://schemas.microsoft.com/office/drawing/2014/main" id="{7CFD853A-75B5-439A-9ACC-E68205C6D453}"/>
                  </a:ext>
                </a:extLst>
              </p:cNvPr>
              <p:cNvSpPr txBox="1"/>
              <p:nvPr/>
            </p:nvSpPr>
            <p:spPr>
              <a:xfrm>
                <a:off x="11887068" y="2507028"/>
                <a:ext cx="2405391" cy="369332"/>
              </a:xfrm>
              <a:prstGeom prst="rect">
                <a:avLst/>
              </a:prstGeom>
            </p:spPr>
            <p:txBody>
              <a:bodyPr wrap="square" lIns="0" tIns="0" rIns="0" bIns="0" rtlCol="0" anchor="t">
                <a:spAutoFit/>
              </a:bodyPr>
              <a:lstStyle/>
              <a:p>
                <a:pPr algn="ctr"/>
                <a:r>
                  <a:rPr lang="en-US" altLang="zh-HK" sz="1200" dirty="0">
                    <a:solidFill>
                      <a:srgbClr val="0070C0"/>
                    </a:solidFill>
                    <a:latin typeface="DM Sans" panose="020B0604020202020204" charset="0"/>
                  </a:rPr>
                  <a:t>Training Consultant /</a:t>
                </a:r>
              </a:p>
              <a:p>
                <a:pPr algn="ctr"/>
                <a:r>
                  <a:rPr lang="en-US" altLang="zh-HK" sz="1200" dirty="0">
                    <a:solidFill>
                      <a:srgbClr val="0070C0"/>
                    </a:solidFill>
                    <a:latin typeface="DM Sans" panose="020B0604020202020204" charset="0"/>
                  </a:rPr>
                  <a:t>Counselling Psychologist</a:t>
                </a:r>
                <a:endParaRPr lang="en-US" sz="1200" dirty="0">
                  <a:solidFill>
                    <a:srgbClr val="0070C0"/>
                  </a:solidFill>
                  <a:latin typeface="DM Sans" panose="020B0604020202020204" charset="0"/>
                </a:endParaRPr>
              </a:p>
            </p:txBody>
          </p:sp>
        </p:grpSp>
        <p:grpSp>
          <p:nvGrpSpPr>
            <p:cNvPr id="25" name="Group 25"/>
            <p:cNvGrpSpPr/>
            <p:nvPr/>
          </p:nvGrpSpPr>
          <p:grpSpPr>
            <a:xfrm>
              <a:off x="2473737" y="4857171"/>
              <a:ext cx="1722360" cy="1541202"/>
              <a:chOff x="13560" y="110671"/>
              <a:chExt cx="2296479" cy="2054937"/>
            </a:xfrm>
          </p:grpSpPr>
          <p:pic>
            <p:nvPicPr>
              <p:cNvPr id="26" name="Picture 2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228722">
                <a:off x="225103" y="110671"/>
                <a:ext cx="2084936" cy="2054937"/>
              </a:xfrm>
              <a:prstGeom prst="rect">
                <a:avLst/>
              </a:prstGeom>
            </p:spPr>
          </p:pic>
          <p:pic>
            <p:nvPicPr>
              <p:cNvPr id="27" name="Picture 27"/>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rot="-1907771">
                <a:off x="13560" y="223662"/>
                <a:ext cx="939880" cy="319167"/>
              </a:xfrm>
              <a:prstGeom prst="rect">
                <a:avLst/>
              </a:prstGeom>
            </p:spPr>
          </p:pic>
          <p:sp>
            <p:nvSpPr>
              <p:cNvPr id="28" name="TextBox 28"/>
              <p:cNvSpPr txBox="1"/>
              <p:nvPr/>
            </p:nvSpPr>
            <p:spPr>
              <a:xfrm rot="21371278">
                <a:off x="295688" y="836921"/>
                <a:ext cx="2000942" cy="187231"/>
              </a:xfrm>
              <a:prstGeom prst="rect">
                <a:avLst/>
              </a:prstGeom>
            </p:spPr>
            <p:txBody>
              <a:bodyPr wrap="square" lIns="0" tIns="0" rIns="0" bIns="0" rtlCol="0" anchor="t">
                <a:spAutoFit/>
              </a:bodyPr>
              <a:lstStyle/>
              <a:p>
                <a:pPr algn="ctr">
                  <a:lnSpc>
                    <a:spcPts val="945"/>
                  </a:lnSpc>
                </a:pPr>
                <a:r>
                  <a:rPr lang="en-US" sz="1400" dirty="0" err="1">
                    <a:solidFill>
                      <a:srgbClr val="000000"/>
                    </a:solidFill>
                    <a:latin typeface="Courier Prime"/>
                  </a:rPr>
                  <a:t>Ms</a:t>
                </a:r>
                <a:r>
                  <a:rPr lang="en-US" sz="1400" dirty="0">
                    <a:solidFill>
                      <a:srgbClr val="000000"/>
                    </a:solidFill>
                    <a:latin typeface="Courier Prime"/>
                  </a:rPr>
                  <a:t> Alyse Hung</a:t>
                </a:r>
              </a:p>
            </p:txBody>
          </p:sp>
        </p:grpSp>
        <p:grpSp>
          <p:nvGrpSpPr>
            <p:cNvPr id="67" name="Group 66">
              <a:extLst>
                <a:ext uri="{FF2B5EF4-FFF2-40B4-BE49-F238E27FC236}">
                  <a16:creationId xmlns:a16="http://schemas.microsoft.com/office/drawing/2014/main" id="{C9A94D7F-39B8-4A52-B73F-74B8D57DEBFC}"/>
                </a:ext>
              </a:extLst>
            </p:cNvPr>
            <p:cNvGrpSpPr/>
            <p:nvPr/>
          </p:nvGrpSpPr>
          <p:grpSpPr>
            <a:xfrm>
              <a:off x="3925145" y="7274868"/>
              <a:ext cx="6447989" cy="1831032"/>
              <a:chOff x="4469644" y="7354198"/>
              <a:chExt cx="6447989" cy="1831032"/>
            </a:xfrm>
          </p:grpSpPr>
          <p:grpSp>
            <p:nvGrpSpPr>
              <p:cNvPr id="33" name="Group 33"/>
              <p:cNvGrpSpPr/>
              <p:nvPr/>
            </p:nvGrpSpPr>
            <p:grpSpPr>
              <a:xfrm rot="-250064">
                <a:off x="4469644" y="7354198"/>
                <a:ext cx="1563702" cy="1614770"/>
                <a:chOff x="0" y="0"/>
                <a:chExt cx="2084936" cy="2153026"/>
              </a:xfrm>
            </p:grpSpPr>
            <p:pic>
              <p:nvPicPr>
                <p:cNvPr id="34" name="Picture 3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98089"/>
                  <a:ext cx="2084936" cy="2054937"/>
                </a:xfrm>
                <a:prstGeom prst="rect">
                  <a:avLst/>
                </a:prstGeom>
              </p:spPr>
            </p:pic>
            <p:pic>
              <p:nvPicPr>
                <p:cNvPr id="35" name="Picture 3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84472" y="0"/>
                  <a:ext cx="939880" cy="319167"/>
                </a:xfrm>
                <a:prstGeom prst="rect">
                  <a:avLst/>
                </a:prstGeom>
              </p:spPr>
            </p:pic>
            <p:sp>
              <p:nvSpPr>
                <p:cNvPr id="36" name="TextBox 36"/>
                <p:cNvSpPr txBox="1"/>
                <p:nvPr/>
              </p:nvSpPr>
              <p:spPr>
                <a:xfrm>
                  <a:off x="52026" y="784898"/>
                  <a:ext cx="1975791" cy="187231"/>
                </a:xfrm>
                <a:prstGeom prst="rect">
                  <a:avLst/>
                </a:prstGeom>
              </p:spPr>
              <p:txBody>
                <a:bodyPr wrap="square" lIns="0" tIns="0" rIns="0" bIns="0" rtlCol="0" anchor="t">
                  <a:spAutoFit/>
                </a:bodyPr>
                <a:lstStyle/>
                <a:p>
                  <a:pPr algn="ctr">
                    <a:lnSpc>
                      <a:spcPts val="945"/>
                    </a:lnSpc>
                  </a:pPr>
                  <a:r>
                    <a:rPr lang="en-US" sz="1400" b="1" dirty="0" err="1">
                      <a:solidFill>
                        <a:srgbClr val="000000"/>
                      </a:solidFill>
                      <a:latin typeface="Courier Prime"/>
                    </a:rPr>
                    <a:t>Ms</a:t>
                  </a:r>
                  <a:r>
                    <a:rPr lang="en-US" sz="1400" b="1" dirty="0">
                      <a:solidFill>
                        <a:srgbClr val="000000"/>
                      </a:solidFill>
                      <a:latin typeface="Courier Prime"/>
                    </a:rPr>
                    <a:t> Trista </a:t>
                  </a:r>
                  <a:r>
                    <a:rPr lang="en-US" sz="1400" b="1" dirty="0" err="1">
                      <a:solidFill>
                        <a:srgbClr val="000000"/>
                      </a:solidFill>
                      <a:latin typeface="Courier Prime"/>
                    </a:rPr>
                    <a:t>Kuan</a:t>
                  </a:r>
                  <a:endParaRPr lang="en-US" sz="1400" b="1" dirty="0">
                    <a:solidFill>
                      <a:srgbClr val="000000"/>
                    </a:solidFill>
                    <a:latin typeface="Courier Prime"/>
                  </a:endParaRPr>
                </a:p>
              </p:txBody>
            </p:sp>
          </p:grpSp>
          <p:sp>
            <p:nvSpPr>
              <p:cNvPr id="60" name="TextBox 13">
                <a:extLst>
                  <a:ext uri="{FF2B5EF4-FFF2-40B4-BE49-F238E27FC236}">
                    <a16:creationId xmlns:a16="http://schemas.microsoft.com/office/drawing/2014/main" id="{EF97AA51-26B0-4EE8-B514-5E08CEE59049}"/>
                  </a:ext>
                </a:extLst>
              </p:cNvPr>
              <p:cNvSpPr txBox="1"/>
              <p:nvPr/>
            </p:nvSpPr>
            <p:spPr>
              <a:xfrm>
                <a:off x="8512242" y="8815898"/>
                <a:ext cx="2405391" cy="369332"/>
              </a:xfrm>
              <a:prstGeom prst="rect">
                <a:avLst/>
              </a:prstGeom>
            </p:spPr>
            <p:txBody>
              <a:bodyPr wrap="square" lIns="0" tIns="0" rIns="0" bIns="0" rtlCol="0" anchor="t">
                <a:spAutoFit/>
              </a:bodyPr>
              <a:lstStyle/>
              <a:p>
                <a:pPr algn="ctr"/>
                <a:r>
                  <a:rPr lang="en-US" sz="1200" dirty="0">
                    <a:solidFill>
                      <a:srgbClr val="0070C0"/>
                    </a:solidFill>
                    <a:latin typeface="DM Sans" panose="020B0604020202020204" charset="0"/>
                  </a:rPr>
                  <a:t>School Development Officer</a:t>
                </a:r>
                <a:br>
                  <a:rPr lang="en-US" sz="1200" dirty="0">
                    <a:solidFill>
                      <a:srgbClr val="0070C0"/>
                    </a:solidFill>
                    <a:latin typeface="DM Sans" panose="020B0604020202020204" charset="0"/>
                  </a:rPr>
                </a:br>
                <a:r>
                  <a:rPr lang="en-US" sz="1200" dirty="0">
                    <a:solidFill>
                      <a:srgbClr val="0070C0"/>
                    </a:solidFill>
                    <a:latin typeface="DM Sans" panose="020B0604020202020204" charset="0"/>
                  </a:rPr>
                  <a:t>(Kindergarten)</a:t>
                </a:r>
                <a:endParaRPr lang="en-US" sz="1200" u="none" dirty="0">
                  <a:solidFill>
                    <a:schemeClr val="accent1">
                      <a:lumMod val="75000"/>
                    </a:schemeClr>
                  </a:solidFill>
                  <a:latin typeface="DM Sans" panose="020B0604020202020204" charset="0"/>
                </a:endParaRPr>
              </a:p>
            </p:txBody>
          </p:sp>
        </p:grpSp>
        <p:grpSp>
          <p:nvGrpSpPr>
            <p:cNvPr id="17" name="Group 17"/>
            <p:cNvGrpSpPr/>
            <p:nvPr/>
          </p:nvGrpSpPr>
          <p:grpSpPr>
            <a:xfrm>
              <a:off x="10972800" y="4551871"/>
              <a:ext cx="1563702" cy="1887029"/>
              <a:chOff x="126587" y="20841"/>
              <a:chExt cx="2084936" cy="2516039"/>
            </a:xfrm>
          </p:grpSpPr>
          <p:pic>
            <p:nvPicPr>
              <p:cNvPr id="18" name="Picture 1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455434">
                <a:off x="126587" y="481943"/>
                <a:ext cx="2084936" cy="2054937"/>
              </a:xfrm>
              <a:prstGeom prst="rect">
                <a:avLst/>
              </a:prstGeom>
            </p:spPr>
          </p:pic>
          <p:pic>
            <p:nvPicPr>
              <p:cNvPr id="19" name="Picture 19"/>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rot="-4787602">
                <a:off x="203163" y="331197"/>
                <a:ext cx="939880" cy="319167"/>
              </a:xfrm>
              <a:prstGeom prst="rect">
                <a:avLst/>
              </a:prstGeom>
            </p:spPr>
          </p:pic>
        </p:grpSp>
        <p:sp>
          <p:nvSpPr>
            <p:cNvPr id="62" name="TextBox 13">
              <a:extLst>
                <a:ext uri="{FF2B5EF4-FFF2-40B4-BE49-F238E27FC236}">
                  <a16:creationId xmlns:a16="http://schemas.microsoft.com/office/drawing/2014/main" id="{0DA86D4D-BEA7-446C-A911-417FD60FAD9A}"/>
                </a:ext>
              </a:extLst>
            </p:cNvPr>
            <p:cNvSpPr txBox="1"/>
            <p:nvPr/>
          </p:nvSpPr>
          <p:spPr>
            <a:xfrm>
              <a:off x="3581400" y="8386298"/>
              <a:ext cx="2405391" cy="369332"/>
            </a:xfrm>
            <a:prstGeom prst="rect">
              <a:avLst/>
            </a:prstGeom>
          </p:spPr>
          <p:txBody>
            <a:bodyPr wrap="square" lIns="0" tIns="0" rIns="0" bIns="0" rtlCol="0" anchor="t">
              <a:spAutoFit/>
            </a:bodyPr>
            <a:lstStyle/>
            <a:p>
              <a:pPr algn="ctr"/>
              <a:r>
                <a:rPr lang="en-US" sz="1200" dirty="0">
                  <a:solidFill>
                    <a:srgbClr val="0070C0"/>
                  </a:solidFill>
                  <a:latin typeface="DM Sans" panose="020B0604020202020204" charset="0"/>
                </a:rPr>
                <a:t>School Development Officer</a:t>
              </a:r>
              <a:br>
                <a:rPr lang="en-US" sz="1200" dirty="0">
                  <a:solidFill>
                    <a:srgbClr val="0070C0"/>
                  </a:solidFill>
                  <a:latin typeface="DM Sans" panose="020B0604020202020204" charset="0"/>
                </a:rPr>
              </a:br>
              <a:r>
                <a:rPr lang="en-US" sz="1200" dirty="0">
                  <a:solidFill>
                    <a:srgbClr val="0070C0"/>
                  </a:solidFill>
                  <a:latin typeface="DM Sans" panose="020B0604020202020204" charset="0"/>
                </a:rPr>
                <a:t>(Primary School)</a:t>
              </a:r>
              <a:endParaRPr lang="en-US" sz="1200" u="none" dirty="0">
                <a:solidFill>
                  <a:schemeClr val="accent1">
                    <a:lumMod val="75000"/>
                  </a:schemeClr>
                </a:solidFill>
                <a:latin typeface="DM Sans" panose="020B0604020202020204" charset="0"/>
              </a:endParaRPr>
            </a:p>
          </p:txBody>
        </p:sp>
        <p:sp>
          <p:nvSpPr>
            <p:cNvPr id="70" name="TextBox 24">
              <a:extLst>
                <a:ext uri="{FF2B5EF4-FFF2-40B4-BE49-F238E27FC236}">
                  <a16:creationId xmlns:a16="http://schemas.microsoft.com/office/drawing/2014/main" id="{8F1C0DC6-3B7B-46ED-ADAB-5404A3DC2D41}"/>
                </a:ext>
              </a:extLst>
            </p:cNvPr>
            <p:cNvSpPr txBox="1"/>
            <p:nvPr/>
          </p:nvSpPr>
          <p:spPr>
            <a:xfrm rot="508548">
              <a:off x="11052444" y="5423339"/>
              <a:ext cx="1484905" cy="538609"/>
            </a:xfrm>
            <a:prstGeom prst="rect">
              <a:avLst/>
            </a:prstGeom>
          </p:spPr>
          <p:txBody>
            <a:bodyPr wrap="square" lIns="0" tIns="0" rIns="0" bIns="0" rtlCol="0" anchor="t">
              <a:spAutoFit/>
            </a:bodyPr>
            <a:lstStyle/>
            <a:p>
              <a:pPr algn="ctr">
                <a:lnSpc>
                  <a:spcPct val="150000"/>
                </a:lnSpc>
              </a:pPr>
              <a:r>
                <a:rPr lang="en-US" sz="1400" b="1" dirty="0">
                  <a:solidFill>
                    <a:srgbClr val="000000"/>
                  </a:solidFill>
                  <a:latin typeface="Courier Prime"/>
                </a:rPr>
                <a:t>Dr Iris Chan</a:t>
              </a:r>
            </a:p>
            <a:p>
              <a:pPr algn="ctr"/>
              <a:endParaRPr lang="en-US" sz="1400" dirty="0">
                <a:solidFill>
                  <a:srgbClr val="0070C0"/>
                </a:solidFill>
              </a:endParaRPr>
            </a:p>
          </p:txBody>
        </p:sp>
        <p:sp>
          <p:nvSpPr>
            <p:cNvPr id="71" name="TextBox 13">
              <a:extLst>
                <a:ext uri="{FF2B5EF4-FFF2-40B4-BE49-F238E27FC236}">
                  <a16:creationId xmlns:a16="http://schemas.microsoft.com/office/drawing/2014/main" id="{5BE2594F-6B62-459F-A927-CFC4309A2A39}"/>
                </a:ext>
              </a:extLst>
            </p:cNvPr>
            <p:cNvSpPr txBox="1"/>
            <p:nvPr/>
          </p:nvSpPr>
          <p:spPr>
            <a:xfrm>
              <a:off x="10551955" y="6024933"/>
              <a:ext cx="2405391" cy="184666"/>
            </a:xfrm>
            <a:prstGeom prst="rect">
              <a:avLst/>
            </a:prstGeom>
          </p:spPr>
          <p:txBody>
            <a:bodyPr wrap="square" lIns="0" tIns="0" rIns="0" bIns="0" rtlCol="0" anchor="t">
              <a:spAutoFit/>
            </a:bodyPr>
            <a:lstStyle/>
            <a:p>
              <a:pPr algn="ctr"/>
              <a:r>
                <a:rPr lang="en-US" sz="1200" dirty="0">
                  <a:solidFill>
                    <a:srgbClr val="0070C0"/>
                  </a:solidFill>
                  <a:latin typeface="DM Sans" panose="020B0604020202020204" charset="0"/>
                </a:rPr>
                <a:t>Project Officer</a:t>
              </a:r>
              <a:endParaRPr lang="en-US" sz="1200" u="none" dirty="0">
                <a:solidFill>
                  <a:schemeClr val="accent1">
                    <a:lumMod val="75000"/>
                  </a:schemeClr>
                </a:solidFill>
                <a:latin typeface="DM Sans" panose="020B0604020202020204" charset="0"/>
              </a:endParaRPr>
            </a:p>
          </p:txBody>
        </p:sp>
        <p:sp>
          <p:nvSpPr>
            <p:cNvPr id="72" name="TextBox 13">
              <a:extLst>
                <a:ext uri="{FF2B5EF4-FFF2-40B4-BE49-F238E27FC236}">
                  <a16:creationId xmlns:a16="http://schemas.microsoft.com/office/drawing/2014/main" id="{0E463331-434D-4FB9-BFA3-172C75622EA6}"/>
                </a:ext>
              </a:extLst>
            </p:cNvPr>
            <p:cNvSpPr txBox="1"/>
            <p:nvPr/>
          </p:nvSpPr>
          <p:spPr>
            <a:xfrm>
              <a:off x="2179581" y="5947280"/>
              <a:ext cx="2405391" cy="369332"/>
            </a:xfrm>
            <a:prstGeom prst="rect">
              <a:avLst/>
            </a:prstGeom>
          </p:spPr>
          <p:txBody>
            <a:bodyPr wrap="square" lIns="0" tIns="0" rIns="0" bIns="0" rtlCol="0" anchor="t">
              <a:spAutoFit/>
            </a:bodyPr>
            <a:lstStyle/>
            <a:p>
              <a:pPr algn="ctr"/>
              <a:r>
                <a:rPr lang="en-US" sz="1200" dirty="0">
                  <a:solidFill>
                    <a:srgbClr val="0070C0"/>
                  </a:solidFill>
                  <a:latin typeface="DM Sans" panose="020B0604020202020204" charset="0"/>
                </a:rPr>
                <a:t>School Development Officer</a:t>
              </a:r>
              <a:br>
                <a:rPr lang="en-US" sz="1200" dirty="0">
                  <a:solidFill>
                    <a:srgbClr val="0070C0"/>
                  </a:solidFill>
                  <a:latin typeface="DM Sans" panose="020B0604020202020204" charset="0"/>
                </a:rPr>
              </a:br>
              <a:r>
                <a:rPr lang="en-US" sz="1200" dirty="0">
                  <a:solidFill>
                    <a:srgbClr val="0070C0"/>
                  </a:solidFill>
                  <a:latin typeface="DM Sans" panose="020B0604020202020204" charset="0"/>
                </a:rPr>
                <a:t>(Secondary School)</a:t>
              </a:r>
              <a:endParaRPr lang="en-US" sz="1200" u="none" dirty="0">
                <a:solidFill>
                  <a:schemeClr val="accent1">
                    <a:lumMod val="75000"/>
                  </a:schemeClr>
                </a:solidFill>
                <a:latin typeface="DM Sans" panose="020B0604020202020204" charset="0"/>
              </a:endParaRPr>
            </a:p>
          </p:txBody>
        </p:sp>
        <p:pic>
          <p:nvPicPr>
            <p:cNvPr id="20" name="Picture 19">
              <a:extLst>
                <a:ext uri="{FF2B5EF4-FFF2-40B4-BE49-F238E27FC236}">
                  <a16:creationId xmlns:a16="http://schemas.microsoft.com/office/drawing/2014/main" id="{AAB86366-E7ED-4076-9916-7BB90DADAB9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2595874" y="5388880"/>
              <a:ext cx="1440000" cy="1486132"/>
            </a:xfrm>
            <a:prstGeom prst="flowChartConnector">
              <a:avLst/>
            </a:prstGeom>
            <a:effectLst>
              <a:outerShdw blurRad="50800" dist="38100" algn="l" rotWithShape="0">
                <a:prstClr val="black">
                  <a:alpha val="40000"/>
                </a:prstClr>
              </a:outerShdw>
            </a:effectLst>
          </p:spPr>
        </p:pic>
        <p:pic>
          <p:nvPicPr>
            <p:cNvPr id="1026" name="Picture 2" descr="https://csrp.hku.hk/wp-content/uploads/2020/03/DSC_6697_lr-wpcf_200x250.jpg">
              <a:extLst>
                <a:ext uri="{FF2B5EF4-FFF2-40B4-BE49-F238E27FC236}">
                  <a16:creationId xmlns:a16="http://schemas.microsoft.com/office/drawing/2014/main" id="{1AE915D4-A8E7-436F-921D-79C9992BFAEE}"/>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t="10035" r="2805" b="10167"/>
            <a:stretch/>
          </p:blipFill>
          <p:spPr bwMode="auto">
            <a:xfrm>
              <a:off x="12496800" y="2324100"/>
              <a:ext cx="1440000" cy="1477803"/>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csrp.hku.hk/wp-content/uploads/2016/12/IMG_6261_lr-wpcf_200x250.jpg">
              <a:extLst>
                <a:ext uri="{FF2B5EF4-FFF2-40B4-BE49-F238E27FC236}">
                  <a16:creationId xmlns:a16="http://schemas.microsoft.com/office/drawing/2014/main" id="{CB4AF539-E9F3-4014-8E2E-1D53E780DD23}"/>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b="18879"/>
            <a:stretch/>
          </p:blipFill>
          <p:spPr bwMode="auto">
            <a:xfrm>
              <a:off x="1066800" y="4597722"/>
              <a:ext cx="1440000" cy="1460178"/>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https://csrp.hku.hk/wp-content/uploads/2020/03/Trista-Kuan_lr-wpcf_200x250.jpg">
              <a:extLst>
                <a:ext uri="{FF2B5EF4-FFF2-40B4-BE49-F238E27FC236}">
                  <a16:creationId xmlns:a16="http://schemas.microsoft.com/office/drawing/2014/main" id="{B4B917E4-B73A-4B85-8E43-C4A62E63CB31}"/>
                </a:ext>
              </a:extLst>
            </p:cNvPr>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b="19313"/>
            <a:stretch/>
          </p:blipFill>
          <p:spPr bwMode="auto">
            <a:xfrm>
              <a:off x="2057400" y="7424940"/>
              <a:ext cx="1440000" cy="1452360"/>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csrp.hku.hk/wp-content/uploads/2020/02/Wing_lr-wpcf_200x250.jpg">
              <a:extLst>
                <a:ext uri="{FF2B5EF4-FFF2-40B4-BE49-F238E27FC236}">
                  <a16:creationId xmlns:a16="http://schemas.microsoft.com/office/drawing/2014/main" id="{FC5F1051-4885-4677-A536-D7BC362D39C4}"/>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b="19313"/>
            <a:stretch/>
          </p:blipFill>
          <p:spPr bwMode="auto">
            <a:xfrm>
              <a:off x="10439400" y="7429500"/>
              <a:ext cx="1440000" cy="1452360"/>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https://csrp.hku.hk/wp-content/uploads/2019/10/0N5A7965ok-2_lr-wpcf_200x250.jpg">
              <a:extLst>
                <a:ext uri="{FF2B5EF4-FFF2-40B4-BE49-F238E27FC236}">
                  <a16:creationId xmlns:a16="http://schemas.microsoft.com/office/drawing/2014/main" id="{2597EE81-A8D9-4DE7-9396-BFA76C805FAB}"/>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l="8510" t="10040" r="-1" b="17424"/>
            <a:stretch/>
          </p:blipFill>
          <p:spPr bwMode="auto">
            <a:xfrm>
              <a:off x="2438400" y="2192411"/>
              <a:ext cx="1440000" cy="1427089"/>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6" name="Picture 12" descr="https://csrp.hku.hk/wp-content/uploads/2015/03/DSC04381_lrm-wpcf_200x250.jpg">
              <a:extLst>
                <a:ext uri="{FF2B5EF4-FFF2-40B4-BE49-F238E27FC236}">
                  <a16:creationId xmlns:a16="http://schemas.microsoft.com/office/drawing/2014/main" id="{88D1CECC-BBED-4B38-BE69-0E5050D36125}"/>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b="20148"/>
            <a:stretch/>
          </p:blipFill>
          <p:spPr bwMode="auto">
            <a:xfrm>
              <a:off x="6408600" y="1039166"/>
              <a:ext cx="1440000" cy="1437334"/>
            </a:xfrm>
            <a:prstGeom prst="ellipse">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8" name="Picture 3">
            <a:extLst>
              <a:ext uri="{FF2B5EF4-FFF2-40B4-BE49-F238E27FC236}">
                <a16:creationId xmlns:a16="http://schemas.microsoft.com/office/drawing/2014/main" id="{F9353851-033D-4C94-8719-11577B816D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rot="3215950">
            <a:off x="13482453" y="6309347"/>
            <a:ext cx="4456085" cy="4318351"/>
          </a:xfrm>
          <a:prstGeom prst="rect">
            <a:avLst/>
          </a:prstGeom>
        </p:spPr>
      </p:pic>
      <p:grpSp>
        <p:nvGrpSpPr>
          <p:cNvPr id="69" name="Group 4">
            <a:extLst>
              <a:ext uri="{FF2B5EF4-FFF2-40B4-BE49-F238E27FC236}">
                <a16:creationId xmlns:a16="http://schemas.microsoft.com/office/drawing/2014/main" id="{2153B5C2-827C-435A-A622-3ADF2A9B09E2}"/>
              </a:ext>
            </a:extLst>
          </p:cNvPr>
          <p:cNvGrpSpPr/>
          <p:nvPr/>
        </p:nvGrpSpPr>
        <p:grpSpPr>
          <a:xfrm>
            <a:off x="13472337" y="8735692"/>
            <a:ext cx="4476315" cy="1086637"/>
            <a:chOff x="0" y="0"/>
            <a:chExt cx="6945764" cy="1448849"/>
          </a:xfrm>
        </p:grpSpPr>
        <p:sp>
          <p:nvSpPr>
            <p:cNvPr id="78" name="AutoShape 5">
              <a:extLst>
                <a:ext uri="{FF2B5EF4-FFF2-40B4-BE49-F238E27FC236}">
                  <a16:creationId xmlns:a16="http://schemas.microsoft.com/office/drawing/2014/main" id="{12FA3B36-70B9-4612-BAD4-A1E8B0C12F76}"/>
                </a:ext>
              </a:extLst>
            </p:cNvPr>
            <p:cNvSpPr/>
            <p:nvPr/>
          </p:nvSpPr>
          <p:spPr>
            <a:xfrm>
              <a:off x="0" y="0"/>
              <a:ext cx="6945764" cy="1448849"/>
            </a:xfrm>
            <a:prstGeom prst="rect">
              <a:avLst/>
            </a:prstGeom>
            <a:solidFill>
              <a:srgbClr val="000000"/>
            </a:solidFill>
          </p:spPr>
        </p:sp>
        <p:sp>
          <p:nvSpPr>
            <p:cNvPr id="79" name="TextBox 6">
              <a:extLst>
                <a:ext uri="{FF2B5EF4-FFF2-40B4-BE49-F238E27FC236}">
                  <a16:creationId xmlns:a16="http://schemas.microsoft.com/office/drawing/2014/main" id="{9C3AB1D8-5BC3-415C-9A3E-FD923D6C87DA}"/>
                </a:ext>
              </a:extLst>
            </p:cNvPr>
            <p:cNvSpPr txBox="1"/>
            <p:nvPr/>
          </p:nvSpPr>
          <p:spPr>
            <a:xfrm>
              <a:off x="317717" y="42485"/>
              <a:ext cx="6223543" cy="1361471"/>
            </a:xfrm>
            <a:prstGeom prst="rect">
              <a:avLst/>
            </a:prstGeom>
          </p:spPr>
          <p:txBody>
            <a:bodyPr lIns="0" tIns="0" rIns="0" bIns="0" rtlCol="0" anchor="t">
              <a:spAutoFit/>
            </a:bodyPr>
            <a:lstStyle/>
            <a:p>
              <a:pPr lvl="0" algn="ctr">
                <a:lnSpc>
                  <a:spcPts val="8292"/>
                </a:lnSpc>
                <a:spcBef>
                  <a:spcPct val="0"/>
                </a:spcBef>
              </a:pPr>
              <a:r>
                <a:rPr lang="ja-JP" altLang="en-US" sz="5923" dirty="0">
                  <a:solidFill>
                    <a:srgbClr val="FFFFFF"/>
                  </a:solidFill>
                  <a:latin typeface="Hatton Bold"/>
                </a:rPr>
                <a:t>我們的團隊</a:t>
              </a:r>
              <a:endParaRPr lang="en-US" sz="5923" dirty="0">
                <a:solidFill>
                  <a:srgbClr val="FFFFFF"/>
                </a:solidFill>
                <a:latin typeface="Hatton Bol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email">
            <a:alphaModFix amt="16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20E5CB6-2398-4418-8C13-5AB8B2147365}"/>
              </a:ext>
            </a:extLst>
          </p:cNvPr>
          <p:cNvGrpSpPr/>
          <p:nvPr/>
        </p:nvGrpSpPr>
        <p:grpSpPr>
          <a:xfrm>
            <a:off x="3603464" y="476520"/>
            <a:ext cx="11081072" cy="900000"/>
            <a:chOff x="-2094700" y="-128755"/>
            <a:chExt cx="6444806" cy="2009760"/>
          </a:xfrm>
        </p:grpSpPr>
        <p:sp>
          <p:nvSpPr>
            <p:cNvPr id="15" name="AutoShape 15"/>
            <p:cNvSpPr/>
            <p:nvPr/>
          </p:nvSpPr>
          <p:spPr>
            <a:xfrm rot="21586766">
              <a:off x="-1994652" y="-128755"/>
              <a:ext cx="6281333" cy="2009760"/>
            </a:xfrm>
            <a:prstGeom prst="rect">
              <a:avLst/>
            </a:prstGeom>
            <a:solidFill>
              <a:srgbClr val="000000"/>
            </a:solidFill>
          </p:spPr>
          <p:txBody>
            <a:bodyPr/>
            <a:lstStyle/>
            <a:p>
              <a:endParaRPr lang="en-HK" dirty="0"/>
            </a:p>
          </p:txBody>
        </p:sp>
        <p:sp>
          <p:nvSpPr>
            <p:cNvPr id="16" name="TextBox 16"/>
            <p:cNvSpPr txBox="1"/>
            <p:nvPr/>
          </p:nvSpPr>
          <p:spPr>
            <a:xfrm rot="21586766">
              <a:off x="-2094700" y="42617"/>
              <a:ext cx="6444806" cy="738665"/>
            </a:xfrm>
            <a:prstGeom prst="rect">
              <a:avLst/>
            </a:prstGeom>
          </p:spPr>
          <p:txBody>
            <a:bodyPr wrap="square" lIns="0" tIns="0" rIns="0" bIns="0" rtlCol="0" anchor="t">
              <a:spAutoFit/>
            </a:bodyPr>
            <a:lstStyle/>
            <a:p>
              <a:pPr lvl="0" algn="ctr"/>
              <a:r>
                <a:rPr lang="en-US" altLang="zh-TW" sz="4800" dirty="0">
                  <a:solidFill>
                    <a:schemeClr val="bg1"/>
                  </a:solidFill>
                  <a:latin typeface="Yu Gothic UI Semibold" panose="020B0700000000000000" pitchFamily="34" charset="-128"/>
                  <a:ea typeface="Yu Gothic UI Semibold" panose="020B0700000000000000" pitchFamily="34" charset="-128"/>
                </a:rPr>
                <a:t>《</a:t>
              </a:r>
              <a:r>
                <a:rPr lang="zh-HK" altLang="en-US" sz="4800" dirty="0">
                  <a:solidFill>
                    <a:schemeClr val="bg1"/>
                  </a:solidFill>
                  <a:latin typeface="Yu Gothic UI Semibold" panose="020B0700000000000000" pitchFamily="34" charset="-128"/>
                  <a:ea typeface="Yu Gothic UI Semibold" panose="020B0700000000000000" pitchFamily="34" charset="-128"/>
                </a:rPr>
                <a:t>共建卓悅校園</a:t>
              </a:r>
              <a:r>
                <a:rPr lang="en-US" altLang="zh-TW" sz="4800" dirty="0">
                  <a:solidFill>
                    <a:schemeClr val="bg1"/>
                  </a:solidFill>
                  <a:latin typeface="Yu Gothic UI Semibold" panose="020B0700000000000000" pitchFamily="34" charset="-128"/>
                  <a:ea typeface="Yu Gothic UI Semibold" panose="020B0700000000000000" pitchFamily="34" charset="-128"/>
                </a:rPr>
                <a:t>》</a:t>
              </a:r>
              <a:r>
                <a:rPr lang="zh-HK" altLang="en-US" sz="4800" dirty="0">
                  <a:solidFill>
                    <a:schemeClr val="bg1"/>
                  </a:solidFill>
                  <a:latin typeface="Yu Gothic UI Semibold" panose="020B0700000000000000" pitchFamily="34" charset="-128"/>
                  <a:ea typeface="Yu Gothic UI Semibold" panose="020B0700000000000000" pitchFamily="34" charset="-128"/>
                </a:rPr>
                <a:t>計劃發展過程及</a:t>
              </a:r>
              <a:r>
                <a:rPr lang="zh-HK" altLang="en-US" sz="4800" b="1" kern="100" dirty="0">
                  <a:solidFill>
                    <a:schemeClr val="bg1"/>
                  </a:solidFill>
                  <a:latin typeface="Yu Gothic UI Semibold" panose="020B0700000000000000" pitchFamily="34" charset="-128"/>
                  <a:ea typeface="Yu Gothic UI Semibold" panose="020B0700000000000000" pitchFamily="34" charset="-128"/>
                </a:rPr>
                <a:t>概要</a:t>
              </a:r>
              <a:endParaRPr lang="en-HK" sz="4800" dirty="0">
                <a:solidFill>
                  <a:schemeClr val="bg1"/>
                </a:solidFill>
                <a:latin typeface="Yu Gothic UI Semibold" panose="020B0700000000000000" pitchFamily="34" charset="-128"/>
                <a:ea typeface="Yu Gothic UI Semibold" panose="020B0700000000000000" pitchFamily="34" charset="-128"/>
              </a:endParaRPr>
            </a:p>
          </p:txBody>
        </p:sp>
      </p:grpSp>
      <p:grpSp>
        <p:nvGrpSpPr>
          <p:cNvPr id="97" name="Group 96">
            <a:extLst>
              <a:ext uri="{FF2B5EF4-FFF2-40B4-BE49-F238E27FC236}">
                <a16:creationId xmlns:a16="http://schemas.microsoft.com/office/drawing/2014/main" id="{2279DC4A-9429-47F9-9313-971129B3D7DC}"/>
              </a:ext>
            </a:extLst>
          </p:cNvPr>
          <p:cNvGrpSpPr/>
          <p:nvPr/>
        </p:nvGrpSpPr>
        <p:grpSpPr>
          <a:xfrm>
            <a:off x="199192" y="1843312"/>
            <a:ext cx="17702296" cy="8710388"/>
            <a:chOff x="199192" y="1363002"/>
            <a:chExt cx="17702296" cy="8710388"/>
          </a:xfrm>
        </p:grpSpPr>
        <p:pic>
          <p:nvPicPr>
            <p:cNvPr id="2" name="Picture 2"/>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2857269" y="5149922"/>
              <a:ext cx="5000753" cy="4846184"/>
            </a:xfrm>
            <a:prstGeom prst="rect">
              <a:avLst/>
            </a:prstGeom>
          </p:spPr>
        </p:pic>
        <p:grpSp>
          <p:nvGrpSpPr>
            <p:cNvPr id="84" name="Group 83">
              <a:extLst>
                <a:ext uri="{FF2B5EF4-FFF2-40B4-BE49-F238E27FC236}">
                  <a16:creationId xmlns:a16="http://schemas.microsoft.com/office/drawing/2014/main" id="{0A08BDFA-88B5-44F6-9E81-E2C2806CC98C}"/>
                </a:ext>
              </a:extLst>
            </p:cNvPr>
            <p:cNvGrpSpPr/>
            <p:nvPr/>
          </p:nvGrpSpPr>
          <p:grpSpPr>
            <a:xfrm>
              <a:off x="199192" y="1363002"/>
              <a:ext cx="17702296" cy="4158662"/>
              <a:chOff x="199192" y="603383"/>
              <a:chExt cx="17702296" cy="4158662"/>
            </a:xfrm>
          </p:grpSpPr>
          <p:grpSp>
            <p:nvGrpSpPr>
              <p:cNvPr id="81" name="Group 80">
                <a:extLst>
                  <a:ext uri="{FF2B5EF4-FFF2-40B4-BE49-F238E27FC236}">
                    <a16:creationId xmlns:a16="http://schemas.microsoft.com/office/drawing/2014/main" id="{4DED55F7-806A-4A0D-A67E-9948E0BEA342}"/>
                  </a:ext>
                </a:extLst>
              </p:cNvPr>
              <p:cNvGrpSpPr/>
              <p:nvPr/>
            </p:nvGrpSpPr>
            <p:grpSpPr>
              <a:xfrm>
                <a:off x="199192" y="603383"/>
                <a:ext cx="5940000" cy="4141638"/>
                <a:chOff x="-134477" y="603383"/>
                <a:chExt cx="5940000" cy="4141638"/>
              </a:xfrm>
            </p:grpSpPr>
            <p:pic>
              <p:nvPicPr>
                <p:cNvPr id="4" name="Picture 4"/>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a:xfrm rot="16305045">
                  <a:off x="764704" y="-295798"/>
                  <a:ext cx="4141638" cy="5940000"/>
                </a:xfrm>
                <a:prstGeom prst="rect">
                  <a:avLst/>
                </a:prstGeom>
                <a:effectLst>
                  <a:outerShdw blurRad="50800" dist="38100" dir="2700000" algn="tl" rotWithShape="0">
                    <a:prstClr val="black">
                      <a:alpha val="40000"/>
                    </a:prstClr>
                  </a:outerShdw>
                </a:effectLst>
              </p:spPr>
            </p:pic>
            <p:sp>
              <p:nvSpPr>
                <p:cNvPr id="48" name="Rectangle 47">
                  <a:extLst>
                    <a:ext uri="{FF2B5EF4-FFF2-40B4-BE49-F238E27FC236}">
                      <a16:creationId xmlns:a16="http://schemas.microsoft.com/office/drawing/2014/main" id="{1D84555C-4512-4CC9-96A2-72E08C9DB8A9}"/>
                    </a:ext>
                  </a:extLst>
                </p:cNvPr>
                <p:cNvSpPr/>
                <p:nvPr/>
              </p:nvSpPr>
              <p:spPr>
                <a:xfrm>
                  <a:off x="275931" y="1711067"/>
                  <a:ext cx="5328000" cy="2651688"/>
                </a:xfrm>
                <a:prstGeom prst="rect">
                  <a:avLst/>
                </a:prstGeom>
              </p:spPr>
              <p:txBody>
                <a:bodyPr wrap="square">
                  <a:spAutoFit/>
                </a:bodyPr>
                <a:lstStyle/>
                <a:p>
                  <a:pPr>
                    <a:lnSpc>
                      <a:spcPts val="2700"/>
                    </a:lnSpc>
                    <a:spcBef>
                      <a:spcPts val="600"/>
                    </a:spcBef>
                    <a:spcAft>
                      <a:spcPts val="600"/>
                    </a:spcAft>
                  </a:pP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香港大學香港賽馬會防止自殺研究中心自</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2002</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年成立以來，一直關注公眾，尤其兒童及青少年的精神健康。</a:t>
                  </a:r>
                </a:p>
                <a:p>
                  <a:pPr algn="just">
                    <a:lnSpc>
                      <a:spcPts val="2700"/>
                    </a:lnSpc>
                    <a:spcBef>
                      <a:spcPts val="600"/>
                    </a:spcBef>
                    <a:spcAft>
                      <a:spcPts val="600"/>
                    </a:spcAft>
                  </a:pPr>
                  <a:r>
                    <a:rPr lang="en-US" altLang="zh-TW" sz="2000" dirty="0">
                      <a:solidFill>
                        <a:schemeClr val="tx1">
                          <a:lumMod val="85000"/>
                          <a:lumOff val="15000"/>
                        </a:schemeClr>
                      </a:solidFill>
                      <a:latin typeface="Yu Gothic Medium" panose="020B0500000000000000" pitchFamily="34" charset="-128"/>
                      <a:ea typeface="Yu Gothic Medium" panose="020B0500000000000000" pitchFamily="34" charset="-128"/>
                    </a:rPr>
                    <a:t>2014</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年，本中心</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承</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蒙</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優質教育基金</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 </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委託，對其資助有關培養學生正面態度和價值觀的計劃項目作探討工作，並將研究成果及經驗分享，輯錄於</a:t>
                  </a:r>
                  <a:r>
                    <a:rPr lang="en-US" altLang="zh-TW" sz="20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dirty="0">
                      <a:solidFill>
                        <a:schemeClr val="tx1">
                          <a:lumMod val="85000"/>
                          <a:lumOff val="15000"/>
                        </a:schemeClr>
                      </a:solidFill>
                      <a:latin typeface="Yu Gothic UI Semibold" panose="020B0700000000000000" pitchFamily="34" charset="-128"/>
                      <a:ea typeface="Yu Gothic UI Semibold" panose="020B0700000000000000" pitchFamily="34" charset="-128"/>
                    </a:rPr>
                    <a:t>培養學生正面態度和價</a:t>
                  </a:r>
                  <a:r>
                    <a:rPr lang="zh-TW" altLang="en-US" sz="2000" b="1" dirty="0">
                      <a:solidFill>
                        <a:schemeClr val="tx1">
                          <a:lumMod val="85000"/>
                          <a:lumOff val="15000"/>
                        </a:schemeClr>
                      </a:solidFill>
                      <a:latin typeface="Yu Gothic UI Semibold" panose="020B0700000000000000" pitchFamily="34" charset="-128"/>
                      <a:ea typeface="Yu Gothic UI Semibold" panose="020B0700000000000000" pitchFamily="34" charset="-128"/>
                    </a:rPr>
                    <a:t>值</a:t>
                  </a:r>
                  <a:r>
                    <a:rPr lang="zh-TW" altLang="en-US" sz="2000" dirty="0">
                      <a:solidFill>
                        <a:schemeClr val="tx1">
                          <a:lumMod val="85000"/>
                          <a:lumOff val="15000"/>
                        </a:schemeClr>
                      </a:solidFill>
                      <a:latin typeface="Yu Gothic UI Semibold" panose="020B0700000000000000" pitchFamily="34" charset="-128"/>
                      <a:ea typeface="Yu Gothic UI Semibold" panose="020B0700000000000000" pitchFamily="34" charset="-128"/>
                    </a:rPr>
                    <a:t>觀資源冊</a:t>
                  </a:r>
                  <a:r>
                    <a:rPr lang="en-US" altLang="zh-TW" sz="20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a:t>
                  </a:r>
                  <a:endPar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endParaRPr>
                </a:p>
              </p:txBody>
            </p:sp>
            <p:grpSp>
              <p:nvGrpSpPr>
                <p:cNvPr id="71" name="Group 7">
                  <a:extLst>
                    <a:ext uri="{FF2B5EF4-FFF2-40B4-BE49-F238E27FC236}">
                      <a16:creationId xmlns:a16="http://schemas.microsoft.com/office/drawing/2014/main" id="{4BC2D096-2F98-487B-831D-F87AB6B5643A}"/>
                    </a:ext>
                  </a:extLst>
                </p:cNvPr>
                <p:cNvGrpSpPr/>
                <p:nvPr/>
              </p:nvGrpSpPr>
              <p:grpSpPr>
                <a:xfrm rot="21284529">
                  <a:off x="1589572" y="667438"/>
                  <a:ext cx="1906939" cy="720000"/>
                  <a:chOff x="-56148" y="261984"/>
                  <a:chExt cx="7585960" cy="960000"/>
                </a:xfrm>
              </p:grpSpPr>
              <p:sp>
                <p:nvSpPr>
                  <p:cNvPr id="72" name="AutoShape 8">
                    <a:extLst>
                      <a:ext uri="{FF2B5EF4-FFF2-40B4-BE49-F238E27FC236}">
                        <a16:creationId xmlns:a16="http://schemas.microsoft.com/office/drawing/2014/main" id="{42AB68F7-8182-40BF-B9E0-885BAB142899}"/>
                      </a:ext>
                    </a:extLst>
                  </p:cNvPr>
                  <p:cNvSpPr/>
                  <p:nvPr/>
                </p:nvSpPr>
                <p:spPr>
                  <a:xfrm rot="21557927">
                    <a:off x="-56148" y="261984"/>
                    <a:ext cx="7585960" cy="960000"/>
                  </a:xfrm>
                  <a:prstGeom prst="rect">
                    <a:avLst/>
                  </a:prstGeom>
                  <a:solidFill>
                    <a:srgbClr val="000000"/>
                  </a:solidFill>
                </p:spPr>
              </p:sp>
              <p:sp>
                <p:nvSpPr>
                  <p:cNvPr id="73" name="TextBox 9">
                    <a:extLst>
                      <a:ext uri="{FF2B5EF4-FFF2-40B4-BE49-F238E27FC236}">
                        <a16:creationId xmlns:a16="http://schemas.microsoft.com/office/drawing/2014/main" id="{613E6B9F-891E-48E0-B631-45BC1F9BA61E}"/>
                      </a:ext>
                    </a:extLst>
                  </p:cNvPr>
                  <p:cNvSpPr txBox="1"/>
                  <p:nvPr/>
                </p:nvSpPr>
                <p:spPr>
                  <a:xfrm>
                    <a:off x="78878" y="528630"/>
                    <a:ext cx="7167331" cy="615553"/>
                  </a:xfrm>
                  <a:prstGeom prst="rect">
                    <a:avLst/>
                  </a:prstGeom>
                </p:spPr>
                <p:txBody>
                  <a:bodyPr wrap="square" lIns="0" tIns="0" rIns="0" bIns="0" rtlCol="0" anchor="t">
                    <a:spAutoFit/>
                  </a:bodyPr>
                  <a:lstStyle/>
                  <a:p>
                    <a:pPr marL="0" lvl="0" indent="0" algn="ctr">
                      <a:spcBef>
                        <a:spcPct val="0"/>
                      </a:spcBef>
                    </a:pPr>
                    <a:r>
                      <a:rPr lang="en-US" sz="3000" dirty="0">
                        <a:solidFill>
                          <a:srgbClr val="FFFFFF"/>
                        </a:solidFill>
                        <a:latin typeface="Hatton Bold"/>
                      </a:rPr>
                      <a:t>2014</a:t>
                    </a:r>
                  </a:p>
                </p:txBody>
              </p:sp>
            </p:grpSp>
          </p:grpSp>
          <p:grpSp>
            <p:nvGrpSpPr>
              <p:cNvPr id="82" name="Group 81">
                <a:extLst>
                  <a:ext uri="{FF2B5EF4-FFF2-40B4-BE49-F238E27FC236}">
                    <a16:creationId xmlns:a16="http://schemas.microsoft.com/office/drawing/2014/main" id="{6F8971DE-5BB3-451B-A509-76504BA46E0C}"/>
                  </a:ext>
                </a:extLst>
              </p:cNvPr>
              <p:cNvGrpSpPr/>
              <p:nvPr/>
            </p:nvGrpSpPr>
            <p:grpSpPr>
              <a:xfrm>
                <a:off x="6080340" y="603383"/>
                <a:ext cx="5940000" cy="4141638"/>
                <a:chOff x="5828998" y="603383"/>
                <a:chExt cx="5940000" cy="4141638"/>
              </a:xfrm>
            </p:grpSpPr>
            <p:pic>
              <p:nvPicPr>
                <p:cNvPr id="67" name="Picture 4">
                  <a:extLst>
                    <a:ext uri="{FF2B5EF4-FFF2-40B4-BE49-F238E27FC236}">
                      <a16:creationId xmlns:a16="http://schemas.microsoft.com/office/drawing/2014/main" id="{471BA5B5-C157-40FE-9FE2-C8DA6AFEC66E}"/>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16305045">
                  <a:off x="6728179" y="-295798"/>
                  <a:ext cx="4141638" cy="5940000"/>
                </a:xfrm>
                <a:prstGeom prst="rect">
                  <a:avLst/>
                </a:prstGeom>
                <a:effectLst>
                  <a:outerShdw blurRad="50800" dist="38100" dir="2700000" algn="tl" rotWithShape="0">
                    <a:prstClr val="black">
                      <a:alpha val="40000"/>
                    </a:prstClr>
                  </a:outerShdw>
                </a:effectLst>
              </p:spPr>
            </p:pic>
            <p:sp>
              <p:nvSpPr>
                <p:cNvPr id="69" name="Rectangle 68">
                  <a:extLst>
                    <a:ext uri="{FF2B5EF4-FFF2-40B4-BE49-F238E27FC236}">
                      <a16:creationId xmlns:a16="http://schemas.microsoft.com/office/drawing/2014/main" id="{B3F9F328-69DA-451E-B351-C4CF78191DAC}"/>
                    </a:ext>
                  </a:extLst>
                </p:cNvPr>
                <p:cNvSpPr/>
                <p:nvPr/>
              </p:nvSpPr>
              <p:spPr>
                <a:xfrm>
                  <a:off x="6391718" y="1844518"/>
                  <a:ext cx="5001879" cy="2305311"/>
                </a:xfrm>
                <a:prstGeom prst="rect">
                  <a:avLst/>
                </a:prstGeom>
              </p:spPr>
              <p:txBody>
                <a:bodyPr wrap="square">
                  <a:spAutoFit/>
                </a:bodyPr>
                <a:lstStyle/>
                <a:p>
                  <a:pPr algn="just">
                    <a:lnSpc>
                      <a:spcPts val="2700"/>
                    </a:lnSpc>
                    <a:spcBef>
                      <a:spcPts val="600"/>
                    </a:spcBef>
                    <a:spcAft>
                      <a:spcPts val="600"/>
                    </a:spcAft>
                  </a:pP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2015</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年</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4</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月至</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2019</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年</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8</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月，「</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優質教育基金</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」資助下，我們開展</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培養學生正面態度和價</a:t>
                  </a:r>
                  <a:r>
                    <a:rPr lang="zh-TW" altLang="en-US" sz="2000" b="1"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值</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觀</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 </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主題網絡計劃，發展一套循證為本的課程</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 </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促進</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中、小學生</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的精神健康。 </a:t>
                  </a:r>
                  <a:endPar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endParaRPr>
                </a:p>
                <a:p>
                  <a:pPr algn="just">
                    <a:lnSpc>
                      <a:spcPts val="2700"/>
                    </a:lnSpc>
                    <a:spcBef>
                      <a:spcPts val="600"/>
                    </a:spcBef>
                    <a:spcAft>
                      <a:spcPts val="600"/>
                    </a:spcAft>
                  </a:pP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計劃採用</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「公共衛生」模型</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策略，以及</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「生理</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心理</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社會」架構</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，作為課程及活動的框架。</a:t>
                  </a:r>
                  <a:endParaRPr lang="en-HK" sz="2000" kern="100" dirty="0">
                    <a:solidFill>
                      <a:schemeClr val="tx1">
                        <a:lumMod val="85000"/>
                        <a:lumOff val="15000"/>
                      </a:schemeClr>
                    </a:solidFill>
                    <a:latin typeface="Yu Gothic Medium" panose="020B0500000000000000" pitchFamily="34" charset="-128"/>
                    <a:ea typeface="Yu Gothic Medium" panose="020B0500000000000000" pitchFamily="34" charset="-128"/>
                  </a:endParaRPr>
                </a:p>
              </p:txBody>
            </p:sp>
            <p:grpSp>
              <p:nvGrpSpPr>
                <p:cNvPr id="74" name="Group 7">
                  <a:extLst>
                    <a:ext uri="{FF2B5EF4-FFF2-40B4-BE49-F238E27FC236}">
                      <a16:creationId xmlns:a16="http://schemas.microsoft.com/office/drawing/2014/main" id="{0444E991-54A8-4556-8A98-113DE293B4C2}"/>
                    </a:ext>
                  </a:extLst>
                </p:cNvPr>
                <p:cNvGrpSpPr/>
                <p:nvPr/>
              </p:nvGrpSpPr>
              <p:grpSpPr>
                <a:xfrm rot="21284529">
                  <a:off x="7622510" y="715680"/>
                  <a:ext cx="2769151" cy="720000"/>
                  <a:chOff x="-38720" y="273583"/>
                  <a:chExt cx="7585961" cy="960000"/>
                </a:xfrm>
              </p:grpSpPr>
              <p:sp>
                <p:nvSpPr>
                  <p:cNvPr id="75" name="AutoShape 8">
                    <a:extLst>
                      <a:ext uri="{FF2B5EF4-FFF2-40B4-BE49-F238E27FC236}">
                        <a16:creationId xmlns:a16="http://schemas.microsoft.com/office/drawing/2014/main" id="{8CE2C0E1-72F8-47B6-8704-4BCDCDC820C0}"/>
                      </a:ext>
                    </a:extLst>
                  </p:cNvPr>
                  <p:cNvSpPr/>
                  <p:nvPr/>
                </p:nvSpPr>
                <p:spPr>
                  <a:xfrm rot="21557927">
                    <a:off x="-38720" y="273583"/>
                    <a:ext cx="7585961" cy="960000"/>
                  </a:xfrm>
                  <a:prstGeom prst="rect">
                    <a:avLst/>
                  </a:prstGeom>
                  <a:solidFill>
                    <a:srgbClr val="000000"/>
                  </a:solidFill>
                </p:spPr>
              </p:sp>
              <p:sp>
                <p:nvSpPr>
                  <p:cNvPr id="76" name="TextBox 9">
                    <a:extLst>
                      <a:ext uri="{FF2B5EF4-FFF2-40B4-BE49-F238E27FC236}">
                        <a16:creationId xmlns:a16="http://schemas.microsoft.com/office/drawing/2014/main" id="{A4B4BDCF-796E-478F-98BE-E87276C8E896}"/>
                      </a:ext>
                    </a:extLst>
                  </p:cNvPr>
                  <p:cNvSpPr txBox="1"/>
                  <p:nvPr/>
                </p:nvSpPr>
                <p:spPr>
                  <a:xfrm>
                    <a:off x="95974" y="526636"/>
                    <a:ext cx="7167331" cy="615553"/>
                  </a:xfrm>
                  <a:prstGeom prst="rect">
                    <a:avLst/>
                  </a:prstGeom>
                </p:spPr>
                <p:txBody>
                  <a:bodyPr wrap="square" lIns="0" tIns="0" rIns="0" bIns="0" rtlCol="0" anchor="t">
                    <a:spAutoFit/>
                  </a:bodyPr>
                  <a:lstStyle/>
                  <a:p>
                    <a:pPr marL="0" lvl="0" indent="0" algn="ctr">
                      <a:spcBef>
                        <a:spcPct val="0"/>
                      </a:spcBef>
                    </a:pPr>
                    <a:r>
                      <a:rPr lang="en-US" sz="3000" dirty="0">
                        <a:solidFill>
                          <a:srgbClr val="FFFFFF"/>
                        </a:solidFill>
                        <a:latin typeface="Hatton Bold"/>
                      </a:rPr>
                      <a:t>2015-2019</a:t>
                    </a:r>
                  </a:p>
                </p:txBody>
              </p:sp>
            </p:grpSp>
          </p:grpSp>
          <p:grpSp>
            <p:nvGrpSpPr>
              <p:cNvPr id="83" name="Group 82">
                <a:extLst>
                  <a:ext uri="{FF2B5EF4-FFF2-40B4-BE49-F238E27FC236}">
                    <a16:creationId xmlns:a16="http://schemas.microsoft.com/office/drawing/2014/main" id="{7EE9DB72-77AE-472F-BC9D-4010BA25D0A4}"/>
                  </a:ext>
                </a:extLst>
              </p:cNvPr>
              <p:cNvGrpSpPr/>
              <p:nvPr/>
            </p:nvGrpSpPr>
            <p:grpSpPr>
              <a:xfrm>
                <a:off x="11961488" y="620407"/>
                <a:ext cx="5940000" cy="4141638"/>
                <a:chOff x="12234745" y="603383"/>
                <a:chExt cx="5940000" cy="4141638"/>
              </a:xfrm>
            </p:grpSpPr>
            <p:pic>
              <p:nvPicPr>
                <p:cNvPr id="68" name="Picture 4">
                  <a:extLst>
                    <a:ext uri="{FF2B5EF4-FFF2-40B4-BE49-F238E27FC236}">
                      <a16:creationId xmlns:a16="http://schemas.microsoft.com/office/drawing/2014/main" id="{AB6F74CC-B75A-4647-B8C5-039643C7997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305045">
                  <a:off x="13133926" y="-295798"/>
                  <a:ext cx="4141638" cy="5940000"/>
                </a:xfrm>
                <a:prstGeom prst="rect">
                  <a:avLst/>
                </a:prstGeom>
                <a:effectLst>
                  <a:outerShdw blurRad="50800" dist="38100" dir="2700000" algn="tl" rotWithShape="0">
                    <a:prstClr val="black">
                      <a:alpha val="40000"/>
                    </a:prstClr>
                  </a:outerShdw>
                </a:effectLst>
              </p:spPr>
            </p:pic>
            <p:sp>
              <p:nvSpPr>
                <p:cNvPr id="70" name="Rectangle 69">
                  <a:extLst>
                    <a:ext uri="{FF2B5EF4-FFF2-40B4-BE49-F238E27FC236}">
                      <a16:creationId xmlns:a16="http://schemas.microsoft.com/office/drawing/2014/main" id="{A345C712-2E60-47D6-A540-97C85787C824}"/>
                    </a:ext>
                  </a:extLst>
                </p:cNvPr>
                <p:cNvSpPr/>
                <p:nvPr/>
              </p:nvSpPr>
              <p:spPr>
                <a:xfrm>
                  <a:off x="12693857" y="1711067"/>
                  <a:ext cx="5244827" cy="2654381"/>
                </a:xfrm>
                <a:prstGeom prst="rect">
                  <a:avLst/>
                </a:prstGeom>
              </p:spPr>
              <p:txBody>
                <a:bodyPr wrap="square">
                  <a:spAutoFit/>
                </a:bodyPr>
                <a:lstStyle/>
                <a:p>
                  <a:pPr algn="just">
                    <a:lnSpc>
                      <a:spcPts val="2700"/>
                    </a:lnSpc>
                    <a:spcBef>
                      <a:spcPts val="600"/>
                    </a:spcBef>
                    <a:spcAft>
                      <a:spcPts val="600"/>
                    </a:spcAft>
                  </a:pP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承蒙「</a:t>
                  </a:r>
                  <a:r>
                    <a:rPr lang="zh-TW" altLang="en-US" sz="2000" dirty="0">
                      <a:solidFill>
                        <a:schemeClr val="tx1">
                          <a:lumMod val="85000"/>
                          <a:lumOff val="15000"/>
                        </a:schemeClr>
                      </a:solidFill>
                      <a:latin typeface="Yu Gothic Medium" panose="020B0500000000000000" pitchFamily="34" charset="-128"/>
                      <a:ea typeface="Yu Gothic Medium" panose="020B0500000000000000" pitchFamily="34" charset="-128"/>
                    </a:rPr>
                    <a:t>優質教育基金</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」的持續支持，我們於</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2019</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年</a:t>
                  </a:r>
                  <a:r>
                    <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9</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月開展新一階段的主題網絡計劃</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共建卓悦校園</a:t>
                  </a:r>
                  <a:r>
                    <a:rPr lang="en-US" altLang="zh-TW"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。建基於</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中、小學</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的成功經驗，計劃順利將計劃活動推展至</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幼稚園</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a:t>
                  </a:r>
                  <a:endParaRPr lang="en-US" altLang="zh-TW" sz="2000" kern="100" dirty="0">
                    <a:solidFill>
                      <a:schemeClr val="tx1">
                        <a:lumMod val="85000"/>
                        <a:lumOff val="15000"/>
                      </a:schemeClr>
                    </a:solidFill>
                    <a:latin typeface="Yu Gothic Medium" panose="020B0500000000000000" pitchFamily="34" charset="-128"/>
                    <a:ea typeface="Yu Gothic Medium" panose="020B0500000000000000" pitchFamily="34" charset="-128"/>
                  </a:endParaRPr>
                </a:p>
                <a:p>
                  <a:pPr algn="just">
                    <a:lnSpc>
                      <a:spcPts val="2700"/>
                    </a:lnSpc>
                    <a:spcBef>
                      <a:spcPts val="600"/>
                    </a:spcBef>
                    <a:spcAft>
                      <a:spcPts val="600"/>
                    </a:spcAft>
                  </a:pP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旨在將精神健康教育融入學校課程，培養和增強學童抵抗逆境的韌力，並讓學校轉化為</a:t>
                  </a:r>
                  <a:r>
                    <a:rPr lang="zh-TW" altLang="en-US" sz="2000" kern="100" dirty="0">
                      <a:solidFill>
                        <a:schemeClr val="tx1">
                          <a:lumMod val="85000"/>
                          <a:lumOff val="15000"/>
                        </a:schemeClr>
                      </a:solidFill>
                      <a:latin typeface="Yu Gothic UI Semibold" panose="020B0700000000000000" pitchFamily="34" charset="-128"/>
                      <a:ea typeface="Yu Gothic UI Semibold" panose="020B0700000000000000" pitchFamily="34" charset="-128"/>
                    </a:rPr>
                    <a:t>以學生「幸福感為先」的校園</a:t>
                  </a:r>
                  <a:r>
                    <a:rPr lang="zh-TW" altLang="en-US" sz="2000" kern="100" dirty="0">
                      <a:solidFill>
                        <a:schemeClr val="tx1">
                          <a:lumMod val="85000"/>
                          <a:lumOff val="15000"/>
                        </a:schemeClr>
                      </a:solidFill>
                      <a:latin typeface="Yu Gothic Medium" panose="020B0500000000000000" pitchFamily="34" charset="-128"/>
                      <a:ea typeface="Yu Gothic Medium" panose="020B0500000000000000" pitchFamily="34" charset="-128"/>
                    </a:rPr>
                    <a:t>。</a:t>
                  </a:r>
                  <a:endParaRPr lang="en-HK" sz="2000" kern="100" dirty="0">
                    <a:solidFill>
                      <a:schemeClr val="tx1">
                        <a:lumMod val="85000"/>
                        <a:lumOff val="15000"/>
                      </a:schemeClr>
                    </a:solidFill>
                    <a:latin typeface="Yu Gothic Medium" panose="020B0500000000000000" pitchFamily="34" charset="-128"/>
                    <a:ea typeface="Yu Gothic Medium" panose="020B0500000000000000" pitchFamily="34" charset="-128"/>
                  </a:endParaRPr>
                </a:p>
              </p:txBody>
            </p:sp>
            <p:grpSp>
              <p:nvGrpSpPr>
                <p:cNvPr id="77" name="Group 7">
                  <a:extLst>
                    <a:ext uri="{FF2B5EF4-FFF2-40B4-BE49-F238E27FC236}">
                      <a16:creationId xmlns:a16="http://schemas.microsoft.com/office/drawing/2014/main" id="{B06BF4F0-53A4-4256-AFC8-4F57D9C77153}"/>
                    </a:ext>
                  </a:extLst>
                </p:cNvPr>
                <p:cNvGrpSpPr/>
                <p:nvPr/>
              </p:nvGrpSpPr>
              <p:grpSpPr>
                <a:xfrm rot="21284529">
                  <a:off x="14047007" y="761858"/>
                  <a:ext cx="2769151" cy="720000"/>
                  <a:chOff x="-50312" y="334895"/>
                  <a:chExt cx="7585961" cy="960000"/>
                </a:xfrm>
              </p:grpSpPr>
              <p:sp>
                <p:nvSpPr>
                  <p:cNvPr id="78" name="AutoShape 8">
                    <a:extLst>
                      <a:ext uri="{FF2B5EF4-FFF2-40B4-BE49-F238E27FC236}">
                        <a16:creationId xmlns:a16="http://schemas.microsoft.com/office/drawing/2014/main" id="{066E206A-F763-462F-B8A4-949AAF794E76}"/>
                      </a:ext>
                    </a:extLst>
                  </p:cNvPr>
                  <p:cNvSpPr/>
                  <p:nvPr/>
                </p:nvSpPr>
                <p:spPr>
                  <a:xfrm rot="21557927">
                    <a:off x="-50312" y="334895"/>
                    <a:ext cx="7585961" cy="960000"/>
                  </a:xfrm>
                  <a:prstGeom prst="rect">
                    <a:avLst/>
                  </a:prstGeom>
                  <a:solidFill>
                    <a:srgbClr val="000000"/>
                  </a:solidFill>
                </p:spPr>
              </p:sp>
              <p:sp>
                <p:nvSpPr>
                  <p:cNvPr id="79" name="TextBox 9">
                    <a:extLst>
                      <a:ext uri="{FF2B5EF4-FFF2-40B4-BE49-F238E27FC236}">
                        <a16:creationId xmlns:a16="http://schemas.microsoft.com/office/drawing/2014/main" id="{69EBA0E2-CF4B-4FCA-AC44-E873AC6DD6F9}"/>
                      </a:ext>
                    </a:extLst>
                  </p:cNvPr>
                  <p:cNvSpPr txBox="1"/>
                  <p:nvPr/>
                </p:nvSpPr>
                <p:spPr>
                  <a:xfrm>
                    <a:off x="100248" y="504031"/>
                    <a:ext cx="7167331" cy="615553"/>
                  </a:xfrm>
                  <a:prstGeom prst="rect">
                    <a:avLst/>
                  </a:prstGeom>
                </p:spPr>
                <p:txBody>
                  <a:bodyPr wrap="square" lIns="0" tIns="0" rIns="0" bIns="0" rtlCol="0" anchor="t">
                    <a:spAutoFit/>
                  </a:bodyPr>
                  <a:lstStyle/>
                  <a:p>
                    <a:pPr lvl="0" algn="ctr">
                      <a:spcBef>
                        <a:spcPct val="0"/>
                      </a:spcBef>
                    </a:pPr>
                    <a:r>
                      <a:rPr lang="en-US" sz="3000" dirty="0">
                        <a:solidFill>
                          <a:srgbClr val="FFFFFF"/>
                        </a:solidFill>
                        <a:latin typeface="Hatton Bold"/>
                      </a:rPr>
                      <a:t>2019-</a:t>
                    </a:r>
                    <a:r>
                      <a:rPr lang="ja-JP" altLang="en-US" sz="3000" dirty="0">
                        <a:solidFill>
                          <a:srgbClr val="FFFFFF"/>
                        </a:solidFill>
                        <a:latin typeface="Hatton Bold"/>
                      </a:rPr>
                      <a:t>迄今</a:t>
                    </a:r>
                    <a:endParaRPr lang="en-US" sz="3000" dirty="0">
                      <a:solidFill>
                        <a:srgbClr val="FFFFFF"/>
                      </a:solidFill>
                      <a:latin typeface="Hatton Bold"/>
                    </a:endParaRPr>
                  </a:p>
                </p:txBody>
              </p:sp>
            </p:grpSp>
          </p:grpSp>
        </p:grpSp>
        <p:pic>
          <p:nvPicPr>
            <p:cNvPr id="85" name="Picture 84">
              <a:extLst>
                <a:ext uri="{FF2B5EF4-FFF2-40B4-BE49-F238E27FC236}">
                  <a16:creationId xmlns:a16="http://schemas.microsoft.com/office/drawing/2014/main" id="{24E43C58-AAC6-431D-97DC-73BFC6DFF7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0406" y="5295901"/>
              <a:ext cx="2845574" cy="4049278"/>
            </a:xfrm>
            <a:prstGeom prst="rect">
              <a:avLst/>
            </a:prstGeom>
            <a:ln>
              <a:solidFill>
                <a:schemeClr val="bg1"/>
              </a:solidFill>
            </a:ln>
            <a:effectLst>
              <a:outerShdw blurRad="50800" dist="38100" dir="2700000" algn="tl" rotWithShape="0">
                <a:prstClr val="black">
                  <a:alpha val="40000"/>
                </a:prstClr>
              </a:outerShdw>
            </a:effectLst>
          </p:spPr>
        </p:pic>
        <p:pic>
          <p:nvPicPr>
            <p:cNvPr id="90" name="Picture 2">
              <a:extLst>
                <a:ext uri="{FF2B5EF4-FFF2-40B4-BE49-F238E27FC236}">
                  <a16:creationId xmlns:a16="http://schemas.microsoft.com/office/drawing/2014/main" id="{764FEFD2-EA27-4669-BCCA-87B6CB09545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rot="-6630706">
              <a:off x="10127423" y="4920713"/>
              <a:ext cx="5000753" cy="4846184"/>
            </a:xfrm>
            <a:prstGeom prst="rect">
              <a:avLst/>
            </a:prstGeom>
          </p:spPr>
        </p:pic>
        <p:grpSp>
          <p:nvGrpSpPr>
            <p:cNvPr id="91" name="Group 90">
              <a:extLst>
                <a:ext uri="{FF2B5EF4-FFF2-40B4-BE49-F238E27FC236}">
                  <a16:creationId xmlns:a16="http://schemas.microsoft.com/office/drawing/2014/main" id="{B37EA7AF-63E1-4B82-96EE-CDB5041EB072}"/>
                </a:ext>
              </a:extLst>
            </p:cNvPr>
            <p:cNvGrpSpPr/>
            <p:nvPr/>
          </p:nvGrpSpPr>
          <p:grpSpPr>
            <a:xfrm>
              <a:off x="12719145" y="5295900"/>
              <a:ext cx="4632066" cy="4091690"/>
              <a:chOff x="13169737" y="5524621"/>
              <a:chExt cx="4632066" cy="4091690"/>
            </a:xfrm>
          </p:grpSpPr>
          <p:pic>
            <p:nvPicPr>
              <p:cNvPr id="92" name="Picture 91" descr="A picture containing background pattern&#10;&#10;Description automatically generated">
                <a:extLst>
                  <a:ext uri="{FF2B5EF4-FFF2-40B4-BE49-F238E27FC236}">
                    <a16:creationId xmlns:a16="http://schemas.microsoft.com/office/drawing/2014/main" id="{E8BCB7B4-BC05-474B-AB7A-DF16C56AD5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38552" y="6272940"/>
                <a:ext cx="2363251" cy="3343371"/>
              </a:xfrm>
              <a:prstGeom prst="rect">
                <a:avLst/>
              </a:prstGeom>
              <a:ln w="19050">
                <a:solidFill>
                  <a:schemeClr val="bg1"/>
                </a:solidFill>
              </a:ln>
              <a:effectLst>
                <a:outerShdw blurRad="50800" dist="38100" dir="2700000" algn="tl" rotWithShape="0">
                  <a:prstClr val="black">
                    <a:alpha val="40000"/>
                  </a:prstClr>
                </a:outerShdw>
              </a:effectLst>
            </p:spPr>
          </p:pic>
          <p:pic>
            <p:nvPicPr>
              <p:cNvPr id="93" name="Picture 92" descr="A picture containing engineering drawing&#10;&#10;Description automatically generated">
                <a:extLst>
                  <a:ext uri="{FF2B5EF4-FFF2-40B4-BE49-F238E27FC236}">
                    <a16:creationId xmlns:a16="http://schemas.microsoft.com/office/drawing/2014/main" id="{01E9210A-CEB2-433D-B9C3-0A0F73D1A8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69737" y="5524621"/>
                <a:ext cx="2368455" cy="3343371"/>
              </a:xfrm>
              <a:prstGeom prst="rect">
                <a:avLst/>
              </a:prstGeom>
              <a:ln w="19050">
                <a:solidFill>
                  <a:schemeClr val="bg1"/>
                </a:solidFill>
              </a:ln>
              <a:effectLst>
                <a:outerShdw blurRad="50800" dist="38100" dir="2700000" algn="tl" rotWithShape="0">
                  <a:prstClr val="black">
                    <a:alpha val="40000"/>
                  </a:prstClr>
                </a:outerShdw>
              </a:effectLst>
            </p:spPr>
          </p:pic>
        </p:grpSp>
        <p:grpSp>
          <p:nvGrpSpPr>
            <p:cNvPr id="94" name="Group 93">
              <a:extLst>
                <a:ext uri="{FF2B5EF4-FFF2-40B4-BE49-F238E27FC236}">
                  <a16:creationId xmlns:a16="http://schemas.microsoft.com/office/drawing/2014/main" id="{556CF92D-24B1-4C14-A673-72256C6C5B4F}"/>
                </a:ext>
              </a:extLst>
            </p:cNvPr>
            <p:cNvGrpSpPr/>
            <p:nvPr/>
          </p:nvGrpSpPr>
          <p:grpSpPr>
            <a:xfrm>
              <a:off x="6778060" y="5290981"/>
              <a:ext cx="4804340" cy="4091690"/>
              <a:chOff x="7025973" y="5524621"/>
              <a:chExt cx="4804340" cy="4091690"/>
            </a:xfrm>
          </p:grpSpPr>
          <p:pic>
            <p:nvPicPr>
              <p:cNvPr id="95" name="Picture 94">
                <a:extLst>
                  <a:ext uri="{FF2B5EF4-FFF2-40B4-BE49-F238E27FC236}">
                    <a16:creationId xmlns:a16="http://schemas.microsoft.com/office/drawing/2014/main" id="{E875FE1F-776A-443E-B593-4EFCD28D6E9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90785" y="6272940"/>
                <a:ext cx="2839528" cy="3343371"/>
              </a:xfrm>
              <a:prstGeom prst="rect">
                <a:avLst/>
              </a:prstGeom>
              <a:ln w="19050">
                <a:solidFill>
                  <a:schemeClr val="bg1"/>
                </a:solidFill>
              </a:ln>
              <a:effectLst>
                <a:outerShdw blurRad="50800" dist="38100" dir="2700000" algn="tl" rotWithShape="0">
                  <a:prstClr val="black">
                    <a:alpha val="40000"/>
                  </a:prstClr>
                </a:outerShdw>
              </a:effectLst>
            </p:spPr>
          </p:pic>
          <p:pic>
            <p:nvPicPr>
              <p:cNvPr id="96" name="Picture 95">
                <a:extLst>
                  <a:ext uri="{FF2B5EF4-FFF2-40B4-BE49-F238E27FC236}">
                    <a16:creationId xmlns:a16="http://schemas.microsoft.com/office/drawing/2014/main" id="{8B2D3F6A-55E9-4DE0-A62E-6EE7DA40A71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025973" y="5524621"/>
                <a:ext cx="2483120" cy="3343371"/>
              </a:xfrm>
              <a:prstGeom prst="rect">
                <a:avLst/>
              </a:prstGeom>
              <a:ln w="19050">
                <a:solidFill>
                  <a:schemeClr val="bg1"/>
                </a:solidFill>
              </a:ln>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5781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630706">
            <a:off x="-2147175" y="6097709"/>
            <a:ext cx="5000753" cy="4846184"/>
          </a:xfrm>
          <a:prstGeom prst="rect">
            <a:avLst/>
          </a:prstGeom>
        </p:spPr>
      </p:pic>
      <p:pic>
        <p:nvPicPr>
          <p:cNvPr id="5" name="Picture 5"/>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rot="-5294955">
            <a:off x="812812" y="1423937"/>
            <a:ext cx="7356468" cy="8535730"/>
          </a:xfrm>
          <a:prstGeom prst="rect">
            <a:avLst/>
          </a:prstGeom>
          <a:effectLst>
            <a:outerShdw blurRad="50800" dist="38100" dir="2700000" algn="tl" rotWithShape="0">
              <a:prstClr val="black">
                <a:alpha val="40000"/>
              </a:prstClr>
            </a:outerShdw>
          </a:effectLst>
        </p:spPr>
      </p:pic>
      <p:grpSp>
        <p:nvGrpSpPr>
          <p:cNvPr id="6" name="Group 6"/>
          <p:cNvGrpSpPr/>
          <p:nvPr/>
        </p:nvGrpSpPr>
        <p:grpSpPr>
          <a:xfrm>
            <a:off x="4203732" y="211901"/>
            <a:ext cx="8756498" cy="940635"/>
            <a:chOff x="1871" y="8561"/>
            <a:chExt cx="5700184" cy="1254180"/>
          </a:xfrm>
        </p:grpSpPr>
        <p:sp>
          <p:nvSpPr>
            <p:cNvPr id="7" name="AutoShape 7"/>
            <p:cNvSpPr/>
            <p:nvPr/>
          </p:nvSpPr>
          <p:spPr>
            <a:xfrm rot="10329">
              <a:off x="1871" y="8561"/>
              <a:ext cx="5700184" cy="1254180"/>
            </a:xfrm>
            <a:prstGeom prst="rect">
              <a:avLst/>
            </a:prstGeom>
            <a:solidFill>
              <a:srgbClr val="000000"/>
            </a:solidFill>
          </p:spPr>
        </p:sp>
        <p:sp>
          <p:nvSpPr>
            <p:cNvPr id="8" name="TextBox 8"/>
            <p:cNvSpPr txBox="1"/>
            <p:nvPr/>
          </p:nvSpPr>
          <p:spPr>
            <a:xfrm>
              <a:off x="286509" y="266801"/>
              <a:ext cx="5130909" cy="820737"/>
            </a:xfrm>
            <a:prstGeom prst="rect">
              <a:avLst/>
            </a:prstGeom>
          </p:spPr>
          <p:txBody>
            <a:bodyPr wrap="square" lIns="0" tIns="0" rIns="0" bIns="0" rtlCol="0" anchor="t">
              <a:spAutoFit/>
            </a:bodyPr>
            <a:lstStyle/>
            <a:p>
              <a:pPr lvl="0" algn="ctr">
                <a:spcBef>
                  <a:spcPct val="0"/>
                </a:spcBef>
              </a:pPr>
              <a:r>
                <a:rPr lang="en-US" altLang="zh-TW" sz="4000" dirty="0">
                  <a:solidFill>
                    <a:srgbClr val="FFFFFF"/>
                  </a:solidFill>
                  <a:latin typeface="Yu Gothic UI Semibold" panose="020B0700000000000000" pitchFamily="34" charset="-128"/>
                  <a:ea typeface="Yu Gothic UI Semibold" panose="020B0700000000000000" pitchFamily="34" charset="-128"/>
                </a:rPr>
                <a:t>DSE</a:t>
              </a:r>
              <a:r>
                <a:rPr lang="zh-TW" altLang="en-US" sz="4000" dirty="0">
                  <a:solidFill>
                    <a:srgbClr val="FFFFFF"/>
                  </a:solidFill>
                  <a:latin typeface="Yu Gothic UI Semibold" panose="020B0700000000000000" pitchFamily="34" charset="-128"/>
                  <a:ea typeface="Yu Gothic UI Semibold" panose="020B0700000000000000" pitchFamily="34" charset="-128"/>
                </a:rPr>
                <a:t>學生的求助電話內容主題及關</a:t>
              </a:r>
            </a:p>
          </p:txBody>
        </p:sp>
      </p:grpSp>
      <p:sp>
        <p:nvSpPr>
          <p:cNvPr id="9" name="TextBox 9"/>
          <p:cNvSpPr txBox="1"/>
          <p:nvPr/>
        </p:nvSpPr>
        <p:spPr>
          <a:xfrm>
            <a:off x="976692" y="2339668"/>
            <a:ext cx="7028710" cy="6832640"/>
          </a:xfrm>
          <a:prstGeom prst="rect">
            <a:avLst/>
          </a:prstGeom>
        </p:spPr>
        <p:txBody>
          <a:bodyPr wrap="square" lIns="0" tIns="0" rIns="0" bIns="0" rtlCol="0" anchor="t">
            <a:spAutoFit/>
          </a:bodyPr>
          <a:lstStyle/>
          <a:p>
            <a:pPr lvl="0">
              <a:spcBef>
                <a:spcPts val="1200"/>
              </a:spcBef>
              <a:spcAft>
                <a:spcPts val="1200"/>
              </a:spcAft>
            </a:pP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根據分析，以下是</a:t>
            </a:r>
            <a:r>
              <a:rPr lang="en-US" altLang="zh-TW"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DSE</a:t>
            </a: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學生求助者</a:t>
            </a:r>
            <a:r>
              <a:rPr lang="en-US" altLang="zh-TW"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(Help seekers)</a:t>
            </a:r>
          </a:p>
          <a:p>
            <a:pPr lvl="0">
              <a:spcBef>
                <a:spcPts val="1200"/>
              </a:spcBef>
              <a:spcAft>
                <a:spcPts val="1200"/>
              </a:spcAft>
            </a:pP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在電話傾談中的主導話題：</a:t>
            </a:r>
            <a:endParaRPr lang="en-US" altLang="zh-TW" sz="24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1</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：一般壓力（包括考試</a:t>
            </a:r>
            <a:r>
              <a:rPr lang="zh-TW" altLang="en-US" dirty="0">
                <a:solidFill>
                  <a:schemeClr val="tx1">
                    <a:lumMod val="75000"/>
                    <a:lumOff val="25000"/>
                  </a:schemeClr>
                </a:solidFill>
                <a:latin typeface="Yu Gothic UI Semibold" panose="020B0700000000000000" pitchFamily="34" charset="-128"/>
                <a:ea typeface="Yu Gothic UI Semibold" panose="020B0700000000000000" pitchFamily="34" charset="-128"/>
              </a:rPr>
              <a:t>、</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屋企</a:t>
            </a:r>
            <a:r>
              <a:rPr lang="zh-TW" altLang="en-US" dirty="0">
                <a:solidFill>
                  <a:schemeClr val="tx1">
                    <a:lumMod val="75000"/>
                    <a:lumOff val="25000"/>
                  </a:schemeClr>
                </a:solidFill>
                <a:latin typeface="Yu Gothic UI Semibold" panose="020B0700000000000000" pitchFamily="34" charset="-128"/>
                <a:ea typeface="Yu Gothic UI Semibold" panose="020B0700000000000000" pitchFamily="34" charset="-128"/>
              </a:rPr>
              <a:t>、</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情緒</a:t>
            </a:r>
            <a:r>
              <a:rPr lang="zh-TW" altLang="en-US" dirty="0">
                <a:solidFill>
                  <a:schemeClr val="tx1">
                    <a:lumMod val="75000"/>
                    <a:lumOff val="25000"/>
                  </a:schemeClr>
                </a:solidFill>
                <a:latin typeface="Yu Gothic UI Semibold" panose="020B0700000000000000" pitchFamily="34" charset="-128"/>
                <a:ea typeface="Yu Gothic UI Semibold" panose="020B0700000000000000" pitchFamily="34" charset="-128"/>
              </a:rPr>
              <a:t>、</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學校）</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2</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：人際關係</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3</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：家庭關係</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4</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：學校人際關係</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5</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：親人關係</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6</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：學業功課</a:t>
            </a:r>
          </a:p>
          <a:p>
            <a:pPr lvl="0">
              <a:spcBef>
                <a:spcPts val="1200"/>
              </a:spcBef>
              <a:spcAft>
                <a:spcPts val="1200"/>
              </a:spcAft>
            </a:pPr>
            <a:r>
              <a:rPr lang="en-US" altLang="zh-TW"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7</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：前途與未來</a:t>
            </a:r>
          </a:p>
          <a:p>
            <a:pPr lvl="0">
              <a:spcBef>
                <a:spcPts val="1200"/>
              </a:spcBef>
              <a:spcAft>
                <a:spcPts val="1200"/>
              </a:spcAft>
            </a:pP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在不同的</a:t>
            </a:r>
            <a:r>
              <a:rPr lang="en-US" altLang="zh-TW"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DSE</a:t>
            </a: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學生求助電話傾談中，</a:t>
            </a:r>
            <a:r>
              <a:rPr lang="zh-TW" altLang="en-US" sz="2400" dirty="0">
                <a:solidFill>
                  <a:schemeClr val="tx1">
                    <a:lumMod val="75000"/>
                    <a:lumOff val="25000"/>
                  </a:schemeClr>
                </a:solidFill>
                <a:latin typeface="Yu Gothic UI Semibold" panose="020B0700000000000000" pitchFamily="34" charset="-128"/>
                <a:ea typeface="Yu Gothic UI Semibold" panose="020B0700000000000000" pitchFamily="34" charset="-128"/>
              </a:rPr>
              <a:t>「朋友」、 「學校」、「老師」</a:t>
            </a:r>
            <a:r>
              <a:rPr lang="zh-TW" alt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rPr>
              <a:t>經常被提及；可見三者對這類求助者的重要性。</a:t>
            </a:r>
            <a:endParaRPr lang="en-US" sz="2400" dirty="0">
              <a:solidFill>
                <a:schemeClr val="tx1">
                  <a:lumMod val="75000"/>
                  <a:lumOff val="25000"/>
                </a:schemeClr>
              </a:solidFill>
              <a:latin typeface="Yu Gothic UI Semilight" panose="020B0400000000000000" pitchFamily="34" charset="-128"/>
              <a:ea typeface="Yu Gothic UI Semilight" panose="020B0400000000000000" pitchFamily="34" charset="-128"/>
            </a:endParaRPr>
          </a:p>
        </p:txBody>
      </p:sp>
      <p:pic>
        <p:nvPicPr>
          <p:cNvPr id="36" name="图片 3" descr="dse problems">
            <a:extLst>
              <a:ext uri="{FF2B5EF4-FFF2-40B4-BE49-F238E27FC236}">
                <a16:creationId xmlns:a16="http://schemas.microsoft.com/office/drawing/2014/main" id="{7669E20C-F3FF-4F02-9ADE-E6B25EEE7ABF}"/>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869295" y="3508762"/>
            <a:ext cx="9321107" cy="5986682"/>
          </a:xfrm>
          <a:prstGeom prst="rect">
            <a:avLst/>
          </a:prstGeom>
          <a:ln>
            <a:noFill/>
          </a:ln>
        </p:spPr>
      </p:pic>
      <p:sp>
        <p:nvSpPr>
          <p:cNvPr id="37" name="TextBox 36">
            <a:extLst>
              <a:ext uri="{FF2B5EF4-FFF2-40B4-BE49-F238E27FC236}">
                <a16:creationId xmlns:a16="http://schemas.microsoft.com/office/drawing/2014/main" id="{8C2ABCD1-795B-4DF1-8035-7E8BC78B034D}"/>
              </a:ext>
            </a:extLst>
          </p:cNvPr>
          <p:cNvSpPr txBox="1"/>
          <p:nvPr/>
        </p:nvSpPr>
        <p:spPr>
          <a:xfrm>
            <a:off x="18516600" y="6515100"/>
            <a:ext cx="3724713" cy="738664"/>
          </a:xfrm>
          <a:prstGeom prst="rect">
            <a:avLst/>
          </a:prstGeom>
          <a:solidFill>
            <a:srgbClr val="FF0000"/>
          </a:solidFill>
        </p:spPr>
        <p:txBody>
          <a:bodyPr wrap="square" rtlCol="0">
            <a:spAutoFit/>
          </a:bodyPr>
          <a:lstStyle/>
          <a:p>
            <a:pPr>
              <a:buClr>
                <a:srgbClr val="000000"/>
              </a:buClr>
            </a:pPr>
            <a:r>
              <a:rPr lang="en-US" sz="2100" kern="0" dirty="0">
                <a:solidFill>
                  <a:srgbClr val="000000"/>
                </a:solidFill>
                <a:latin typeface="Arial" panose="020B0604020202090204"/>
                <a:cs typeface="Arial" panose="020B0604020202090204"/>
                <a:sym typeface="Arial" panose="020B0604020202090204"/>
              </a:rPr>
              <a:t>Update this from Oct 2018 to May 31 2020??</a:t>
            </a:r>
          </a:p>
        </p:txBody>
      </p:sp>
      <p:sp>
        <p:nvSpPr>
          <p:cNvPr id="38" name="Rectangle 37">
            <a:extLst>
              <a:ext uri="{FF2B5EF4-FFF2-40B4-BE49-F238E27FC236}">
                <a16:creationId xmlns:a16="http://schemas.microsoft.com/office/drawing/2014/main" id="{85ED6329-C004-4B4D-836A-A5C8447CEC56}"/>
              </a:ext>
            </a:extLst>
          </p:cNvPr>
          <p:cNvSpPr/>
          <p:nvPr/>
        </p:nvSpPr>
        <p:spPr>
          <a:xfrm>
            <a:off x="10210800" y="1714500"/>
            <a:ext cx="7632460" cy="1131528"/>
          </a:xfrm>
          <a:prstGeom prst="rect">
            <a:avLst/>
          </a:prstGeom>
        </p:spPr>
        <p:txBody>
          <a:bodyPr wrap="square">
            <a:spAutoFit/>
          </a:bodyPr>
          <a:lstStyle/>
          <a:p>
            <a:pPr>
              <a:lnSpc>
                <a:spcPct val="150000"/>
              </a:lnSpc>
            </a:pPr>
            <a:r>
              <a:rPr lang="ja-JP" altLang="en-US" sz="2400" dirty="0">
                <a:latin typeface="Yu Gothic UI Semibold" panose="020B0700000000000000" pitchFamily="34" charset="-128"/>
                <a:ea typeface="Yu Gothic UI Semibold" panose="020B0700000000000000" pitchFamily="34" charset="-128"/>
              </a:rPr>
              <a:t>以</a:t>
            </a:r>
            <a:r>
              <a:rPr lang="en-HK" altLang="ja-JP" sz="2400" dirty="0">
                <a:latin typeface="Yu Gothic UI Semibold" panose="020B0700000000000000" pitchFamily="34" charset="-128"/>
                <a:ea typeface="Yu Gothic UI Semibold" panose="020B0700000000000000" pitchFamily="34" charset="-128"/>
              </a:rPr>
              <a:t>Latent </a:t>
            </a:r>
            <a:r>
              <a:rPr lang="en-HK" altLang="ja-JP" sz="2400" dirty="0" err="1">
                <a:latin typeface="Yu Gothic UI Semibold" panose="020B0700000000000000" pitchFamily="34" charset="-128"/>
                <a:ea typeface="Yu Gothic UI Semibold" panose="020B0700000000000000" pitchFamily="34" charset="-128"/>
              </a:rPr>
              <a:t>Dirichelet</a:t>
            </a:r>
            <a:r>
              <a:rPr lang="en-HK" altLang="ja-JP" sz="2400" dirty="0">
                <a:latin typeface="Yu Gothic UI Semibold" panose="020B0700000000000000" pitchFamily="34" charset="-128"/>
                <a:ea typeface="Yu Gothic UI Semibold" panose="020B0700000000000000" pitchFamily="34" charset="-128"/>
              </a:rPr>
              <a:t> Allocation</a:t>
            </a:r>
            <a:r>
              <a:rPr lang="ja-JP" altLang="en-HK" sz="2400" dirty="0">
                <a:latin typeface="Yu Gothic UI Semibold" panose="020B0700000000000000" pitchFamily="34" charset="-128"/>
                <a:ea typeface="Yu Gothic UI Semibold" panose="020B0700000000000000" pitchFamily="34" charset="-128"/>
              </a:rPr>
              <a:t>（</a:t>
            </a:r>
            <a:r>
              <a:rPr lang="en-HK" altLang="ja-JP" sz="2400" dirty="0">
                <a:latin typeface="Yu Gothic UI Semibold" panose="020B0700000000000000" pitchFamily="34" charset="-128"/>
                <a:ea typeface="Yu Gothic UI Semibold" panose="020B0700000000000000" pitchFamily="34" charset="-128"/>
              </a:rPr>
              <a:t>LDA</a:t>
            </a:r>
            <a:r>
              <a:rPr lang="ja-JP" altLang="en-HK" sz="2400" dirty="0">
                <a:latin typeface="Yu Gothic UI Semibold" panose="020B0700000000000000" pitchFamily="34" charset="-128"/>
                <a:ea typeface="Yu Gothic UI Semibold" panose="020B0700000000000000" pitchFamily="34" charset="-128"/>
              </a:rPr>
              <a:t>）</a:t>
            </a:r>
            <a:r>
              <a:rPr lang="ja-JP" altLang="en-US" sz="2400" dirty="0">
                <a:latin typeface="Yu Gothic UI Semibold" panose="020B0700000000000000" pitchFamily="34" charset="-128"/>
                <a:ea typeface="Yu Gothic UI Semibold" panose="020B0700000000000000" pitchFamily="34" charset="-128"/>
              </a:rPr>
              <a:t>主題模型演算，分析了解 </a:t>
            </a:r>
            <a:r>
              <a:rPr lang="en-HK" altLang="ja-JP" sz="2400" dirty="0">
                <a:latin typeface="Yu Gothic UI Semibold" panose="020B0700000000000000" pitchFamily="34" charset="-128"/>
                <a:ea typeface="Yu Gothic UI Semibold" panose="020B0700000000000000" pitchFamily="34" charset="-128"/>
              </a:rPr>
              <a:t>DSE</a:t>
            </a:r>
            <a:r>
              <a:rPr lang="ja-JP" altLang="en-US" sz="2400" dirty="0">
                <a:latin typeface="Yu Gothic UI Semibold" panose="020B0700000000000000" pitchFamily="34" charset="-128"/>
                <a:ea typeface="Yu Gothic UI Semibold" panose="020B0700000000000000" pitchFamily="34" charset="-128"/>
              </a:rPr>
              <a:t>學生求助者與輔導員在電話傾談中的內容</a:t>
            </a:r>
            <a:endParaRPr lang="en-HK" sz="2400" dirty="0">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15935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rot="-6630706">
            <a:off x="-684234" y="5177270"/>
            <a:ext cx="5000753" cy="4846184"/>
          </a:xfrm>
          <a:prstGeom prst="rect">
            <a:avLst/>
          </a:prstGeom>
        </p:spPr>
      </p:pic>
      <p:grpSp>
        <p:nvGrpSpPr>
          <p:cNvPr id="22" name="Group 21">
            <a:extLst>
              <a:ext uri="{FF2B5EF4-FFF2-40B4-BE49-F238E27FC236}">
                <a16:creationId xmlns:a16="http://schemas.microsoft.com/office/drawing/2014/main" id="{B9B8A595-BB70-4069-A888-1FBE58F01D9E}"/>
              </a:ext>
            </a:extLst>
          </p:cNvPr>
          <p:cNvGrpSpPr/>
          <p:nvPr/>
        </p:nvGrpSpPr>
        <p:grpSpPr>
          <a:xfrm>
            <a:off x="3522366" y="464065"/>
            <a:ext cx="11118573" cy="900000"/>
            <a:chOff x="-1745577" y="-113128"/>
            <a:chExt cx="6281333" cy="2009760"/>
          </a:xfrm>
        </p:grpSpPr>
        <p:sp>
          <p:nvSpPr>
            <p:cNvPr id="23" name="AutoShape 15">
              <a:extLst>
                <a:ext uri="{FF2B5EF4-FFF2-40B4-BE49-F238E27FC236}">
                  <a16:creationId xmlns:a16="http://schemas.microsoft.com/office/drawing/2014/main" id="{B6120B5F-DD5D-4ED7-ADEF-61CAA8FDDBD4}"/>
                </a:ext>
              </a:extLst>
            </p:cNvPr>
            <p:cNvSpPr/>
            <p:nvPr/>
          </p:nvSpPr>
          <p:spPr>
            <a:xfrm rot="21586766">
              <a:off x="-1745577" y="-113128"/>
              <a:ext cx="6281333" cy="2009760"/>
            </a:xfrm>
            <a:prstGeom prst="rect">
              <a:avLst/>
            </a:prstGeom>
            <a:solidFill>
              <a:srgbClr val="000000"/>
            </a:solidFill>
          </p:spPr>
          <p:txBody>
            <a:bodyPr/>
            <a:lstStyle/>
            <a:p>
              <a:endParaRPr lang="en-HK" dirty="0"/>
            </a:p>
          </p:txBody>
        </p:sp>
        <p:sp>
          <p:nvSpPr>
            <p:cNvPr id="24" name="TextBox 16">
              <a:extLst>
                <a:ext uri="{FF2B5EF4-FFF2-40B4-BE49-F238E27FC236}">
                  <a16:creationId xmlns:a16="http://schemas.microsoft.com/office/drawing/2014/main" id="{80107A87-478E-41CE-AA3C-B7BD626556EC}"/>
                </a:ext>
              </a:extLst>
            </p:cNvPr>
            <p:cNvSpPr txBox="1"/>
            <p:nvPr/>
          </p:nvSpPr>
          <p:spPr>
            <a:xfrm rot="21586766">
              <a:off x="-1668397" y="84329"/>
              <a:ext cx="6107934" cy="1649486"/>
            </a:xfrm>
            <a:prstGeom prst="rect">
              <a:avLst/>
            </a:prstGeom>
          </p:spPr>
          <p:txBody>
            <a:bodyPr wrap="square" lIns="0" tIns="0" rIns="0" bIns="0" rtlCol="0" anchor="t">
              <a:spAutoFit/>
            </a:bodyPr>
            <a:lstStyle/>
            <a:p>
              <a:pPr algn="ctr"/>
              <a:r>
                <a:rPr lang="zh-TW" altLang="en-US" sz="4800" b="1" dirty="0">
                  <a:solidFill>
                    <a:schemeClr val="bg1"/>
                  </a:solidFill>
                  <a:latin typeface="Yu Gothic UI Semibold" panose="020B0700000000000000" pitchFamily="34" charset="-128"/>
                  <a:ea typeface="Yu Gothic UI Semibold" panose="020B0700000000000000" pitchFamily="34" charset="-128"/>
                </a:rPr>
                <a:t>讓學校成為學生精神健康的堅實堡壘          </a:t>
              </a:r>
              <a:endParaRPr lang="en-HK" sz="4800" dirty="0">
                <a:solidFill>
                  <a:schemeClr val="bg1"/>
                </a:solidFill>
                <a:latin typeface="Yu Gothic UI Semibold" panose="020B0700000000000000" pitchFamily="34" charset="-128"/>
                <a:ea typeface="Yu Gothic UI Semibold" panose="020B0700000000000000" pitchFamily="34" charset="-128"/>
              </a:endParaRPr>
            </a:p>
          </p:txBody>
        </p:sp>
      </p:grpSp>
      <p:pic>
        <p:nvPicPr>
          <p:cNvPr id="19" name="Picture 18">
            <a:extLst>
              <a:ext uri="{FF2B5EF4-FFF2-40B4-BE49-F238E27FC236}">
                <a16:creationId xmlns:a16="http://schemas.microsoft.com/office/drawing/2014/main" id="{2075DA5F-64B3-41A7-A38B-567713C45ED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l="1186" t="1531" r="1186" b="2078"/>
          <a:stretch/>
        </p:blipFill>
        <p:spPr>
          <a:xfrm rot="21286197">
            <a:off x="604660" y="3302882"/>
            <a:ext cx="9075058" cy="4969144"/>
          </a:xfrm>
          <a:prstGeom prst="rect">
            <a:avLst/>
          </a:prstGeom>
          <a:ln>
            <a:noFill/>
          </a:ln>
          <a:effectLst>
            <a:softEdge rad="112500"/>
          </a:effectLst>
        </p:spPr>
      </p:pic>
      <p:grpSp>
        <p:nvGrpSpPr>
          <p:cNvPr id="28" name="Group 27">
            <a:extLst>
              <a:ext uri="{FF2B5EF4-FFF2-40B4-BE49-F238E27FC236}">
                <a16:creationId xmlns:a16="http://schemas.microsoft.com/office/drawing/2014/main" id="{0414323C-1E66-48F6-95BF-94E6A2B17542}"/>
              </a:ext>
            </a:extLst>
          </p:cNvPr>
          <p:cNvGrpSpPr/>
          <p:nvPr/>
        </p:nvGrpSpPr>
        <p:grpSpPr>
          <a:xfrm>
            <a:off x="10287000" y="1825683"/>
            <a:ext cx="6609482" cy="3842987"/>
            <a:chOff x="11540315" y="1715124"/>
            <a:chExt cx="5940376" cy="3453945"/>
          </a:xfrm>
        </p:grpSpPr>
        <p:pic>
          <p:nvPicPr>
            <p:cNvPr id="41" name="Picture 12">
              <a:extLst>
                <a:ext uri="{FF2B5EF4-FFF2-40B4-BE49-F238E27FC236}">
                  <a16:creationId xmlns:a16="http://schemas.microsoft.com/office/drawing/2014/main" id="{2DE2A6C3-7F96-4FDD-AB4E-B58B36FD42EE}"/>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rot="16085991">
              <a:off x="12783530" y="471909"/>
              <a:ext cx="3453945" cy="5940376"/>
            </a:xfrm>
            <a:prstGeom prst="rect">
              <a:avLst/>
            </a:prstGeom>
            <a:ln>
              <a:noFill/>
            </a:ln>
            <a:effectLst>
              <a:outerShdw blurRad="50800" dist="38100" dir="2700000" algn="tl" rotWithShape="0">
                <a:prstClr val="black">
                  <a:alpha val="40000"/>
                </a:prstClr>
              </a:outerShdw>
            </a:effectLst>
          </p:spPr>
        </p:pic>
        <p:sp>
          <p:nvSpPr>
            <p:cNvPr id="42" name="Rectangle 41">
              <a:extLst>
                <a:ext uri="{FF2B5EF4-FFF2-40B4-BE49-F238E27FC236}">
                  <a16:creationId xmlns:a16="http://schemas.microsoft.com/office/drawing/2014/main" id="{8723A67F-BC33-4B46-9528-12C3B342057C}"/>
                </a:ext>
              </a:extLst>
            </p:cNvPr>
            <p:cNvSpPr/>
            <p:nvPr/>
          </p:nvSpPr>
          <p:spPr>
            <a:xfrm>
              <a:off x="12320879" y="1876322"/>
              <a:ext cx="4941535" cy="3077271"/>
            </a:xfrm>
            <a:prstGeom prst="rect">
              <a:avLst/>
            </a:prstGeom>
          </p:spPr>
          <p:txBody>
            <a:bodyPr wrap="square">
              <a:spAutoFit/>
            </a:bodyPr>
            <a:lstStyle/>
            <a:p>
              <a:pPr>
                <a:lnSpc>
                  <a:spcPct val="150000"/>
                </a:lnSpc>
                <a:spcBef>
                  <a:spcPts val="600"/>
                </a:spcBef>
                <a:spcAft>
                  <a:spcPts val="600"/>
                </a:spcAft>
              </a:pPr>
              <a:r>
                <a:rPr lang="en-US" altLang="zh-TW" sz="2000" dirty="0">
                  <a:latin typeface="Gill Sans Ultra Bold" panose="020B0A02020104020203" pitchFamily="34" charset="0"/>
                  <a:ea typeface="Yu Gothic UI Semilight" panose="020B0400000000000000" pitchFamily="34" charset="-128"/>
                  <a:cs typeface="Calibri" panose="020F0502020204030204" pitchFamily="34" charset="0"/>
                </a:rPr>
                <a:t>    “ </a:t>
              </a:r>
              <a:r>
                <a:rPr lang="en-US" altLang="zh-TW" sz="2000" dirty="0">
                  <a:latin typeface="Yu Gothic UI Semilight" panose="020B0400000000000000" pitchFamily="34" charset="-128"/>
                  <a:ea typeface="Yu Gothic UI Semilight" panose="020B0400000000000000" pitchFamily="34" charset="-128"/>
                  <a:cs typeface="Calibri" panose="020F0502020204030204" pitchFamily="34" charset="0"/>
                </a:rPr>
                <a:t>… </a:t>
              </a: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學校同時俱備關顧學生的理想環境</a:t>
              </a:r>
              <a:r>
                <a:rPr lang="en-HK" sz="2000" dirty="0">
                  <a:latin typeface="Yu Gothic UI Semilight" panose="020B0400000000000000" pitchFamily="34" charset="-128"/>
                  <a:ea typeface="Yu Gothic UI Semilight" panose="020B0400000000000000" pitchFamily="34" charset="-128"/>
                  <a:cs typeface="Calibri" panose="020F0502020204030204" pitchFamily="34" charset="0"/>
                </a:rPr>
                <a:t>:  </a:t>
              </a:r>
            </a:p>
            <a:p>
              <a:pPr>
                <a:lnSpc>
                  <a:spcPct val="150000"/>
                </a:lnSpc>
                <a:spcBef>
                  <a:spcPts val="600"/>
                </a:spcBef>
                <a:spcAft>
                  <a:spcPts val="600"/>
                </a:spcAft>
              </a:pP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師生與同學間恆常的接觸和相交，以及彼此已建立的聯繫</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，令學生感覺熟悉、自在、安全、信任，有助他們消除對精神健康問題的誤解，</a:t>
              </a:r>
              <a:r>
                <a:rPr lang="en-US" sz="2000" dirty="0" err="1">
                  <a:latin typeface="Yu Gothic UI Semilight" panose="020B0400000000000000" pitchFamily="34" charset="-128"/>
                  <a:ea typeface="Yu Gothic UI Semilight" panose="020B0400000000000000" pitchFamily="34" charset="-128"/>
                  <a:cs typeface="MS Gothic" panose="020B0609070205080204" pitchFamily="49" charset="-128"/>
                </a:rPr>
                <a:t>需要</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尋求情緒支援時就不會感到羞愧和抗拒；因此學校正能</a:t>
              </a:r>
              <a:r>
                <a:rPr lang="zh-TW" altLang="en-US" sz="2000" dirty="0">
                  <a:latin typeface="Yu Gothic UI Semilight" panose="020B0400000000000000" pitchFamily="34" charset="-128"/>
                  <a:ea typeface="Yu Gothic UI Semilight" panose="020B0400000000000000" pitchFamily="34" charset="-128"/>
                  <a:cs typeface="Yu Gothic Medium" panose="020B0500000000000000" pitchFamily="34" charset="-128"/>
                </a:rPr>
                <a:t>為成長於弱勢社群或欠缺家庭關愛的學生</a:t>
              </a:r>
              <a:r>
                <a:rPr lang="zh-TW" altLang="en-US" sz="2000" dirty="0">
                  <a:latin typeface="Yu Gothic UI Semibold" panose="020B0700000000000000" pitchFamily="34" charset="-128"/>
                  <a:ea typeface="Yu Gothic UI Semibold" panose="020B0700000000000000" pitchFamily="34" charset="-128"/>
                  <a:cs typeface="Yu Gothic Medium" panose="020B0500000000000000" pitchFamily="34" charset="-128"/>
                </a:rPr>
                <a:t>提供最佳的避風港</a:t>
              </a:r>
              <a:r>
                <a:rPr lang="zh-TW" altLang="en-US" sz="2000" dirty="0">
                  <a:latin typeface="Yu Gothic UI Semilight" panose="020B0400000000000000" pitchFamily="34" charset="-128"/>
                  <a:ea typeface="Yu Gothic UI Semilight" panose="020B0400000000000000" pitchFamily="34" charset="-128"/>
                  <a:cs typeface="Yu Gothic Medium" panose="020B0500000000000000" pitchFamily="34" charset="-128"/>
                </a:rPr>
                <a:t>。</a:t>
              </a:r>
              <a:r>
                <a:rPr lang="en-US" altLang="zh-TW" sz="2000" dirty="0">
                  <a:latin typeface="Gill Sans Ultra Bold" panose="020B0A02020104020203" pitchFamily="34" charset="0"/>
                  <a:ea typeface="Yu Gothic UI Semilight" panose="020B0400000000000000" pitchFamily="34" charset="-128"/>
                  <a:cs typeface="Yu Gothic Medium" panose="020B0500000000000000" pitchFamily="34" charset="-128"/>
                </a:rPr>
                <a:t>”</a:t>
              </a:r>
              <a:endParaRPr lang="en-HK" sz="2000" dirty="0">
                <a:effectLst/>
                <a:latin typeface="Gill Sans Ultra Bold" panose="020B0A02020104020203" pitchFamily="34" charset="0"/>
                <a:ea typeface="Yu Gothic UI Semilight" panose="020B0400000000000000" pitchFamily="34" charset="-128"/>
                <a:cs typeface="Times New Roman" panose="02020603050405020304" pitchFamily="18" charset="0"/>
              </a:endParaRPr>
            </a:p>
          </p:txBody>
        </p:sp>
      </p:grpSp>
      <p:grpSp>
        <p:nvGrpSpPr>
          <p:cNvPr id="27" name="Group 26">
            <a:extLst>
              <a:ext uri="{FF2B5EF4-FFF2-40B4-BE49-F238E27FC236}">
                <a16:creationId xmlns:a16="http://schemas.microsoft.com/office/drawing/2014/main" id="{294A1A53-8583-408F-A843-6C17A1E59C4F}"/>
              </a:ext>
            </a:extLst>
          </p:cNvPr>
          <p:cNvGrpSpPr/>
          <p:nvPr/>
        </p:nvGrpSpPr>
        <p:grpSpPr>
          <a:xfrm>
            <a:off x="10403383" y="5787454"/>
            <a:ext cx="7235166" cy="4244468"/>
            <a:chOff x="588806" y="1672631"/>
            <a:chExt cx="6438688" cy="3777219"/>
          </a:xfrm>
        </p:grpSpPr>
        <p:pic>
          <p:nvPicPr>
            <p:cNvPr id="40" name="Picture 12">
              <a:extLst>
                <a:ext uri="{FF2B5EF4-FFF2-40B4-BE49-F238E27FC236}">
                  <a16:creationId xmlns:a16="http://schemas.microsoft.com/office/drawing/2014/main" id="{A62B2488-7387-4223-B129-5A671F76DC9C}"/>
                </a:ext>
              </a:extLst>
            </p:cNvPr>
            <p:cNvPicPr>
              <a:picLocks noChangeAspect="1"/>
            </p:cNvPicPr>
            <p:nvPr/>
          </p:nvPicPr>
          <p:blipFill>
            <a:blip r:embed="rId7"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a:xfrm rot="16085991">
              <a:off x="1919540" y="341897"/>
              <a:ext cx="3777219" cy="6438688"/>
            </a:xfrm>
            <a:prstGeom prst="rect">
              <a:avLst/>
            </a:prstGeom>
            <a:ln>
              <a:noFill/>
            </a:ln>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EE84777A-16F8-49E6-B9A8-8A145B7F2D35}"/>
                </a:ext>
              </a:extLst>
            </p:cNvPr>
            <p:cNvSpPr/>
            <p:nvPr/>
          </p:nvSpPr>
          <p:spPr>
            <a:xfrm>
              <a:off x="1395933" y="1958683"/>
              <a:ext cx="5135098" cy="3364704"/>
            </a:xfrm>
            <a:prstGeom prst="rect">
              <a:avLst/>
            </a:prstGeom>
          </p:spPr>
          <p:txBody>
            <a:bodyPr wrap="square">
              <a:spAutoFit/>
            </a:bodyPr>
            <a:lstStyle/>
            <a:p>
              <a:pPr>
                <a:lnSpc>
                  <a:spcPct val="150000"/>
                </a:lnSpc>
                <a:spcBef>
                  <a:spcPts val="600"/>
                </a:spcBef>
                <a:spcAft>
                  <a:spcPts val="600"/>
                </a:spcAft>
              </a:pPr>
              <a:r>
                <a:rPr lang="en-US" altLang="zh-TW" sz="2000" dirty="0">
                  <a:latin typeface="Gill Sans Ultra Bold" panose="020B0A02020104020203" pitchFamily="34" charset="0"/>
                  <a:ea typeface="Yu Gothic UI Semilight" panose="020B0400000000000000" pitchFamily="34" charset="-128"/>
                  <a:cs typeface="Calibri" panose="020F0502020204030204" pitchFamily="34" charset="0"/>
                </a:rPr>
                <a:t>“</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在教育局</a:t>
              </a:r>
              <a:r>
                <a:rPr lang="en-US" altLang="zh-TW" sz="2000" dirty="0">
                  <a:latin typeface="Yu Gothic UI Semilight" panose="020B0400000000000000" pitchFamily="34" charset="-128"/>
                  <a:ea typeface="Yu Gothic UI Semilight" panose="020B0400000000000000" pitchFamily="34" charset="-128"/>
                  <a:cs typeface="Calibri" panose="020F0502020204030204" pitchFamily="34" charset="0"/>
                </a:rPr>
                <a:t>【</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優質教育基金</a:t>
              </a:r>
              <a:r>
                <a:rPr lang="en-US" altLang="zh-TW" sz="2000" dirty="0">
                  <a:latin typeface="Yu Gothic UI Semilight" panose="020B0400000000000000" pitchFamily="34" charset="-128"/>
                  <a:ea typeface="Yu Gothic UI Semilight" panose="020B0400000000000000" pitchFamily="34" charset="-128"/>
                  <a:cs typeface="Calibri" panose="020F0502020204030204" pitchFamily="34" charset="0"/>
                </a:rPr>
                <a:t>】</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支持下，本中心聯同</a:t>
              </a:r>
              <a:r>
                <a:rPr lang="en-HK" sz="2000" dirty="0">
                  <a:latin typeface="Yu Gothic UI Semilight" panose="020B0400000000000000" pitchFamily="34" charset="-128"/>
                  <a:ea typeface="Yu Gothic UI Semilight" panose="020B0400000000000000" pitchFamily="34" charset="-128"/>
                  <a:cs typeface="Calibri" panose="020F0502020204030204" pitchFamily="34" charset="0"/>
                </a:rPr>
                <a:t>125</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所中小學及幼稚園， 組成</a:t>
              </a: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「共建卓悅校園」網絡</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，當中教育同工的願景是改變各持份者側重學業成續而忽略全人健康成長的普遍觀念，</a:t>
              </a: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讓學校轉化為「以學生幸福感為先」的校園</a:t>
              </a:r>
              <a:r>
                <a:rPr lang="en-HK" sz="2000" dirty="0">
                  <a:latin typeface="Yu Gothic UI Semilight" panose="020B0400000000000000" pitchFamily="34" charset="-128"/>
                  <a:ea typeface="Yu Gothic UI Semilight" panose="020B0400000000000000" pitchFamily="34" charset="-128"/>
                  <a:cs typeface="Calibri" panose="020F0502020204030204" pitchFamily="34" charset="0"/>
                </a:rPr>
                <a:t>;</a:t>
              </a:r>
              <a:r>
                <a:rPr lang="en-HK" sz="2000" b="1" dirty="0">
                  <a:latin typeface="Yu Gothic UI Semilight" panose="020B0400000000000000" pitchFamily="34" charset="-128"/>
                  <a:ea typeface="Yu Gothic UI Semilight" panose="020B0400000000000000" pitchFamily="34" charset="-128"/>
                  <a:cs typeface="Calibri" panose="020F0502020204030204" pitchFamily="34" charset="0"/>
                </a:rPr>
                <a:t>  </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當中</a:t>
              </a:r>
              <a:r>
                <a:rPr lang="en-HK" sz="2000" dirty="0">
                  <a:latin typeface="Yu Gothic UI Semilight" panose="020B0400000000000000" pitchFamily="34" charset="-128"/>
                  <a:ea typeface="Yu Gothic UI Semilight" panose="020B0400000000000000" pitchFamily="34" charset="-128"/>
                  <a:cs typeface="Calibri" panose="020F0502020204030204" pitchFamily="34" charset="0"/>
                </a:rPr>
                <a:t>32</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所學校更推行普及性的心理健康課程和活動，旨在令年輕一代在學校不但能增進</a:t>
              </a: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學業知識，</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更可認識、培養和增強</a:t>
              </a:r>
              <a:r>
                <a:rPr lang="zh-TW" altLang="en-US" sz="2000" dirty="0">
                  <a:latin typeface="Yu Gothic UI Semibold" panose="020B0700000000000000" pitchFamily="34" charset="-128"/>
                  <a:ea typeface="Yu Gothic UI Semibold" panose="020B0700000000000000" pitchFamily="34" charset="-128"/>
                  <a:cs typeface="Calibri" panose="020F0502020204030204" pitchFamily="34" charset="0"/>
                </a:rPr>
                <a:t>抵抗逆境的韌力</a:t>
              </a:r>
              <a:r>
                <a:rPr lang="zh-TW" altLang="en-US" sz="2000" dirty="0">
                  <a:latin typeface="Yu Gothic UI Semilight" panose="020B0400000000000000" pitchFamily="34" charset="-128"/>
                  <a:ea typeface="Yu Gothic UI Semilight" panose="020B0400000000000000" pitchFamily="34" charset="-128"/>
                  <a:cs typeface="Calibri" panose="020F0502020204030204" pitchFamily="34" charset="0"/>
                </a:rPr>
                <a:t>。</a:t>
              </a:r>
              <a:r>
                <a:rPr lang="en-US" altLang="zh-TW" sz="2000" dirty="0">
                  <a:latin typeface="Gill Sans Ultra Bold" panose="020B0A02020104020203" pitchFamily="34" charset="0"/>
                  <a:ea typeface="Yu Gothic UI Semilight" panose="020B0400000000000000" pitchFamily="34" charset="-128"/>
                  <a:cs typeface="Calibri" panose="020F0502020204030204" pitchFamily="34" charset="0"/>
                </a:rPr>
                <a:t>”</a:t>
              </a:r>
              <a:endParaRPr lang="en-HK" sz="2000" dirty="0">
                <a:effectLst/>
                <a:latin typeface="Gill Sans Ultra Bold" panose="020B0A02020104020203" pitchFamily="34" charset="0"/>
                <a:ea typeface="Yu Gothic UI Semilight" panose="020B0400000000000000" pitchFamily="34" charset="-128"/>
                <a:cs typeface="Times New Roman" panose="02020603050405020304" pitchFamily="18" charset="0"/>
              </a:endParaRPr>
            </a:p>
          </p:txBody>
        </p:sp>
      </p:grpSp>
      <p:pic>
        <p:nvPicPr>
          <p:cNvPr id="44" name="Picture 40">
            <a:extLst>
              <a:ext uri="{FF2B5EF4-FFF2-40B4-BE49-F238E27FC236}">
                <a16:creationId xmlns:a16="http://schemas.microsoft.com/office/drawing/2014/main" id="{20D45449-F462-4E21-A0A6-748AFAEEBE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9558579">
            <a:off x="9277964" y="4402465"/>
            <a:ext cx="1362481" cy="427274"/>
          </a:xfrm>
          <a:prstGeom prst="rect">
            <a:avLst/>
          </a:prstGeom>
        </p:spPr>
      </p:pic>
      <p:pic>
        <p:nvPicPr>
          <p:cNvPr id="45" name="Picture 41">
            <a:extLst>
              <a:ext uri="{FF2B5EF4-FFF2-40B4-BE49-F238E27FC236}">
                <a16:creationId xmlns:a16="http://schemas.microsoft.com/office/drawing/2014/main" id="{2C0414F6-D59A-406B-B343-26F499CC56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rot="1229314">
            <a:off x="9469809" y="6253379"/>
            <a:ext cx="1298543" cy="407223"/>
          </a:xfrm>
          <a:prstGeom prst="rect">
            <a:avLst/>
          </a:prstGeom>
        </p:spPr>
      </p:pic>
      <p:pic>
        <p:nvPicPr>
          <p:cNvPr id="46" name="Graphic 45" descr="Castle scene">
            <a:extLst>
              <a:ext uri="{FF2B5EF4-FFF2-40B4-BE49-F238E27FC236}">
                <a16:creationId xmlns:a16="http://schemas.microsoft.com/office/drawing/2014/main" id="{109301CB-DA69-4F47-819D-D0739D51C9D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16568602" y="5103003"/>
            <a:ext cx="1024140" cy="1024140"/>
          </a:xfrm>
          <a:prstGeom prst="rect">
            <a:avLst/>
          </a:prstGeom>
        </p:spPr>
      </p:pic>
      <p:pic>
        <p:nvPicPr>
          <p:cNvPr id="47" name="Graphic 46" descr="Schoolhouse">
            <a:extLst>
              <a:ext uri="{FF2B5EF4-FFF2-40B4-BE49-F238E27FC236}">
                <a16:creationId xmlns:a16="http://schemas.microsoft.com/office/drawing/2014/main" id="{BA13593D-0B2E-4728-9366-C03C078E865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rot="21189080">
            <a:off x="9940042" y="2807854"/>
            <a:ext cx="1116484" cy="1116484"/>
          </a:xfrm>
          <a:prstGeom prst="rect">
            <a:avLst/>
          </a:prstGeom>
        </p:spPr>
      </p:pic>
    </p:spTree>
    <p:extLst>
      <p:ext uri="{BB962C8B-B14F-4D97-AF65-F5344CB8AC3E}">
        <p14:creationId xmlns:p14="http://schemas.microsoft.com/office/powerpoint/2010/main" val="523050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18FD180ECD6443A7ABD9B3043148DC" ma:contentTypeVersion="13" ma:contentTypeDescription="Create a new document." ma:contentTypeScope="" ma:versionID="0c086fd416a47523ef11f235dc0c87d1">
  <xsd:schema xmlns:xsd="http://www.w3.org/2001/XMLSchema" xmlns:xs="http://www.w3.org/2001/XMLSchema" xmlns:p="http://schemas.microsoft.com/office/2006/metadata/properties" xmlns:ns3="5161f857-d756-473e-9046-a7bd9b7b8f5f" xmlns:ns4="42afdc35-fdbb-4b1c-a548-af3b68166a08" targetNamespace="http://schemas.microsoft.com/office/2006/metadata/properties" ma:root="true" ma:fieldsID="48c51632200fe2b9b70adeaa6928597a" ns3:_="" ns4:_="">
    <xsd:import namespace="5161f857-d756-473e-9046-a7bd9b7b8f5f"/>
    <xsd:import namespace="42afdc35-fdbb-4b1c-a548-af3b68166a0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61f857-d756-473e-9046-a7bd9b7b8f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afdc35-fdbb-4b1c-a548-af3b68166a0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E7A2D1-55CF-4570-BD0F-362CC6BC90F5}">
  <ds:schemaRefs>
    <ds:schemaRef ds:uri="http://schemas.microsoft.com/office/2006/documentManagement/types"/>
    <ds:schemaRef ds:uri="42afdc35-fdbb-4b1c-a548-af3b68166a08"/>
    <ds:schemaRef ds:uri="http://schemas.microsoft.com/office/infopath/2007/PartnerControls"/>
    <ds:schemaRef ds:uri="5161f857-d756-473e-9046-a7bd9b7b8f5f"/>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25EE3429-115D-46F3-A708-71B46A818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61f857-d756-473e-9046-a7bd9b7b8f5f"/>
    <ds:schemaRef ds:uri="42afdc35-fdbb-4b1c-a548-af3b68166a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2C1B24-63C8-4B21-9F3F-514A587930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2485</TotalTime>
  <Words>4845</Words>
  <Application>Microsoft Office PowerPoint</Application>
  <PresentationFormat>Custom</PresentationFormat>
  <Paragraphs>795</Paragraphs>
  <Slides>46</Slides>
  <Notes>15</Notes>
  <HiddenSlides>0</HiddenSlides>
  <MMClips>0</MMClips>
  <ScaleCrop>false</ScaleCrop>
  <HeadingPairs>
    <vt:vector size="8" baseType="variant">
      <vt:variant>
        <vt:lpstr>Fonts Used</vt:lpstr>
      </vt:variant>
      <vt:variant>
        <vt:i4>24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72" baseType="lpstr">
      <vt:lpstr>Avenir Next LT Pro Light</vt:lpstr>
      <vt:lpstr>DM Sans</vt:lpstr>
      <vt:lpstr>Yu Gothic UI Semibold</vt:lpstr>
      <vt:lpstr>Yu Gothic Medium</vt:lpstr>
      <vt:lpstr>Yu Gothic UI Semilight</vt:lpstr>
      <vt:lpstr>Bodoni MT Black</vt:lpstr>
      <vt:lpstr>Wingdings</vt:lpstr>
      <vt:lpstr>Symbol</vt:lpstr>
      <vt:lpstr>Malgun Gothic</vt:lpstr>
      <vt:lpstr>Century Gothic</vt:lpstr>
      <vt:lpstr>Courier Prime</vt:lpstr>
      <vt:lpstr>Calibri</vt:lpstr>
      <vt:lpstr>Cordia New</vt:lpstr>
      <vt:lpstr>MS Gothic</vt:lpstr>
      <vt:lpstr>DengXian</vt:lpstr>
      <vt:lpstr>Hatton Bold</vt:lpstr>
      <vt:lpstr>Times New Roman</vt:lpstr>
      <vt:lpstr>ＭＳ Ｐゴシック</vt:lpstr>
      <vt:lpstr>新細明體</vt:lpstr>
      <vt:lpstr>Moontime Bold</vt:lpstr>
      <vt:lpstr>Courier New</vt:lpstr>
      <vt:lpstr>Gill Sans Ultra Bold</vt:lpstr>
      <vt:lpstr>宋体</vt:lpstr>
      <vt:lpstr>Arial</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Iris Chan</dc:creator>
  <cp:lastModifiedBy>YUEN, Ka-wing Gigi</cp:lastModifiedBy>
  <cp:revision>232</cp:revision>
  <dcterms:created xsi:type="dcterms:W3CDTF">2006-08-16T00:00:00Z</dcterms:created>
  <dcterms:modified xsi:type="dcterms:W3CDTF">2021-09-16T02:25:24Z</dcterms:modified>
  <dc:identifier>DAEeC5cBk2M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0x0101002418FD180ECD6443A7ABD9B3043148DC</vt:lpwstr>
  </property>
</Properties>
</file>