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3" d="100"/>
          <a:sy n="83" d="100"/>
        </p:scale>
        <p:origin x="106" y="1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9306E-D371-4A53-BD1B-473EDF928D7D}" type="datetimeFigureOut">
              <a:rPr lang="en-GB" smtClean="0"/>
              <a:t>20/03/2015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560EA-4909-41C7-AFB9-AD4DDED6E8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76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9306E-D371-4A53-BD1B-473EDF928D7D}" type="datetimeFigureOut">
              <a:rPr lang="en-GB" smtClean="0"/>
              <a:t>20/03/2015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560EA-4909-41C7-AFB9-AD4DDED6E8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995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9306E-D371-4A53-BD1B-473EDF928D7D}" type="datetimeFigureOut">
              <a:rPr lang="en-GB" smtClean="0"/>
              <a:t>20/03/2015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560EA-4909-41C7-AFB9-AD4DDED6E8FF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4710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9306E-D371-4A53-BD1B-473EDF928D7D}" type="datetimeFigureOut">
              <a:rPr lang="en-GB" smtClean="0"/>
              <a:t>20/03/2015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560EA-4909-41C7-AFB9-AD4DDED6E8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7641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9306E-D371-4A53-BD1B-473EDF928D7D}" type="datetimeFigureOut">
              <a:rPr lang="en-GB" smtClean="0"/>
              <a:t>20/03/2015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560EA-4909-41C7-AFB9-AD4DDED6E8FF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980569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9306E-D371-4A53-BD1B-473EDF928D7D}" type="datetimeFigureOut">
              <a:rPr lang="en-GB" smtClean="0"/>
              <a:t>20/03/2015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560EA-4909-41C7-AFB9-AD4DDED6E8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3266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9306E-D371-4A53-BD1B-473EDF928D7D}" type="datetimeFigureOut">
              <a:rPr lang="en-GB" smtClean="0"/>
              <a:t>20/03/2015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560EA-4909-41C7-AFB9-AD4DDED6E8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1019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9306E-D371-4A53-BD1B-473EDF928D7D}" type="datetimeFigureOut">
              <a:rPr lang="en-GB" smtClean="0"/>
              <a:t>20/03/2015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560EA-4909-41C7-AFB9-AD4DDED6E8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574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9306E-D371-4A53-BD1B-473EDF928D7D}" type="datetimeFigureOut">
              <a:rPr lang="en-GB" smtClean="0"/>
              <a:t>20/03/2015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560EA-4909-41C7-AFB9-AD4DDED6E8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913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9306E-D371-4A53-BD1B-473EDF928D7D}" type="datetimeFigureOut">
              <a:rPr lang="en-GB" smtClean="0"/>
              <a:t>20/03/2015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560EA-4909-41C7-AFB9-AD4DDED6E8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41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9306E-D371-4A53-BD1B-473EDF928D7D}" type="datetimeFigureOut">
              <a:rPr lang="en-GB" smtClean="0"/>
              <a:t>20/03/2015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560EA-4909-41C7-AFB9-AD4DDED6E8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022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9306E-D371-4A53-BD1B-473EDF928D7D}" type="datetimeFigureOut">
              <a:rPr lang="en-GB" smtClean="0"/>
              <a:t>20/03/2015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560EA-4909-41C7-AFB9-AD4DDED6E8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8189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9306E-D371-4A53-BD1B-473EDF928D7D}" type="datetimeFigureOut">
              <a:rPr lang="en-GB" smtClean="0"/>
              <a:t>20/03/2015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560EA-4909-41C7-AFB9-AD4DDED6E8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6005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9306E-D371-4A53-BD1B-473EDF928D7D}" type="datetimeFigureOut">
              <a:rPr lang="en-GB" smtClean="0"/>
              <a:t>20/03/2015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560EA-4909-41C7-AFB9-AD4DDED6E8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3943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9306E-D371-4A53-BD1B-473EDF928D7D}" type="datetimeFigureOut">
              <a:rPr lang="en-GB" smtClean="0"/>
              <a:t>20/03/2015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560EA-4909-41C7-AFB9-AD4DDED6E8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3467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9306E-D371-4A53-BD1B-473EDF928D7D}" type="datetimeFigureOut">
              <a:rPr lang="en-GB" smtClean="0"/>
              <a:t>20/03/2015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560EA-4909-41C7-AFB9-AD4DDED6E8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724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9306E-D371-4A53-BD1B-473EDF928D7D}" type="datetimeFigureOut">
              <a:rPr lang="en-GB" smtClean="0"/>
              <a:t>20/03/2015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F8560EA-4909-41C7-AFB9-AD4DDED6E8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2734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700" b="1" dirty="0" smtClean="0">
                <a:solidFill>
                  <a:schemeClr val="accent5">
                    <a:lumMod val="50000"/>
                  </a:schemeClr>
                </a:solidFill>
              </a:rPr>
              <a:t>教育行政經驗分享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zh-TW" altLang="en-US" b="1" dirty="0" smtClean="0">
                <a:solidFill>
                  <a:schemeClr val="accent5">
                    <a:lumMod val="50000"/>
                  </a:schemeClr>
                </a:solidFill>
              </a:rPr>
              <a:t>香港教育行政學會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</a:br>
            <a:endParaRPr lang="en-GB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470958"/>
          </a:xfrm>
        </p:spPr>
        <p:txBody>
          <a:bodyPr>
            <a:normAutofit lnSpcReduction="10000"/>
          </a:bodyPr>
          <a:lstStyle/>
          <a:p>
            <a:r>
              <a:rPr lang="zh-TW" altLang="en-US" sz="6600" b="1" dirty="0" smtClean="0"/>
              <a:t>優質教育基金</a:t>
            </a:r>
            <a:r>
              <a:rPr lang="en-US" altLang="zh-TW" sz="6600" b="1" dirty="0" smtClean="0"/>
              <a:t/>
            </a:r>
            <a:br>
              <a:rPr lang="en-US" altLang="zh-TW" sz="6600" b="1" dirty="0" smtClean="0"/>
            </a:br>
            <a:r>
              <a:rPr lang="zh-TW" altLang="en-US" sz="6600" b="1" dirty="0" smtClean="0"/>
              <a:t>教師專業交流月</a:t>
            </a:r>
            <a:r>
              <a:rPr lang="en-US" altLang="zh-TW" sz="6600" b="1" dirty="0" smtClean="0"/>
              <a:t>2015</a:t>
            </a:r>
            <a:endParaRPr lang="en-GB" sz="6600" b="1" dirty="0" smtClean="0"/>
          </a:p>
          <a:p>
            <a:r>
              <a:rPr lang="en-US" altLang="zh-TW" sz="2800" dirty="0" smtClean="0"/>
              <a:t>2015</a:t>
            </a:r>
            <a:r>
              <a:rPr lang="zh-TW" altLang="en-US" sz="2800" dirty="0" smtClean="0"/>
              <a:t>年</a:t>
            </a:r>
            <a:r>
              <a:rPr lang="en-US" altLang="zh-TW" sz="2800" dirty="0" smtClean="0"/>
              <a:t>3</a:t>
            </a:r>
            <a:r>
              <a:rPr lang="zh-TW" altLang="en-US" sz="2800" dirty="0" smtClean="0"/>
              <a:t>月</a:t>
            </a:r>
            <a:r>
              <a:rPr lang="en-US" altLang="zh-TW" sz="2800" dirty="0" smtClean="0"/>
              <a:t>21</a:t>
            </a:r>
            <a:r>
              <a:rPr lang="zh-TW" altLang="en-US" sz="2800" dirty="0" smtClean="0"/>
              <a:t>日</a:t>
            </a:r>
            <a:r>
              <a:rPr lang="en-US" altLang="zh-TW" sz="2800" dirty="0" smtClean="0"/>
              <a:t>14:00-15:15</a:t>
            </a:r>
            <a:endParaRPr lang="en-GB" sz="28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0300" y="2019509"/>
            <a:ext cx="1254185" cy="1284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283639"/>
      </p:ext>
    </p:extLst>
  </p:cSld>
  <p:clrMapOvr>
    <a:masterClrMapping/>
  </p:clrMapOvr>
  <p:transition spd="slow" advTm="15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363200"/>
            <a:ext cx="8596668" cy="615855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講者</a:t>
            </a:r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4" name="內容版面配置區 3" descr="http://news.singtao.ca/vancouver/h007/h83/img201107050459080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8903" y="1217013"/>
            <a:ext cx="1316762" cy="160374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矩形 4"/>
          <p:cNvSpPr/>
          <p:nvPr/>
        </p:nvSpPr>
        <p:spPr>
          <a:xfrm>
            <a:off x="5258956" y="2820759"/>
            <a:ext cx="22365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HK" altLang="en-US" sz="3200" b="1" dirty="0" smtClean="0"/>
              <a:t>李少鶴主席</a:t>
            </a:r>
            <a:endParaRPr lang="en-GB" sz="3200" b="1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4626" y="1217013"/>
            <a:ext cx="2731052" cy="1532913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1586505" y="2820759"/>
            <a:ext cx="22365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HK" altLang="en-US" sz="3200" b="1" dirty="0"/>
              <a:t>唐少勳女士</a:t>
            </a:r>
            <a:endParaRPr lang="en-GB" sz="3200" b="1" dirty="0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1532" y="3928947"/>
            <a:ext cx="2766456" cy="1820873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1851478" y="5820653"/>
            <a:ext cx="22365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HK" altLang="en-US" sz="3200" b="1" dirty="0"/>
              <a:t>黃兆雄博士</a:t>
            </a:r>
            <a:endParaRPr lang="en-GB" sz="3200" b="1" dirty="0"/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5">
            <a:lum bright="23000" contrast="25000"/>
          </a:blip>
          <a:stretch>
            <a:fillRect/>
          </a:stretch>
        </p:blipFill>
        <p:spPr>
          <a:xfrm>
            <a:off x="5838903" y="3928947"/>
            <a:ext cx="1207113" cy="1621677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5629322" y="5679053"/>
            <a:ext cx="22365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HK" altLang="en-US" sz="3200" b="1" dirty="0" smtClean="0"/>
              <a:t>胡少偉</a:t>
            </a:r>
            <a:r>
              <a:rPr lang="zh-HK" altLang="en-US" sz="3200" b="1" dirty="0" smtClean="0"/>
              <a:t>博士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34757744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Tm="10000"/>
    </mc:Choice>
    <mc:Fallback>
      <p:transition advTm="10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47</TotalTime>
  <Words>17</Words>
  <Application>Microsoft Office PowerPoint</Application>
  <PresentationFormat>寬螢幕</PresentationFormat>
  <Paragraphs>8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微軟正黑體</vt:lpstr>
      <vt:lpstr>Arial</vt:lpstr>
      <vt:lpstr>Trebuchet MS</vt:lpstr>
      <vt:lpstr>Wingdings 3</vt:lpstr>
      <vt:lpstr>多面向</vt:lpstr>
      <vt:lpstr>教育行政經驗分享 香港教育行政學會 </vt:lpstr>
      <vt:lpstr>講者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教育行政經驗分享 香港教育行政學會</dc:title>
  <dc:creator>Lam Chi Hung</dc:creator>
  <cp:lastModifiedBy>Lam Chi Hung</cp:lastModifiedBy>
  <cp:revision>6</cp:revision>
  <dcterms:created xsi:type="dcterms:W3CDTF">2015-03-20T00:39:28Z</dcterms:created>
  <dcterms:modified xsi:type="dcterms:W3CDTF">2015-03-20T01:27:08Z</dcterms:modified>
</cp:coreProperties>
</file>