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5" r:id="rId3"/>
    <p:sldId id="262" r:id="rId4"/>
    <p:sldId id="257" r:id="rId5"/>
    <p:sldId id="258" r:id="rId6"/>
    <p:sldId id="259" r:id="rId7"/>
    <p:sldId id="260" r:id="rId8"/>
    <p:sldId id="261" r:id="rId9"/>
    <p:sldId id="263" r:id="rId10"/>
    <p:sldId id="270" r:id="rId11"/>
    <p:sldId id="271" r:id="rId12"/>
    <p:sldId id="264" r:id="rId13"/>
    <p:sldId id="266" r:id="rId14"/>
    <p:sldId id="267" r:id="rId15"/>
    <p:sldId id="268" r:id="rId16"/>
    <p:sldId id="269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0909" autoAdjust="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8D7C0-785A-4C8D-B489-7FD7ACDBD7C3}" type="datetimeFigureOut">
              <a:rPr lang="zh-HK" altLang="en-US" smtClean="0"/>
              <a:t>3/9/2014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BA86C-8FF5-4D25-9C62-52967B2FFE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4105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冰桶挑戰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BA86C-8FF5-4D25-9C62-52967B2FFEE3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694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BA86C-8FF5-4D25-9C62-52967B2FFEE3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4820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B364-CA3D-41CD-8589-002E0E942D6E}" type="datetimeFigureOut">
              <a:rPr lang="zh-HK" altLang="en-US" smtClean="0"/>
              <a:t>3/9/2014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1BC6-CA1D-488C-B5B7-45A48C3CDDC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9938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968B364-CA3D-41CD-8589-002E0E942D6E}" type="datetimeFigureOut">
              <a:rPr lang="zh-HK" altLang="en-US" smtClean="0"/>
              <a:pPr/>
              <a:t>3/9/2014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D2D1BC6-CA1D-488C-B5B7-45A48C3CDDC6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0556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968B364-CA3D-41CD-8589-002E0E942D6E}" type="datetimeFigureOut">
              <a:rPr lang="zh-HK" altLang="en-US" smtClean="0"/>
              <a:pPr/>
              <a:t>3/9/2014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D2D1BC6-CA1D-488C-B5B7-45A48C3CDDC6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16594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B364-CA3D-41CD-8589-002E0E942D6E}" type="datetimeFigureOut">
              <a:rPr lang="zh-HK" altLang="en-US" smtClean="0"/>
              <a:t>3/9/2014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1BC6-CA1D-488C-B5B7-45A48C3CDDC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89932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B364-CA3D-41CD-8589-002E0E942D6E}" type="datetimeFigureOut">
              <a:rPr lang="zh-HK" altLang="en-US" smtClean="0"/>
              <a:t>3/9/2014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1BC6-CA1D-488C-B5B7-45A48C3CDDC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793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B364-CA3D-41CD-8589-002E0E942D6E}" type="datetimeFigureOut">
              <a:rPr lang="zh-HK" altLang="en-US" smtClean="0"/>
              <a:t>3/9/2014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1BC6-CA1D-488C-B5B7-45A48C3CDDC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3059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B364-CA3D-41CD-8589-002E0E942D6E}" type="datetimeFigureOut">
              <a:rPr lang="zh-HK" altLang="en-US" smtClean="0"/>
              <a:t>3/9/2014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1BC6-CA1D-488C-B5B7-45A48C3CDDC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2006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968B364-CA3D-41CD-8589-002E0E942D6E}" type="datetimeFigureOut">
              <a:rPr lang="zh-HK" altLang="en-US" smtClean="0"/>
              <a:pPr/>
              <a:t>3/9/2014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D2D1BC6-CA1D-488C-B5B7-45A48C3CDDC6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97857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968B364-CA3D-41CD-8589-002E0E942D6E}" type="datetimeFigureOut">
              <a:rPr lang="zh-HK" altLang="en-US" smtClean="0"/>
              <a:pPr/>
              <a:t>3/9/2014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D2D1BC6-CA1D-488C-B5B7-45A48C3CDDC6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8732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968B364-CA3D-41CD-8589-002E0E942D6E}" type="datetimeFigureOut">
              <a:rPr lang="zh-HK" altLang="en-US" smtClean="0"/>
              <a:pPr/>
              <a:t>3/9/2014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D2D1BC6-CA1D-488C-B5B7-45A48C3CDDC6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264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968B364-CA3D-41CD-8589-002E0E942D6E}" type="datetimeFigureOut">
              <a:rPr lang="zh-HK" altLang="en-US" smtClean="0"/>
              <a:pPr/>
              <a:t>3/9/2014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D2D1BC6-CA1D-488C-B5B7-45A48C3CDDC6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40317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968B364-CA3D-41CD-8589-002E0E942D6E}" type="datetimeFigureOut">
              <a:rPr lang="zh-HK" altLang="en-US" smtClean="0"/>
              <a:pPr/>
              <a:t>3/9/2014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D2D1BC6-CA1D-488C-B5B7-45A48C3CDDC6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9616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hk.apple.nextmedia.com/international/art/20140829/18848125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ependent.co.uk/news/hello-kitty-is-not-a-cat-after-all-9695996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astweek.my-magazine.me/?aid=3615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sanrio.com/timeline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opvote.hk/project/vote_622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Ice_Bucket_Challenge#Shifting_focus_to_AL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ideo.php?v=10101586925575221&amp;set=vb.4&amp;type=2&amp;theate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facebook.com/video.php?v=10152332454511961&amp;set=vb.216311481960&amp;type=2&amp;theater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ccICjpM6X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ideo.php?v=292092194307450&amp;set=vb.100005200154973&amp;type=3&amp;theate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ntoy.hk/%E7%94%9F%E6%B4%BB/y310/2014/08/20/%E9%87%8E%E7%81%AB%EF%BC%9A%E4%B8%80%E5%80%8B%E5%86%B0%E6%A1%B6%E6%8C%91%E6%88%B0%E3%80%81%E5%85%A9%E7%A8%AE%E6%85%8B%E5%BA%A6%EF%BC%88%E9%88%95%E6%89%BF%E6%BE%A4%EF%BC%8F%E9%99%B3%E6%81%92%E9%91%8C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8/82/Doing_the_ALS_Ice_Bucket_Challenge_%2814927191426%29.jpg/640px-Doing_the_ALS_Ice_Bucket_Challenge_%2814927191426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8176"/>
            <a:ext cx="9144000" cy="1380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6992"/>
            <a:ext cx="8229600" cy="1143000"/>
          </a:xfrm>
        </p:spPr>
        <p:txBody>
          <a:bodyPr>
            <a:noAutofit/>
          </a:bodyPr>
          <a:lstStyle/>
          <a:p>
            <a:r>
              <a:rPr lang="en-GB" altLang="zh-HK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 Bucket Challenge</a:t>
            </a:r>
            <a:br>
              <a:rPr lang="en-GB" altLang="zh-HK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冰桶挑</a:t>
            </a:r>
            <a:r>
              <a:rPr lang="zh-TW" alt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戰</a:t>
            </a:r>
            <a:endParaRPr lang="zh-HK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19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/>
              <a:t>一位已有兩個孩子的父</a:t>
            </a:r>
            <a:r>
              <a:rPr lang="zh-TW" altLang="en-US" sz="3600" dirty="0" smtClean="0"/>
              <a:t>親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在</a:t>
            </a:r>
            <a:r>
              <a:rPr lang="en-GB" altLang="zh-TW" sz="3600" dirty="0" smtClean="0"/>
              <a:t> </a:t>
            </a:r>
            <a:r>
              <a:rPr lang="en-GB" altLang="zh-TW" sz="3600" dirty="0"/>
              <a:t>Facebook</a:t>
            </a:r>
            <a:r>
              <a:rPr lang="zh-TW" altLang="en-US" sz="3600" dirty="0"/>
              <a:t> 這樣留言</a:t>
            </a:r>
            <a:r>
              <a:rPr lang="en-US" altLang="zh-TW" sz="3600" dirty="0"/>
              <a:t>︰</a:t>
            </a:r>
            <a:endParaRPr lang="zh-HK" alt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1352550"/>
            <a:ext cx="437197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80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真相</a:t>
            </a:r>
            <a:endParaRPr lang="zh-HK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94" y="1776413"/>
            <a:ext cx="6881812" cy="492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4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 smtClean="0"/>
              <a:t>一些資訊，在互聯網上一傳十、十傳百後，傳到你處，你會核實它的真偽嗎？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6957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 dirty="0"/>
              <a:t>Hello Kitty </a:t>
            </a:r>
            <a:r>
              <a:rPr lang="zh-TW" altLang="en-US" dirty="0" smtClean="0"/>
              <a:t>不是貓</a:t>
            </a:r>
            <a:endParaRPr lang="zh-HK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205718"/>
            <a:ext cx="5410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3608" y="593385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HK" dirty="0">
                <a:hlinkClick r:id="rId3"/>
              </a:rPr>
              <a:t>http://</a:t>
            </a:r>
            <a:r>
              <a:rPr lang="en-GB" altLang="zh-HK" dirty="0" smtClean="0">
                <a:hlinkClick r:id="rId3"/>
              </a:rPr>
              <a:t>hk.apple.nextmedia.com/international/art/20140829/18848125</a:t>
            </a:r>
            <a:r>
              <a:rPr lang="zh-TW" altLang="en-US" dirty="0" smtClean="0"/>
              <a:t>　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0441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4664"/>
            <a:ext cx="59436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586798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HK" dirty="0">
                <a:hlinkClick r:id="rId3"/>
              </a:rPr>
              <a:t>http://</a:t>
            </a:r>
            <a:r>
              <a:rPr lang="en-GB" altLang="zh-HK" dirty="0" smtClean="0">
                <a:hlinkClick r:id="rId3"/>
              </a:rPr>
              <a:t>www.independent.co.uk/news/hello-kitty-is-not-a-cat-after-all-9695996.html</a:t>
            </a:r>
            <a:r>
              <a:rPr lang="en-GB" altLang="zh-HK" dirty="0" smtClean="0"/>
              <a:t>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3260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3466727" cy="3010346"/>
          </a:xfrm>
        </p:spPr>
        <p:txBody>
          <a:bodyPr/>
          <a:lstStyle/>
          <a:p>
            <a:r>
              <a:rPr lang="en-GB" altLang="zh-TW" dirty="0" smtClean="0"/>
              <a:t>Hello Kitty </a:t>
            </a:r>
            <a:r>
              <a:rPr lang="zh-TW" altLang="en-US" dirty="0" smtClean="0"/>
              <a:t>男友原來是女兒身？</a:t>
            </a:r>
            <a:endParaRPr lang="zh-HK" altLang="en-US" dirty="0"/>
          </a:p>
        </p:txBody>
      </p:sp>
      <p:pic>
        <p:nvPicPr>
          <p:cNvPr id="10242" name="Picture 2" descr="http://img.eastweek.com.hk/article_multimedia/36150/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875" y="-426"/>
            <a:ext cx="4691125" cy="685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127" y="5362078"/>
            <a:ext cx="4778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HK" dirty="0">
                <a:hlinkClick r:id="rId3"/>
              </a:rPr>
              <a:t>http://eastweek.my-magazine.me/?</a:t>
            </a:r>
            <a:r>
              <a:rPr lang="en-GB" altLang="zh-HK" dirty="0" smtClean="0">
                <a:hlinkClick r:id="rId3"/>
              </a:rPr>
              <a:t>aid=36150</a:t>
            </a:r>
            <a:r>
              <a:rPr lang="zh-TW" altLang="en-US" dirty="0" smtClean="0"/>
              <a:t>　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8166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1988" y="-84138"/>
            <a:ext cx="13009563" cy="702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真相</a:t>
            </a:r>
            <a:endParaRPr lang="zh-HK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194616" y="4614227"/>
            <a:ext cx="8754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zh-HK" sz="4800" dirty="0">
                <a:hlinkClick r:id="rId4"/>
              </a:rPr>
              <a:t>http://www.sanrio.com/timeline</a:t>
            </a:r>
            <a:r>
              <a:rPr lang="en-GB" altLang="zh-HK" sz="4800" dirty="0" smtClean="0">
                <a:hlinkClick r:id="rId4"/>
              </a:rPr>
              <a:t>/</a:t>
            </a:r>
            <a:endParaRPr lang="zh-HK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93677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互聯網上，還有偽冒網站</a:t>
            </a:r>
            <a:r>
              <a:rPr lang="en-US" altLang="zh-TW" dirty="0" smtClean="0"/>
              <a:t>……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260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真正網站</a:t>
            </a:r>
            <a:r>
              <a:rPr lang="en-US" altLang="zh-TW" dirty="0" smtClean="0"/>
              <a:t>︰</a:t>
            </a:r>
            <a:r>
              <a:rPr lang="en-GB" altLang="zh-HK" dirty="0" smtClean="0"/>
              <a:t>popvote.hk</a:t>
            </a:r>
            <a:endParaRPr lang="zh-HK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" y="1340768"/>
            <a:ext cx="9146034" cy="490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53750" y="6256421"/>
            <a:ext cx="3836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zh-HK" dirty="0">
                <a:hlinkClick r:id="rId3"/>
              </a:rPr>
              <a:t>https://</a:t>
            </a:r>
            <a:r>
              <a:rPr lang="en-GB" altLang="zh-HK" dirty="0" smtClean="0">
                <a:hlinkClick r:id="rId3"/>
              </a:rPr>
              <a:t>popvote.hk/project/vote_622/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173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6262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8234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mtClean="0"/>
              <a:t>偽冒網站</a:t>
            </a:r>
            <a:r>
              <a:rPr lang="en-US" altLang="zh-TW" smtClean="0"/>
              <a:t>︰</a:t>
            </a:r>
            <a:r>
              <a:rPr lang="en-GB" altLang="zh-TW" smtClean="0"/>
              <a:t>pop</a:t>
            </a:r>
            <a:r>
              <a:rPr lang="en-GB" altLang="zh-TW" smtClean="0">
                <a:solidFill>
                  <a:srgbClr val="FF0000"/>
                </a:solidFill>
              </a:rPr>
              <a:t>s</a:t>
            </a:r>
            <a:r>
              <a:rPr lang="en-GB" altLang="zh-TW" smtClean="0"/>
              <a:t>vote.hk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751217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 smtClean="0"/>
              <a:t>你知道嗎？</a:t>
            </a:r>
            <a:endParaRPr lang="zh-HK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「冰桶挑戰」的來龍去脈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應</a:t>
            </a:r>
            <a:r>
              <a:rPr lang="zh-TW" altLang="en-US" dirty="0"/>
              <a:t>該怎樣去接受「冰桶挑戰</a:t>
            </a:r>
            <a:r>
              <a:rPr lang="zh-TW" altLang="en-US" dirty="0" smtClean="0"/>
              <a:t>」？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「冰桶挑戰」的籌款對象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741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62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4755227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62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4668837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62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3249631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62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7543276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62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5600346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62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1835056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62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595621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62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559025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62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2951068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62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510059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冰桶挑戰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2014-06-30</a:t>
            </a:r>
            <a:r>
              <a:rPr lang="zh-TW" altLang="en-US" dirty="0" smtClean="0"/>
              <a:t> 開始有傳媒報道</a:t>
            </a:r>
            <a:endParaRPr lang="en-US" altLang="zh-TW" dirty="0" smtClean="0"/>
          </a:p>
          <a:p>
            <a:r>
              <a:rPr lang="en-US" altLang="zh-TW" dirty="0" smtClean="0"/>
              <a:t>2014-07-15</a:t>
            </a:r>
            <a:r>
              <a:rPr lang="zh-TW" altLang="en-US" dirty="0" smtClean="0"/>
              <a:t> 開始跟為</a:t>
            </a:r>
            <a:r>
              <a:rPr lang="en-GB" altLang="zh-TW" dirty="0" smtClean="0"/>
              <a:t> ALS</a:t>
            </a:r>
            <a:r>
              <a:rPr lang="zh-TW" altLang="en-US" dirty="0" smtClean="0"/>
              <a:t> 籌款有關</a:t>
            </a:r>
            <a:endParaRPr lang="en-US" altLang="zh-TW" dirty="0"/>
          </a:p>
          <a:p>
            <a:pPr lvl="1"/>
            <a:r>
              <a:rPr lang="en-US" altLang="zh-TW" dirty="0" smtClean="0"/>
              <a:t>…</a:t>
            </a:r>
            <a:r>
              <a:rPr lang="zh-TW" altLang="en-US" dirty="0" smtClean="0"/>
              <a:t> </a:t>
            </a:r>
            <a:r>
              <a:rPr lang="en-US" altLang="zh-TW" dirty="0" smtClean="0"/>
              <a:t>golfer </a:t>
            </a:r>
            <a:r>
              <a:rPr lang="en-US" altLang="zh-TW" dirty="0"/>
              <a:t>Chris Kennedy did the challenge, then challenged his cousin Jeanette </a:t>
            </a:r>
            <a:r>
              <a:rPr lang="en-US" altLang="zh-TW" dirty="0" err="1"/>
              <a:t>Senerchia</a:t>
            </a:r>
            <a:r>
              <a:rPr lang="en-US" altLang="zh-TW" dirty="0"/>
              <a:t> of Pelham, New York, whose husband, Anthony, had had ALS for 11 years. Kennedy "was the first ... to focus the freezing fundraiser on ALS research</a:t>
            </a:r>
            <a:r>
              <a:rPr lang="en-US" altLang="zh-TW" dirty="0" smtClean="0"/>
              <a:t>.</a:t>
            </a:r>
          </a:p>
          <a:p>
            <a:r>
              <a:rPr lang="en-GB" altLang="zh-TW" dirty="0" smtClean="0"/>
              <a:t>ALS</a:t>
            </a:r>
            <a:r>
              <a:rPr lang="zh-TW" altLang="en-US" dirty="0" smtClean="0"/>
              <a:t> 病人 </a:t>
            </a:r>
            <a:r>
              <a:rPr lang="en-US" altLang="zh-TW" dirty="0" smtClean="0"/>
              <a:t>Pete </a:t>
            </a:r>
            <a:r>
              <a:rPr lang="en-US" altLang="zh-TW" dirty="0" err="1" smtClean="0"/>
              <a:t>Frates</a:t>
            </a:r>
            <a:r>
              <a:rPr lang="zh-TW" altLang="en-US" dirty="0" smtClean="0"/>
              <a:t> 開始在社交網站發表他的挑戰過程　</a:t>
            </a:r>
            <a:endParaRPr lang="en-US" altLang="zh-TW" dirty="0"/>
          </a:p>
          <a:p>
            <a:r>
              <a:rPr lang="en-US" altLang="zh-TW" dirty="0" smtClean="0"/>
              <a:t>S</a:t>
            </a:r>
            <a:r>
              <a:rPr lang="en-GB" altLang="zh-TW" dirty="0" err="1" smtClean="0"/>
              <a:t>ource</a:t>
            </a:r>
            <a:r>
              <a:rPr lang="en-GB" altLang="zh-TW" dirty="0"/>
              <a:t>: </a:t>
            </a:r>
            <a:r>
              <a:rPr lang="en-GB" altLang="zh-TW" dirty="0">
                <a:hlinkClick r:id="rId2"/>
              </a:rPr>
              <a:t>http://</a:t>
            </a:r>
            <a:r>
              <a:rPr lang="en-GB" altLang="zh-TW" dirty="0" smtClean="0">
                <a:hlinkClick r:id="rId2"/>
              </a:rPr>
              <a:t>en.wikipedia.org/wiki/Ice_Bucket_Challenge#Shifting_focus_to_ALS</a:t>
            </a:r>
            <a:r>
              <a:rPr lang="zh-TW" altLang="en-US" dirty="0"/>
              <a:t> 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5807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62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8486795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62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221984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62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16575"/>
      </p:ext>
    </p:extLst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http://whois.net/whois/popsvote.hk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7575" y="1268412"/>
            <a:ext cx="4768849" cy="5578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14558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判斷資訊的質素</a:t>
            </a:r>
            <a:endParaRPr lang="zh-HK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11" y="1990724"/>
            <a:ext cx="9223023" cy="352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3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1520" y="1274787"/>
            <a:ext cx="12264942" cy="4962525"/>
            <a:chOff x="251520" y="1052736"/>
            <a:chExt cx="12264942" cy="49625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052736"/>
              <a:ext cx="12211050" cy="4962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9144000" y="1700808"/>
              <a:ext cx="3372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朱克伯格（</a:t>
              </a:r>
              <a:r>
                <a:rPr lang="en-GB" altLang="zh-TW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Facebook</a:t>
              </a:r>
              <a:r>
                <a:rPr lang="zh-TW" altLang="en-US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創辦人）</a:t>
              </a:r>
              <a:endParaRPr lang="zh-HK" alt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286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zh-HK" dirty="0">
                <a:hlinkClick r:id="rId3"/>
              </a:rPr>
              <a:t>https://</a:t>
            </a:r>
            <a:r>
              <a:rPr lang="en-GB" altLang="zh-HK" dirty="0" smtClean="0">
                <a:hlinkClick r:id="rId3"/>
              </a:rPr>
              <a:t>www.facebook.com/video.php?v=10101586925575221&amp;set=vb.4&amp;type=2&amp;theater</a:t>
            </a:r>
            <a:r>
              <a:rPr lang="en-GB" altLang="zh-HK" dirty="0" smtClean="0"/>
              <a:t> </a:t>
            </a:r>
            <a:endParaRPr lang="zh-HK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dirty="0" smtClean="0"/>
              <a:t>2014-08-14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1196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5549E-6 L -0.37604 0.00023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6167045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HK" dirty="0">
                <a:hlinkClick r:id="rId2"/>
              </a:rPr>
              <a:t>https://</a:t>
            </a:r>
            <a:r>
              <a:rPr lang="en-GB" altLang="zh-HK" dirty="0" smtClean="0">
                <a:hlinkClick r:id="rId2"/>
              </a:rPr>
              <a:t>www.facebook.com/video.php?v=10152332454511961&amp;set=vb.216311481960&amp;type=2&amp;theater</a:t>
            </a:r>
            <a:r>
              <a:rPr lang="en-GB" altLang="zh-HK" dirty="0" smtClean="0"/>
              <a:t> </a:t>
            </a:r>
            <a:endParaRPr lang="zh-HK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9512" y="1283171"/>
            <a:ext cx="12239626" cy="4810125"/>
            <a:chOff x="179512" y="1022885"/>
            <a:chExt cx="12239626" cy="48101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022885"/>
              <a:ext cx="12239626" cy="481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9144000" y="1700808"/>
              <a:ext cx="31328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HK" altLang="zh-HK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比</a:t>
              </a:r>
              <a:r>
                <a:rPr lang="zh-HK" altLang="zh-HK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爾</a:t>
              </a:r>
              <a:r>
                <a:rPr lang="en-US" altLang="zh-TW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‧</a:t>
              </a:r>
              <a:r>
                <a:rPr lang="zh-HK" altLang="zh-HK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蓋茨</a:t>
              </a:r>
              <a:r>
                <a:rPr lang="zh-TW" altLang="en-US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（微軟創辦人）</a:t>
              </a:r>
              <a:endParaRPr lang="zh-HK" altLang="zh-HK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dirty="0" smtClean="0"/>
              <a:t>2014-08-16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9598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89017E-7 L -0.36354 0.00023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76" y="-459433"/>
            <a:ext cx="7931248" cy="729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02024" y="4941168"/>
            <a:ext cx="4878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HK" dirty="0">
                <a:hlinkClick r:id="rId3"/>
              </a:rPr>
              <a:t>https://</a:t>
            </a:r>
            <a:r>
              <a:rPr lang="en-GB" altLang="zh-HK" dirty="0" smtClean="0">
                <a:hlinkClick r:id="rId3"/>
              </a:rPr>
              <a:t>www.youtube.com/watch?v=jccICjpM6Xk</a:t>
            </a:r>
            <a:r>
              <a:rPr lang="zh-TW" altLang="en-US" dirty="0" smtClean="0"/>
              <a:t>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0974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624"/>
            <a:ext cx="6858000" cy="595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93372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zh-HK" dirty="0">
                <a:hlinkClick r:id="rId3"/>
              </a:rPr>
              <a:t>https://</a:t>
            </a:r>
            <a:r>
              <a:rPr lang="en-GB" altLang="zh-HK" dirty="0" smtClean="0">
                <a:hlinkClick r:id="rId3"/>
              </a:rPr>
              <a:t>www.facebook.com/video.php?v=292092194307450&amp;set=vb.100005200154973&amp;type=3&amp;theater</a:t>
            </a:r>
            <a:r>
              <a:rPr lang="zh-TW" altLang="en-US" dirty="0" smtClean="0"/>
              <a:t>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3832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84313"/>
            <a:ext cx="83820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35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冰桶挑戰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在社交網站瘋傳</a:t>
            </a:r>
            <a:endParaRPr lang="en-US" altLang="zh-TW" dirty="0" smtClean="0"/>
          </a:p>
          <a:p>
            <a:r>
              <a:rPr lang="zh-TW" altLang="en-US" dirty="0" smtClean="0"/>
              <a:t>挑戰形式、籌款方法等有多種變化</a:t>
            </a:r>
            <a:endParaRPr lang="en-US" altLang="zh-TW" dirty="0" smtClean="0"/>
          </a:p>
          <a:p>
            <a:r>
              <a:rPr lang="zh-TW" altLang="en-US" dirty="0" smtClean="0"/>
              <a:t>有部份挑戰偏離原意</a:t>
            </a:r>
            <a:endParaRPr lang="en-US" altLang="zh-TW" dirty="0" smtClean="0"/>
          </a:p>
        </p:txBody>
      </p:sp>
      <p:pic>
        <p:nvPicPr>
          <p:cNvPr id="6146" name="Picture 2" descr="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4850904" cy="323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3476307"/>
            <a:ext cx="3419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HK" dirty="0" smtClean="0"/>
              <a:t>Source: </a:t>
            </a:r>
            <a:r>
              <a:rPr lang="en-GB" altLang="zh-HK" dirty="0" smtClean="0">
                <a:hlinkClick r:id="rId3"/>
              </a:rPr>
              <a:t>http</a:t>
            </a:r>
            <a:r>
              <a:rPr lang="en-GB" altLang="zh-HK" dirty="0">
                <a:hlinkClick r:id="rId3"/>
              </a:rPr>
              <a:t>://www.pentoy.hk/%E7%94%9F%E6%B4%BB/y310/2014/08/20/%E9%87%8E%E7%81%AB%EF%BC%9A%E4%B8%80%E5%80%8B%E5%86%B0%E6%A1%B6%E6%8C%91%E6%88%B0%E3%80%81%E5%85%A9%E7%A8%AE%E6%85%8B%E5%BA%A6%EF%BC%88%E9%88%95%E6%89%BF%E6%BE%A4%EF%BC%8F%E9%99%B3%E6%81%92%E9%91%8C</a:t>
            </a:r>
            <a:r>
              <a:rPr lang="en-GB" altLang="zh-HK" dirty="0" smtClean="0">
                <a:hlinkClick r:id="rId3"/>
              </a:rPr>
              <a:t>/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6979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337</Words>
  <Application>Microsoft Office PowerPoint</Application>
  <PresentationFormat>On-screen Show (4:3)</PresentationFormat>
  <Paragraphs>43</Paragraphs>
  <Slides>34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Ice Bucket Challenge 冰桶挑戰</vt:lpstr>
      <vt:lpstr>你知道嗎？</vt:lpstr>
      <vt:lpstr>冰桶挑戰</vt:lpstr>
      <vt:lpstr>2014-08-14</vt:lpstr>
      <vt:lpstr>2014-08-16</vt:lpstr>
      <vt:lpstr>PowerPoint Presentation</vt:lpstr>
      <vt:lpstr>PowerPoint Presentation</vt:lpstr>
      <vt:lpstr>PowerPoint Presentation</vt:lpstr>
      <vt:lpstr>冰桶挑戰</vt:lpstr>
      <vt:lpstr>一位已有兩個孩子的父親 在 Facebook 這樣留言︰</vt:lpstr>
      <vt:lpstr>真相</vt:lpstr>
      <vt:lpstr>一些資訊，在互聯網上一傳十、十傳百後，傳到你處，你會核實它的真偽嗎？</vt:lpstr>
      <vt:lpstr>Hello Kitty 不是貓</vt:lpstr>
      <vt:lpstr>PowerPoint Presentation</vt:lpstr>
      <vt:lpstr>Hello Kitty 男友原來是女兒身？</vt:lpstr>
      <vt:lpstr>真相</vt:lpstr>
      <vt:lpstr>互聯網上，還有偽冒網站……</vt:lpstr>
      <vt:lpstr>真正網站︰popvote.hk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http://whois.net/whois/popsvote.hk</vt:lpstr>
      <vt:lpstr>判斷資訊的質素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mkleung</dc:creator>
  <cp:lastModifiedBy>mkleung</cp:lastModifiedBy>
  <cp:revision>38</cp:revision>
  <dcterms:created xsi:type="dcterms:W3CDTF">2014-08-30T17:17:42Z</dcterms:created>
  <dcterms:modified xsi:type="dcterms:W3CDTF">2014-09-02T17:20:56Z</dcterms:modified>
</cp:coreProperties>
</file>