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3741" autoAdjust="0"/>
  </p:normalViewPr>
  <p:slideViewPr>
    <p:cSldViewPr>
      <p:cViewPr>
        <p:scale>
          <a:sx n="60" d="100"/>
          <a:sy n="60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1FB0-902C-43A4-A321-AC6BC4079E77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1D6A-A74F-41D3-A8C6-381A18DF6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3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1D6A-A74F-41D3-A8C6-381A18DF6E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3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B4432F-783F-42F3-B52D-F3385F9380B3}" type="datetimeFigureOut">
              <a:rPr lang="en-GB" smtClean="0"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DBD94E1-E800-443C-BCDD-8EE73FC47CA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kleung@puiching.edu.h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2014-social-issue.pptx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2013-Smartphone-App-Privacy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認識網絡行為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培養正確態度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766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香港培正中學</a:t>
            </a:r>
            <a:endParaRPr lang="en-US" altLang="zh-TW" sz="2000" dirty="0"/>
          </a:p>
          <a:p>
            <a:r>
              <a:rPr lang="zh-TW" altLang="en-US" sz="2000" dirty="0" smtClean="0"/>
              <a:t>電腦科主任</a:t>
            </a:r>
            <a:endParaRPr lang="en-US" altLang="zh-TW" sz="2000" dirty="0" smtClean="0"/>
          </a:p>
          <a:p>
            <a:r>
              <a:rPr lang="zh-TW" altLang="en-US" sz="2000" dirty="0" smtClean="0"/>
              <a:t>梁文傑</a:t>
            </a:r>
            <a:r>
              <a:rPr lang="zh-TW" altLang="en-US" sz="2000" dirty="0" smtClean="0"/>
              <a:t>老師</a:t>
            </a:r>
            <a:endParaRPr lang="en-US" altLang="zh-TW" sz="2000" dirty="0" smtClean="0"/>
          </a:p>
          <a:p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mkleung@puiching.edu.hk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37948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6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2014-15 </a:t>
            </a:r>
            <a:r>
              <a:rPr lang="zh-TW" altLang="en-US" dirty="0" smtClean="0"/>
              <a:t>年度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pres?slideindex=1&amp;slidetitle="/>
              </a:rPr>
              <a:t>由「冰桶挑戰」入手</a:t>
            </a:r>
            <a:r>
              <a:rPr lang="en-US" altLang="zh-TW" dirty="0" smtClean="0"/>
              <a:t>︰</a:t>
            </a:r>
          </a:p>
          <a:p>
            <a:pPr lvl="1"/>
            <a:r>
              <a:rPr lang="zh-TW" altLang="en-US" dirty="0" smtClean="0"/>
              <a:t>「連鎖信」效應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網上資訊可靠程</a:t>
            </a:r>
            <a:r>
              <a:rPr lang="zh-TW" altLang="en-US" dirty="0"/>
              <a:t>度</a:t>
            </a:r>
            <a:endParaRPr lang="zh-HK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14" y="2708920"/>
            <a:ext cx="5430547" cy="394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「連鎖信」效應</a:t>
            </a:r>
            <a:endParaRPr lang="zh-HK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人叫你做，你就做？</a:t>
            </a:r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6" y="3645024"/>
            <a:ext cx="4101480" cy="307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3534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網上資訊可靠程度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有接受過「冰桶挑戰」的朋友，知道「冰桶挑戰」本意是為「漸凍人症」籌款的嗎？</a:t>
            </a:r>
            <a:endParaRPr lang="en-US" altLang="zh-TW" dirty="0" smtClean="0"/>
          </a:p>
          <a:p>
            <a:r>
              <a:rPr lang="zh-TW" altLang="en-US" dirty="0"/>
              <a:t>一些資訊，在互聯網上一傳十、十傳百後，傳到你處，你會核實它的真偽嗎？</a:t>
            </a:r>
            <a:endParaRPr lang="zh-HK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356992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網上資訊可靠程度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zh-TW" dirty="0" smtClean="0"/>
              <a:t>Hello Kitty </a:t>
            </a:r>
            <a:r>
              <a:rPr lang="zh-TW" altLang="en-US" dirty="0" smtClean="0"/>
              <a:t>不是貓？</a:t>
            </a:r>
            <a:endParaRPr lang="en-US" altLang="zh-TW" dirty="0" smtClean="0"/>
          </a:p>
          <a:p>
            <a:r>
              <a:rPr lang="en-GB" altLang="zh-HK" dirty="0" smtClean="0"/>
              <a:t>Dear Daniel</a:t>
            </a:r>
            <a:r>
              <a:rPr lang="en-US" altLang="zh-HK" dirty="0" smtClean="0"/>
              <a:t> </a:t>
            </a:r>
            <a:r>
              <a:rPr lang="zh-TW" altLang="en-US" dirty="0" smtClean="0"/>
              <a:t>原來是女兒身？</a:t>
            </a:r>
            <a:endParaRPr lang="en-US" altLang="zh-TW" dirty="0" smtClean="0"/>
          </a:p>
          <a:p>
            <a:r>
              <a:rPr lang="zh-TW" altLang="en-US" dirty="0" smtClean="0"/>
              <a:t>你怎樣證實資訊是真還是假？</a:t>
            </a:r>
            <a:endParaRPr lang="zh-HK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926487" cy="416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網上資訊可靠程度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偽冒網站</a:t>
            </a:r>
            <a:r>
              <a:rPr lang="en-US" altLang="zh-TW" dirty="0" smtClean="0"/>
              <a:t>︰</a:t>
            </a:r>
            <a:r>
              <a:rPr lang="zh-TW" altLang="en-US" dirty="0" smtClean="0"/>
              <a:t>如何辨別真偽？</a:t>
            </a:r>
            <a:endParaRPr lang="zh-HK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766931" cy="282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87" y="3356992"/>
            <a:ext cx="3766931" cy="282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9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開學的第一堂</a:t>
            </a:r>
            <a:r>
              <a:rPr lang="en-US" altLang="zh-TW" dirty="0" smtClean="0"/>
              <a:t>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學生是最聽話的時候</a:t>
            </a:r>
            <a:endParaRPr lang="en-US" altLang="zh-TW" dirty="0" smtClean="0"/>
          </a:p>
          <a:p>
            <a:r>
              <a:rPr lang="zh-TW" altLang="en-US" dirty="0" smtClean="0"/>
              <a:t>以學生最感興趣的話題，最能吸引學生留意</a:t>
            </a:r>
            <a:endParaRPr lang="en-US" altLang="zh-TW" dirty="0" smtClean="0"/>
          </a:p>
          <a:p>
            <a:r>
              <a:rPr lang="zh-TW" altLang="en-US" dirty="0" smtClean="0"/>
              <a:t>一年只有一次，未夠「</a:t>
            </a:r>
            <a:r>
              <a:rPr lang="en-GB" altLang="zh-TW" dirty="0" smtClean="0"/>
              <a:t>updated</a:t>
            </a:r>
            <a:r>
              <a:rPr lang="zh-TW" altLang="en-US" dirty="0" smtClean="0"/>
              <a:t>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5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我們的解決方案 </a:t>
            </a:r>
            <a:r>
              <a:rPr lang="en-GB" altLang="zh-TW" dirty="0"/>
              <a:t>- </a:t>
            </a:r>
            <a:r>
              <a:rPr lang="en-GB" altLang="zh-TW" dirty="0" smtClean="0"/>
              <a:t>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利用網上討論區發放信息</a:t>
            </a:r>
            <a:endParaRPr lang="zh-HK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6048672" cy="438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6480" y="285293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問題</a:t>
            </a:r>
            <a:r>
              <a:rPr lang="en-US" altLang="zh-TW" dirty="0" smtClean="0"/>
              <a:t>︰</a:t>
            </a:r>
          </a:p>
          <a:p>
            <a:r>
              <a:rPr lang="zh-TW" altLang="en-US" dirty="0" smtClean="0"/>
              <a:t>不能長時間吸引學生注意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我們的解決方案 </a:t>
            </a:r>
            <a:r>
              <a:rPr lang="en-GB" altLang="zh-TW" dirty="0"/>
              <a:t>- </a:t>
            </a:r>
            <a:r>
              <a:rPr lang="en-GB" altLang="zh-TW" dirty="0" smtClean="0"/>
              <a:t>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融入學生的社交網絡</a:t>
            </a:r>
            <a:endParaRPr lang="en-US" altLang="zh-TW" dirty="0" smtClean="0"/>
          </a:p>
          <a:p>
            <a:r>
              <a:rPr lang="zh-TW" altLang="en-US" dirty="0" smtClean="0"/>
              <a:t>平時多與學生交流及解決問題</a:t>
            </a:r>
            <a:endParaRPr lang="en-GB" altLang="zh-TW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384376" cy="486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融入學生的社交網</a:t>
            </a:r>
            <a:r>
              <a:rPr lang="zh-TW" altLang="en-US" dirty="0"/>
              <a:t>絡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成立一個群組，專門發放資訊科技相關信息</a:t>
            </a:r>
            <a:endParaRPr lang="zh-HK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54" y="2304086"/>
            <a:ext cx="5348693" cy="419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科技不斷進步，社會不斷改變</a:t>
            </a:r>
            <a:endParaRPr lang="en-US" altLang="zh-TW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多留意學生的喜好</a:t>
            </a:r>
            <a:endParaRPr lang="en-US" altLang="zh-TW" dirty="0" smtClean="0"/>
          </a:p>
          <a:p>
            <a:r>
              <a:rPr lang="zh-TW" altLang="en-US" dirty="0" smtClean="0"/>
              <a:t>留意最新科技發展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40784" y="4509120"/>
            <a:ext cx="3262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 smtClean="0"/>
              <a:t>終身學習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31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網絡是學生生活不可或缺的東西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0357" y="1526649"/>
            <a:ext cx="3479842" cy="2942499"/>
            <a:chOff x="91546" y="1385948"/>
            <a:chExt cx="4180288" cy="3743488"/>
          </a:xfrm>
        </p:grpSpPr>
        <p:pic>
          <p:nvPicPr>
            <p:cNvPr id="2050" name="Picture 2" descr="https://lh5.ggpht.com/_XklY7dK6yGsYt53X15RIp7-tbdjWMwQwl_iUAcW-uSq_8zAprmywdn5DQfBHvxZurs1=w3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136032"/>
              <a:ext cx="1993404" cy="1993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a1.mzstatic.com/us/r30/Purple1/v4/e7/f3/16/e7f3165c-2ff3-307b-98ef-d2ef976af210/icon25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46" y="1412776"/>
              <a:ext cx="1723256" cy="172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2.bp.blogspot.com/-Yr9lkgxNY6k/VNGllPCz5dI/AAAAAAAABHk/726B1djB62Y/s1600/480x480-transparen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632" y="1385948"/>
              <a:ext cx="1730457" cy="177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fc08.deviantart.net/fs71/f/2015/017/a/c/instagram_logo__transparent_background__by_instahack-d8e94o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750" y="3245827"/>
              <a:ext cx="2365084" cy="177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466228" y="4469149"/>
            <a:ext cx="5688763" cy="2247807"/>
            <a:chOff x="1405320" y="4541237"/>
            <a:chExt cx="5688763" cy="2247807"/>
          </a:xfrm>
        </p:grpSpPr>
        <p:pic>
          <p:nvPicPr>
            <p:cNvPr id="2058" name="Picture 10" descr="https://signup.leagueoflegends.com/theme/signup_theme/img/signup_logo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320" y="5448813"/>
              <a:ext cx="2847943" cy="1126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d3jagfr1ku3qj3.cloudfront.net/to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983" y="4541237"/>
              <a:ext cx="4264541" cy="1087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img1.wikia.nocookie.net/__cb20130611042623/finalfantasy/images/7/74/Versus_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253" y="5300012"/>
              <a:ext cx="2752830" cy="148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5" name="Picture 17" descr="C:\Users\mkleung\AppData\Local\Microsoft\Windows\INetCache\IE\O8CLXARI\child_on_computer[1]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45644"/>
            <a:ext cx="3157835" cy="24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網絡陷阱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誤交朋友</a:t>
            </a:r>
            <a:endParaRPr lang="en-US" altLang="zh-TW" sz="3200" dirty="0" smtClean="0"/>
          </a:p>
          <a:p>
            <a:r>
              <a:rPr lang="zh-TW" altLang="en-US" sz="3200" dirty="0" smtClean="0"/>
              <a:t>金錢損失</a:t>
            </a:r>
            <a:endParaRPr lang="en-US" altLang="zh-TW" sz="3200" dirty="0" smtClean="0"/>
          </a:p>
          <a:p>
            <a:r>
              <a:rPr lang="zh-TW" altLang="en-US" sz="3200" dirty="0" smtClean="0"/>
              <a:t>洩露個人資料</a:t>
            </a:r>
            <a:endParaRPr lang="en-US" altLang="zh-TW" sz="3200" dirty="0" smtClean="0"/>
          </a:p>
          <a:p>
            <a:r>
              <a:rPr lang="zh-TW" altLang="en-US" sz="3200" dirty="0" smtClean="0"/>
              <a:t>駭客行為</a:t>
            </a:r>
            <a:endParaRPr lang="en-US" altLang="zh-TW" sz="3200" dirty="0" smtClean="0"/>
          </a:p>
          <a:p>
            <a:r>
              <a:rPr lang="zh-TW" altLang="en-US" sz="3200" dirty="0" smtClean="0"/>
              <a:t>錯誤資訊</a:t>
            </a:r>
            <a:endParaRPr lang="en-US" altLang="zh-TW" sz="3200" dirty="0" smtClean="0"/>
          </a:p>
          <a:p>
            <a:r>
              <a:rPr lang="en-US" altLang="zh-TW" sz="3200" dirty="0" smtClean="0"/>
              <a:t>……</a:t>
            </a:r>
            <a:endParaRPr lang="en-GB" sz="3200" dirty="0"/>
          </a:p>
        </p:txBody>
      </p:sp>
      <p:sp>
        <p:nvSpPr>
          <p:cNvPr id="3" name="AutoShape 2" descr="data:image/jpeg;base64,/9j/4AAQSkZJRgABAQAAAQABAAD/2wCEAAkGBxITEhUUExQUFhQXGRwXGRQVGB0XHBYfHR0YFhgYHBwYHCggHhomHBwbITEiJSorLi4uGB8zODg4NygtLisBCgoKDg0OGhAQGiwkHyQsNSwsLCwsLSw0LCwsLCwsLCwsLDcuLCwsLCwsLCwsLC0sLCwsNCwsLCwvLSwuLCwuN//AABEIAHgAoAMBIgACEQEDEQH/xAAbAAADAAMBAQAAAAAAAAAAAAAEBQYAAQMCB//EAEgQAAIBAgMDBgcMCQQDAQAAAAECAwQRABIhBQYxEyJBUWFxFCMyQlKBkQckM2JjgpKhorPBwjRDU1Ryg7LR0hVzdLFEw+EW/8QAGQEAAwEBAQAAAAAAAAAAAAAAAAECAwQF/8QALBEAAgIBAgQFAgcAAAAAAAAAAAECESExQQMSUYEEImFxsRPwIzJSU6Gi4f/aAAwDAQACEQMRAD8ApzsWs2aS1DeppOLUMjc+Lr5BzxHxDik3a3lpq1C0D85dHiYZZIzwIdTqNdL8MNb4kN+t3YnRqyJmgq4hmWoi0Y6jRxwde/F1RlaepXVdVHEueV0jX0nYKPacBHbJf4CGWXqYjkk780liR2qDiN2TtZaGdYtpwpHOTlj2ibyRz2+O9zE/Tl4d2PoQe+vG+oN736tcLUeguFPVSfCTLEPQpxc+uWQa+pF78dKfY8CMHyZ5B+slJkcdzPe3qtg0nGr4dCswnGDC6p2zCrGMMZJRxjiHKMP4gvk/OtjkXq5DzVSnXrfx0h7MikIvrZu7DEH1lbFEM0siRre2Z2Cgnqux44Sy780IbJHNHK44hZEVR3u7BfZc4kdpmOWrlcu84pwYlaRgwL+XMVAAUeYnNHmnqwPupseafOUMHKtGk7mRTYmQuEjXL5KqFtex440+n5eZukYvjedwira9a9QrcDfGmp6ZxO8aKamds6yq4GaQkXGj210YAgjXFwu9lARfwum1+VX++ISlgYSGGWppIJQ1iskbZcxBbKsgkyE21tobdAx225SmlOWWtpeUOojSF2fo1IE3NXUXZrAXuThcvD/V/BTnxf2/7Iu6PbNLOSkU0MptqqurG3d0jA52OE1p3aA+iozR+uJuaPmle/EJtalqIGVZhHJIojnRY+aQeVyZAzMRmNgMwsNbajFZDtColawlgilGopHje56wXcqxHxkSw468MKUUqp2EZylaapruGf6hNHpPFcftae7g9pjPPXuGbvwXSVkcq54nV14XU3seo9R7Dgej2mHJRgY5gLmJzrb0lI0dPjD124Y81ezIpH5QqVl4cqhyP3Fl4jsNxhpA2HlsegcJwtVF0rUJ22ilHrHi3+xgLa++tNTgKVlepJslIqESuTw0tovxtRx44G6Gk2U7yqilnYKqi5ZjYAdZJ4Yi5d5anaBMWywEhBKvtCVTlHQRCh8th18MZDu1U1zCXajARg3TZ8R8WvbKw+Ebs4DFnGgUBVACgWCgWAHQABwxGWXhGy2Fu8y5qOpHyMh9ik/hhgMeKuHNHIvpI6+1SPxxTJRqppo54ykqK8bjVGFwb64kDsit2ZdqG9VScTQyNz4v9hze4+KerFXsSTPTQN6UUZ9qKcHR8R3jEtFJ0TGxN7hXA+BKDlNnM7ZDGeoxLd21080duONTI0rNGjtVyDR7EwUsR6Q5juWPyeZjwva98BjdKGohjmjPIVQEgFQg8oFnBWRR8Ip9vbhTPtuqpzT0VRyVEDdPCY0tA4HkhGVgUY9K83jxHSe4b4KCfw+iRjB4NVRRqTJAFFK0dhmJTJmW3UGF+04Rx76VlXGyrGlJcAG5keVVbXMjFVQkjgdbE4812xaZ0lcU88yLG6CqhKx62JYhIyrPHmA5xL316NcJd2ZiyJkqhKoRS8TqM6XUcCpBt3qdOnGvBgpSpmHieJKEbiN6emWOPk41CoqkAeo/X24de5f5Zuf/ABKf6mlwtP8AfDD3Lj4wf8OE+xnx0+J/Jj7ycXgW3xLf3hgm0NootDBTclI1TLUEBlTMiVCz5m5Q9FzdteK36MO55qek2kYmhCQy0tk5OMCNFRpHqWe2iqQYrk/FxTDZMPKGoEMfhFiolKgNboGa17dF8TG16usnKpJsVJShDK0s8ZjVusHIW+zjzT2iY2qGWKl5XMGFBCW4hhlkUnhqGsejW+GVRQUjMEhD08khuvhcbmOqYdDCQ5jLp5QKydIuBbHH3QOWUqZihl8DkL5LhbiVGst+gXtc9WG7bQ8JYw1UUPJyEpJTnMzxMdYy+YAFWsQGUWvlsTfG7Xlj3+TlT/En2+AAZnZYJCYpxdkgqGLhiNC1NUiz36/KIuLrrqw2dtiZJORqY2BygrMLMCCcnPyaeUQM4ABzahelNtuoSlK0lQy1kUoJihc3qUZdUUEAlweCucrC3TxwLT7tzVMtJ/qWYjJNan5TP5LRuolcAZyAR16pe+JsbyMqjeGprWaLZq5I1JWSvlU5VI0IhQ+Ww6+GCIt2KejjDoGknaaEyVMnOkcmRVJv5osToMUyRhQFUBVAsFAsAOoAdGAd4ntTSN6OV/ourfhiq6iUtkN1ON3x5bQnvxq+Cgs2DjrE2o7xgcHHsNhtAmLt1TajpweKxqv0eb+GGyNqO8YU7vnxNvRkmX2SuMM4+I7xidimxVu7+jR/P/rbAu8uzY6lqeGVcyM7XXrshJB04Hh0ccFbuD3tH87+tsCbz0TzGnjSTk8zurMAc2QxkOEIIysV4N0YexL1Pn9Zu/PkdqUSVOzomdY6ZpmV75crywMupRTcKDx51uN8LNkShUiZK+NsqLdJ1WQpoLqGUhlHRrfgMfb6eJUVVRQqoAqqugUDgB3YjRufFMgmgc0lWrzBKiEWPwr82RRo66DQ4IPkFxI/UVN12TEo2tTj9cntxx2WVGSMkrIsYCsjsolQW5yshGZb2JHEZu4mhTfaelYQ7SiKSkhYp428RP8AOawjPWDgbbe7cgVpiECX5VoYL3gNrmWJz5R4lgFANyQOIbdeI5nlHI/COEXyti6kkLKzIKxlVmBZDO1ivEaNe/8A8x05VuT5T37yeXNygNRly2vmuGtltrfANFNZlOfJIbZZUZljqVFyAwRhewJNr3FyVPHBS7WaNsywKt9GgWZyly1y6tygs2pJ053TY64JucXiKfYrhx4clmbT9/g8bQpiyMridTIjRLJOJSBmHBWl01NjYHW2DdsbRqNqN4PT06xyRZXkqptfByTdRBl5zkldG0GmovgA1Si6inhaFgFNO5JjUDpUGewAHmWseOnT4oquSOZXjZEy3yOxF4xoeTPjGMsbdIJBFha/RD5pqnGjRcnCdqVr1ef9KvcLYkMUCVAVjUTqHlmkOeRiQCed6PYMNtqaS0rfKsn0o3/xGBtzawPTKhAR4rq0YN8lySlj5yleB6bYN21osTdU8X2m5P8ANjPQ2WQ22Fu8sWajqV64ZP6GOGpGOFamaN19JGX2gjDEdOUzWbrAPt1/HGxgHYcmamp264Yz9hcG4EB5Bx6Bx4xmGSB7CNhKvVPJ9ZD/AJsNoeI7xhLsc+Nqh8sD7YojhzCdR3jE7Fp5Fm7i+9o/nf1tjNojx9L/AByfdnHrdr9Gj+d/W2N7THj6X+KT7s4RW4dhfsH4H+ZN96+GLDC3YHwX8yb718AgfeOjjmNPHKivG0rBkYXB8VL0YitoUM+znkWImp2dAsc0lJK9iisZBZHPlICl8jaHTFNvpvBFSvTZs0kvKFlp4hmkfxciiy9VyNTiA2rSV9ftJI6qPLEEjnnpIGuVjRiURzweTnHTtNtcTJmkUxDu3X1VWlQsEUWSPlKmUznOqgs0gCpbjxGmml9L6/SKnciKMwAOhMkgRj4PGPMd7j1rj55V7IzUhq6QPDyU1Qk8salRyMkhVRbQtlU6r0Ai+tsfQv8A9VIktJFtBEiPKhkq0PvedeTkUMGPkNzl5p68CnJKrJnwot3R12tuckULukgL2AUGCIAsxCKDzb2uRg8bixX+Fb1RQj/14dbZW7U8fQ8wY90atLf2hfbhnbGnPLqZfSj0EO7VCIWqY8zORIvOawJUxqyjmgDiW6MF7ynLSyP6GWT6DK/4Y3TrlrZR0PDE470aVG/7XBG3YM9NOnpRSD7LYhs0UUsIJkXU9+PCrqO/Hqllzxo/pore1Qfxx7C6jDTE45Eu6g95049GML9G6/hhocLt39IcvoySr7JHGGBxSJZyvjROMtjRwyAKgNqmpHZC3tRl/JhvEdR34TU+lZL8aCE/RedfxGG0J1HeMLYqwLdn9Gj+d/W2Pe0vh6X+OT7s447tt72j+d/W2F2+W8EVK9OzeMlDnLTIbyyh1KXUAHhccbDjriGarUppWCgliAoFyxNgB0kk8Bj5ts/emeqJpNm5Ac8rNWS+SAZXPiU4ytY3vwGmDKHZM21SZNoOEhRtNnRE8xhqPCG0JPSBax44sptmwvGImjQxrbKlhZLcCtvJPaMGWGESz7v0ez6aeolZ5JQOUkq3PjmYeTlbzdbAAadBvjXuewTQRvNUwytVVTCaR0UMCLeLTQgrlU+Sek4X7ao5KuuWhik5SnpctROJ7sM+vJQll57DzrNfhi2Tw6/Gkv3S/wB8IfuS24FUpo5keCaRWqKkMAlwQ0jXXjx1tgHcfZwzT7Nr05QwKDBHKQ68g97EAAAyKeaW9Q0vc33OzV+CyZPBreE1HliS9+Ua/knhfhjnv9QVqiOvUxCSlBzchnV3ib4VLvcaDUaGxwitwRKCq2fUE0QespKdSppmbnwGS2dIX1zkKoOU8MwHTi03e3hp62MyU7hreUp0eM9TrxBwRshoTBGae3IsoZLdIbW/aekk63vhRvBuhHPIKiB2pqxfJqIx5XZIvB1Pbrh1RLd6jSqBFXTt0FJoj235KVfu29uGwUHToOnt0x88G9UkdRTU20kSCZZM61AbxMy5HQlb6qxLAZTpj6ImlvbhDqhTuoxNFTX4iJVPeoyn/rDM4XbvL4or6EsyAdgle31WwyOGhNCnY6WEw6p5ftNn/NgxhgTZQ8ZVD5YH2xRH++DiMUmSwdseQMe8bCYsyFjC1YnxqeQfQkiP5zhmHC85iABqSTYADpJPAYmd7Nvw0c9M75ncpMqwxDNI5bkitlHQSlrnTAK7v1W0CJNpeKgBDLs+JtOsGdxbMR6IGJvoXy7sD2RvFU1UawbNQALmEldKDycd2Y2jX9Y9teoadeKXdrdaGkLSAtLUP8JUy86R+4+avYOzHQ0ZpudAl4fPp0Hk/KRDr9JPO4jUc5xSzJIiujBkYBlZTcMDwIOEl1HfQHrdnLIQ9ykqiyzJYMB6JvoyfFa4wo25vK1DTySVKAlF5kkYPJzNbmqQbmNifNJI6ieinAxEVSjaG1BHa9Ls+zvcXWSoYHKp6DkW59Z68JspIbbi7DempgZTmqJyZ5345nbW1+pRoPXijUajvwsXYcS/Al4Cf2LZV7yhBS/zcbU1cZF+SqFvxHiJB6jmRj60wgeRF7mn6LJ/yqn71sVhAIIIBB0IPAjpB7MQfue7YijpZBLmj981BzOpyi8jaFwCtx064taepSRc0bq6+kjBh7QThrQJakjubeiqZtmMTyY8fSMTe8THnx69KN36XxaXABJIAGpJ4AcST2WxKb/7NkeJKqAe+aNjNH051/WxHsZR9WDDtGOuigWLWOpTlX+LELZ1PazER/SPRhaYDXITQbOiqo5JJ41dam1kkF7RLfkhYjQ2JfrBc9WEJ2bXbK1pM1ZRDjSOfHQj5Fz5SgeaddLduLnNjhtCtEMTysCQilrDi1uCjtJsB34TRSkKNytuwVccskD3HLOSh0dL20ZeIN74oDiMq9xQwSeOU0+0VBLVMY0d25zrIvB0zadgAxmzt8HhkFNtSNaeY6JOp8RUcNVY+Q1/NOBDfoPqF/fNUvZA/wBJXX8mDmwuh0rZvjQQn6LzD8wwcxxSIkcM4AJJAAFySbAAcSSeAxJTb0T1jtDstVZRpJXyDxUfZGLeMe3qGnXjjFsCq2gQ+0fFQXDLQRMdeozOLZiPRH1YuKaBUVURVRFFlVQAFHYBhvJMUkTNDuTHBG7IxlrWs/hc2rtIvOXp5qEjKVHQcP6GqWWNJVBAdQ1jxXrU9oNx6sHWwqohyVRJCdFkBnj7bnLOvqYq3809WBYG8jBRhbPA8DtLCpaNjeWBRqSeMsQ9P0k8/iLEc5oBj1lwMSEO9O8yU1EaiIiRpLJThdeVkfRAOvrt2HBG527/AIFSpCTmk1eV+l5G1dienXT1Yk6Og8P2nLPCwjhonshK8pHJUt8K+TMOAABIIN7HrxaCvmj0ngNh+spyZVPaUsJF7rN34i8mtYGdsaHEd+ONFWxTLmikWReBKG9j1HqPYcdl4jvwyGR3uavakkt+9VH3rYc1Ox6d2ztEmf8AaKMj/TSzfXhH7m496yf8mo+9bFXbFx0Jldi4bNkT4KplXqEgEy/as32sSu6NP/p20JqSTJkqhy8DopRQVLGSEBmawGbMBfS568XTHE5vxsd6mnzQm1TA3LQMOIddSvcwFiOnTCktwjLYqM2Fm0W5SaGHzV8fJ2BDaIHvk1/lHHPdnbSVlNFUR6CQaj0W4MvqONbCfOHqP25zL/trdYh3EXf55wVYXQ5zYH2jRRTxtFMiyRtxRhcH+x7cew2Ng4dBZ87WgqtmVLeCB6yljhXNTM3jYEZ2IWJvPHMYhT0C2K/Ym36esj5SnkDgaMvBkPouvEHHXZTXeok9KXID2RKEt6nz+3CfeDdNJpBUwOaasXhPGNH+LKvB1PtxKTWgSaepTquOijG8ZimCPWF231IjEygloDylhxZbWlUdpS9h1gYzGYllIYKwIDKQQQCCOBB1BHqxO797bempssIvUzsIIFHEu2mbuUa37sbxmE9Bx1Ge62w0oqWKnTURrYtwzNxdvWb4aHG8ZhFMArdkwytnZbScBKhKOB1Z1sbdh0xwEVVERkdKhdObL4uQd0iDK3cVHfjWMwCJT3O65lpZByE7e+ag3UKQLyNpfPxGKVtpt+7VH0U/zxmMw4sUlk5ttJv3ao+iv+eMG03/AHao+iv+eMxmLswvJE55Katlpljkip9pG6F8q8jJwny2J8pDcdtu3H0YKAAALACwHUBoB7MbxmFEuWiMU4yWcIrO3kqCx7gLn6hjMZimSgHYERWmizeWVDt/E/jG+tsHYzGYED1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eg;base64,/9j/4AAQSkZJRgABAQAAAQABAAD/2wCEAAkGBxITEhUUExQUFhQXGRwXGRQVGB0XHBYfHR0YFhgYHBwYHCggHhomHBwbITEiJSorLi4uGB8zODg4NygtLisBCgoKDg0OGhAQGiwkHyQsNSwsLCwsLSw0LCwsLCwsLCwsLDcuLCwsLCwsLCwsLC0sLCwsNCwsLCwvLSwuLCwuN//AABEIAHgAoAMBIgACEQEDEQH/xAAbAAADAAMBAQAAAAAAAAAAAAAEBQYAAQMCB//EAEgQAAIBAgMDBgcMCQQDAQAAAAECAwQRABIhBQYxEyJBUWFxFCMyQlKBkQckM2JjgpKhorPBwjRDU1Ryg7LR0hVzdLFEw+EW/8QAGQEAAwEBAQAAAAAAAAAAAAAAAAECAwQF/8QALBEAAgIBAgQFAgcAAAAAAAAAAAECESExQQMSUYEEImFxsRPwIzJSU6Gi4f/aAAwDAQACEQMRAD8ApzsWs2aS1DeppOLUMjc+Lr5BzxHxDik3a3lpq1C0D85dHiYZZIzwIdTqNdL8MNb4kN+t3YnRqyJmgq4hmWoi0Y6jRxwde/F1RlaepXVdVHEueV0jX0nYKPacBHbJf4CGWXqYjkk780liR2qDiN2TtZaGdYtpwpHOTlj2ibyRz2+O9zE/Tl4d2PoQe+vG+oN736tcLUeguFPVSfCTLEPQpxc+uWQa+pF78dKfY8CMHyZ5B+slJkcdzPe3qtg0nGr4dCswnGDC6p2zCrGMMZJRxjiHKMP4gvk/OtjkXq5DzVSnXrfx0h7MikIvrZu7DEH1lbFEM0siRre2Z2Cgnqux44Sy780IbJHNHK44hZEVR3u7BfZc4kdpmOWrlcu84pwYlaRgwL+XMVAAUeYnNHmnqwPupseafOUMHKtGk7mRTYmQuEjXL5KqFtex440+n5eZukYvjedwira9a9QrcDfGmp6ZxO8aKamds6yq4GaQkXGj210YAgjXFwu9lARfwum1+VX++ISlgYSGGWppIJQ1iskbZcxBbKsgkyE21tobdAx225SmlOWWtpeUOojSF2fo1IE3NXUXZrAXuThcvD/V/BTnxf2/7Iu6PbNLOSkU0MptqqurG3d0jA52OE1p3aA+iozR+uJuaPmle/EJtalqIGVZhHJIojnRY+aQeVyZAzMRmNgMwsNbajFZDtColawlgilGopHje56wXcqxHxkSw468MKUUqp2EZylaapruGf6hNHpPFcftae7g9pjPPXuGbvwXSVkcq54nV14XU3seo9R7Dgej2mHJRgY5gLmJzrb0lI0dPjD124Y81ezIpH5QqVl4cqhyP3Fl4jsNxhpA2HlsegcJwtVF0rUJ22ilHrHi3+xgLa++tNTgKVlepJslIqESuTw0tovxtRx44G6Gk2U7yqilnYKqi5ZjYAdZJ4Yi5d5anaBMWywEhBKvtCVTlHQRCh8th18MZDu1U1zCXajARg3TZ8R8WvbKw+Ebs4DFnGgUBVACgWCgWAHQABwxGWXhGy2Fu8y5qOpHyMh9ik/hhgMeKuHNHIvpI6+1SPxxTJRqppo54ykqK8bjVGFwb64kDsit2ZdqG9VScTQyNz4v9hze4+KerFXsSTPTQN6UUZ9qKcHR8R3jEtFJ0TGxN7hXA+BKDlNnM7ZDGeoxLd21080duONTI0rNGjtVyDR7EwUsR6Q5juWPyeZjwva98BjdKGohjmjPIVQEgFQg8oFnBWRR8Ip9vbhTPtuqpzT0VRyVEDdPCY0tA4HkhGVgUY9K83jxHSe4b4KCfw+iRjB4NVRRqTJAFFK0dhmJTJmW3UGF+04Rx76VlXGyrGlJcAG5keVVbXMjFVQkjgdbE4812xaZ0lcU88yLG6CqhKx62JYhIyrPHmA5xL316NcJd2ZiyJkqhKoRS8TqM6XUcCpBt3qdOnGvBgpSpmHieJKEbiN6emWOPk41CoqkAeo/X24de5f5Zuf/ABKf6mlwtP8AfDD3Lj4wf8OE+xnx0+J/Jj7ycXgW3xLf3hgm0NootDBTclI1TLUEBlTMiVCz5m5Q9FzdteK36MO55qek2kYmhCQy0tk5OMCNFRpHqWe2iqQYrk/FxTDZMPKGoEMfhFiolKgNboGa17dF8TG16usnKpJsVJShDK0s8ZjVusHIW+zjzT2iY2qGWKl5XMGFBCW4hhlkUnhqGsejW+GVRQUjMEhD08khuvhcbmOqYdDCQ5jLp5QKydIuBbHH3QOWUqZihl8DkL5LhbiVGst+gXtc9WG7bQ8JYw1UUPJyEpJTnMzxMdYy+YAFWsQGUWvlsTfG7Xlj3+TlT/En2+AAZnZYJCYpxdkgqGLhiNC1NUiz36/KIuLrrqw2dtiZJORqY2BygrMLMCCcnPyaeUQM4ABzahelNtuoSlK0lQy1kUoJihc3qUZdUUEAlweCucrC3TxwLT7tzVMtJ/qWYjJNan5TP5LRuolcAZyAR16pe+JsbyMqjeGprWaLZq5I1JWSvlU5VI0IhQ+Ww6+GCIt2KejjDoGknaaEyVMnOkcmRVJv5osToMUyRhQFUBVAsFAsAOoAdGAd4ntTSN6OV/ourfhiq6iUtkN1ON3x5bQnvxq+Cgs2DjrE2o7xgcHHsNhtAmLt1TajpweKxqv0eb+GGyNqO8YU7vnxNvRkmX2SuMM4+I7xidimxVu7+jR/P/rbAu8uzY6lqeGVcyM7XXrshJB04Hh0ccFbuD3tH87+tsCbz0TzGnjSTk8zurMAc2QxkOEIIysV4N0YexL1Pn9Zu/PkdqUSVOzomdY6ZpmV75crywMupRTcKDx51uN8LNkShUiZK+NsqLdJ1WQpoLqGUhlHRrfgMfb6eJUVVRQqoAqqugUDgB3YjRufFMgmgc0lWrzBKiEWPwr82RRo66DQ4IPkFxI/UVN12TEo2tTj9cntxx2WVGSMkrIsYCsjsolQW5yshGZb2JHEZu4mhTfaelYQ7SiKSkhYp428RP8AOawjPWDgbbe7cgVpiECX5VoYL3gNrmWJz5R4lgFANyQOIbdeI5nlHI/COEXyti6kkLKzIKxlVmBZDO1ivEaNe/8A8x05VuT5T37yeXNygNRly2vmuGtltrfANFNZlOfJIbZZUZljqVFyAwRhewJNr3FyVPHBS7WaNsywKt9GgWZyly1y6tygs2pJ053TY64JucXiKfYrhx4clmbT9/g8bQpiyMridTIjRLJOJSBmHBWl01NjYHW2DdsbRqNqN4PT06xyRZXkqptfByTdRBl5zkldG0GmovgA1Si6inhaFgFNO5JjUDpUGewAHmWseOnT4oquSOZXjZEy3yOxF4xoeTPjGMsbdIJBFha/RD5pqnGjRcnCdqVr1ef9KvcLYkMUCVAVjUTqHlmkOeRiQCed6PYMNtqaS0rfKsn0o3/xGBtzawPTKhAR4rq0YN8lySlj5yleB6bYN21osTdU8X2m5P8ANjPQ2WQ22Fu8sWajqV64ZP6GOGpGOFamaN19JGX2gjDEdOUzWbrAPt1/HGxgHYcmamp264Yz9hcG4EB5Bx6Bx4xmGSB7CNhKvVPJ9ZD/AJsNoeI7xhLsc+Nqh8sD7YojhzCdR3jE7Fp5Fm7i+9o/nf1tjNojx9L/AByfdnHrdr9Gj+d/W2N7THj6X+KT7s4RW4dhfsH4H+ZN96+GLDC3YHwX8yb718AgfeOjjmNPHKivG0rBkYXB8VL0YitoUM+znkWImp2dAsc0lJK9iisZBZHPlICl8jaHTFNvpvBFSvTZs0kvKFlp4hmkfxciiy9VyNTiA2rSV9ftJI6qPLEEjnnpIGuVjRiURzweTnHTtNtcTJmkUxDu3X1VWlQsEUWSPlKmUznOqgs0gCpbjxGmml9L6/SKnciKMwAOhMkgRj4PGPMd7j1rj55V7IzUhq6QPDyU1Qk8salRyMkhVRbQtlU6r0Ai+tsfQv8A9VIktJFtBEiPKhkq0PvedeTkUMGPkNzl5p68CnJKrJnwot3R12tuckULukgL2AUGCIAsxCKDzb2uRg8bixX+Fb1RQj/14dbZW7U8fQ8wY90atLf2hfbhnbGnPLqZfSj0EO7VCIWqY8zORIvOawJUxqyjmgDiW6MF7ynLSyP6GWT6DK/4Y3TrlrZR0PDE470aVG/7XBG3YM9NOnpRSD7LYhs0UUsIJkXU9+PCrqO/Hqllzxo/pore1Qfxx7C6jDTE45Eu6g95049GML9G6/hhocLt39IcvoySr7JHGGBxSJZyvjROMtjRwyAKgNqmpHZC3tRl/JhvEdR34TU+lZL8aCE/RedfxGG0J1HeMLYqwLdn9Gj+d/W2Pe0vh6X+OT7s447tt72j+d/W2F2+W8EVK9OzeMlDnLTIbyyh1KXUAHhccbDjriGarUppWCgliAoFyxNgB0kk8Bj5ts/emeqJpNm5Ac8rNWS+SAZXPiU4ytY3vwGmDKHZM21SZNoOEhRtNnRE8xhqPCG0JPSBax44sptmwvGImjQxrbKlhZLcCtvJPaMGWGESz7v0ez6aeolZ5JQOUkq3PjmYeTlbzdbAAadBvjXuewTQRvNUwytVVTCaR0UMCLeLTQgrlU+Sek4X7ao5KuuWhik5SnpctROJ7sM+vJQll57DzrNfhi2Tw6/Gkv3S/wB8IfuS24FUpo5keCaRWqKkMAlwQ0jXXjx1tgHcfZwzT7Nr05QwKDBHKQ68g97EAAAyKeaW9Q0vc33OzV+CyZPBreE1HliS9+Ua/knhfhjnv9QVqiOvUxCSlBzchnV3ib4VLvcaDUaGxwitwRKCq2fUE0QespKdSppmbnwGS2dIX1zkKoOU8MwHTi03e3hp62MyU7hreUp0eM9TrxBwRshoTBGae3IsoZLdIbW/aekk63vhRvBuhHPIKiB2pqxfJqIx5XZIvB1Pbrh1RLd6jSqBFXTt0FJoj235KVfu29uGwUHToOnt0x88G9UkdRTU20kSCZZM61AbxMy5HQlb6qxLAZTpj6ImlvbhDqhTuoxNFTX4iJVPeoyn/rDM4XbvL4or6EsyAdgle31WwyOGhNCnY6WEw6p5ftNn/NgxhgTZQ8ZVD5YH2xRH++DiMUmSwdseQMe8bCYsyFjC1YnxqeQfQkiP5zhmHC85iABqSTYADpJPAYmd7Nvw0c9M75ncpMqwxDNI5bkitlHQSlrnTAK7v1W0CJNpeKgBDLs+JtOsGdxbMR6IGJvoXy7sD2RvFU1UawbNQALmEldKDycd2Y2jX9Y9teoadeKXdrdaGkLSAtLUP8JUy86R+4+avYOzHQ0ZpudAl4fPp0Hk/KRDr9JPO4jUc5xSzJIiujBkYBlZTcMDwIOEl1HfQHrdnLIQ9ykqiyzJYMB6JvoyfFa4wo25vK1DTySVKAlF5kkYPJzNbmqQbmNifNJI6ieinAxEVSjaG1BHa9Ls+zvcXWSoYHKp6DkW59Z68JspIbbi7DempgZTmqJyZ5345nbW1+pRoPXijUajvwsXYcS/Al4Cf2LZV7yhBS/zcbU1cZF+SqFvxHiJB6jmRj60wgeRF7mn6LJ/yqn71sVhAIIIBB0IPAjpB7MQfue7YijpZBLmj981BzOpyi8jaFwCtx064taepSRc0bq6+kjBh7QThrQJakjubeiqZtmMTyY8fSMTe8THnx69KN36XxaXABJIAGpJ4AcST2WxKb/7NkeJKqAe+aNjNH051/WxHsZR9WDDtGOuigWLWOpTlX+LELZ1PazER/SPRhaYDXITQbOiqo5JJ41dam1kkF7RLfkhYjQ2JfrBc9WEJ2bXbK1pM1ZRDjSOfHQj5Fz5SgeaddLduLnNjhtCtEMTysCQilrDi1uCjtJsB34TRSkKNytuwVccskD3HLOSh0dL20ZeIN74oDiMq9xQwSeOU0+0VBLVMY0d25zrIvB0zadgAxmzt8HhkFNtSNaeY6JOp8RUcNVY+Q1/NOBDfoPqF/fNUvZA/wBJXX8mDmwuh0rZvjQQn6LzD8wwcxxSIkcM4AJJAAFySbAAcSSeAxJTb0T1jtDstVZRpJXyDxUfZGLeMe3qGnXjjFsCq2gQ+0fFQXDLQRMdeozOLZiPRH1YuKaBUVURVRFFlVQAFHYBhvJMUkTNDuTHBG7IxlrWs/hc2rtIvOXp5qEjKVHQcP6GqWWNJVBAdQ1jxXrU9oNx6sHWwqohyVRJCdFkBnj7bnLOvqYq3809WBYG8jBRhbPA8DtLCpaNjeWBRqSeMsQ9P0k8/iLEc5oBj1lwMSEO9O8yU1EaiIiRpLJThdeVkfRAOvrt2HBG527/AIFSpCTmk1eV+l5G1dienXT1Yk6Og8P2nLPCwjhonshK8pHJUt8K+TMOAABIIN7HrxaCvmj0ngNh+spyZVPaUsJF7rN34i8mtYGdsaHEd+ONFWxTLmikWReBKG9j1HqPYcdl4jvwyGR3uavakkt+9VH3rYc1Ox6d2ztEmf8AaKMj/TSzfXhH7m496yf8mo+9bFXbFx0Jldi4bNkT4KplXqEgEy/as32sSu6NP/p20JqSTJkqhy8DopRQVLGSEBmawGbMBfS568XTHE5vxsd6mnzQm1TA3LQMOIddSvcwFiOnTCktwjLYqM2Fm0W5SaGHzV8fJ2BDaIHvk1/lHHPdnbSVlNFUR6CQaj0W4MvqONbCfOHqP25zL/trdYh3EXf55wVYXQ5zYH2jRRTxtFMiyRtxRhcH+x7cew2Ng4dBZ87WgqtmVLeCB6yljhXNTM3jYEZ2IWJvPHMYhT0C2K/Ym36esj5SnkDgaMvBkPouvEHHXZTXeok9KXID2RKEt6nz+3CfeDdNJpBUwOaasXhPGNH+LKvB1PtxKTWgSaepTquOijG8ZimCPWF231IjEygloDylhxZbWlUdpS9h1gYzGYllIYKwIDKQQQCCOBB1BHqxO797bempssIvUzsIIFHEu2mbuUa37sbxmE9Bx1Ge62w0oqWKnTURrYtwzNxdvWb4aHG8ZhFMArdkwytnZbScBKhKOB1Z1sbdh0xwEVVERkdKhdObL4uQd0iDK3cVHfjWMwCJT3O65lpZByE7e+ag3UKQLyNpfPxGKVtpt+7VH0U/zxmMw4sUlk5ttJv3ao+iv+eMG03/AHao+iv+eMxmLswvJE55Katlpljkip9pG6F8q8jJwny2J8pDcdtu3H0YKAAALACwHUBoB7MbxmFEuWiMU4yWcIrO3kqCx7gLn6hjMZimSgHYERWmizeWVDt/E/jG+tsHYzGYED1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i0.wp.com/lotsofhumor.com/wp-content/uploads/2013/03/how-to-trap-a-human-with-internet-connection-f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400550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培養學生正確使用網絡的態度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普通電腦／資訊及通訊科技</a:t>
            </a:r>
            <a:r>
              <a:rPr lang="en-US" altLang="zh-TW" sz="3200" dirty="0" smtClean="0"/>
              <a:t>︰</a:t>
            </a:r>
            <a:r>
              <a:rPr lang="zh-TW" altLang="en-US" sz="3200" dirty="0" smtClean="0"/>
              <a:t>責無旁貸，但</a:t>
            </a:r>
            <a:r>
              <a:rPr lang="en-US" altLang="zh-TW" sz="3200" dirty="0" smtClean="0"/>
              <a:t>……</a:t>
            </a:r>
          </a:p>
          <a:p>
            <a:r>
              <a:rPr lang="zh-TW" altLang="en-US" sz="3200" dirty="0" smtClean="0"/>
              <a:t>課程內容緊揍，難以撥出時間教授</a:t>
            </a:r>
            <a:endParaRPr lang="en-US" altLang="zh-TW" sz="3200" dirty="0" smtClean="0"/>
          </a:p>
        </p:txBody>
      </p:sp>
      <p:pic>
        <p:nvPicPr>
          <p:cNvPr id="3077" name="Picture 5" descr="C:\Users\mkleung\AppData\Local\Microsoft\Windows\INetCache\IE\QJ3RTTXQ\crazy_busy_Bus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6557"/>
            <a:ext cx="4038600" cy="305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我們的解決方案 </a:t>
            </a:r>
            <a:r>
              <a:rPr lang="en-GB" altLang="zh-TW" dirty="0" smtClean="0"/>
              <a:t>- 1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在開學第一星期，所有級別的普通電腦／資訊及通訊科技課堂教授「社會議題」</a:t>
            </a:r>
            <a:r>
              <a:rPr lang="en-GB" altLang="zh-TW" sz="3200" dirty="0" smtClean="0"/>
              <a:t>(social issues)</a:t>
            </a:r>
            <a:endParaRPr lang="en-US" altLang="zh-TW" sz="3200" dirty="0" smtClean="0"/>
          </a:p>
          <a:p>
            <a:r>
              <a:rPr lang="zh-TW" altLang="en-US" dirty="0" smtClean="0"/>
              <a:t>專題形式</a:t>
            </a:r>
            <a:r>
              <a:rPr lang="en-US" altLang="zh-TW" dirty="0" smtClean="0"/>
              <a:t>︰</a:t>
            </a:r>
            <a:r>
              <a:rPr lang="zh-TW" altLang="en-US" dirty="0" smtClean="0"/>
              <a:t>由學生感興趣的主題入手</a:t>
            </a:r>
            <a:endParaRPr lang="zh-HK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/>
          <a:stretch/>
        </p:blipFill>
        <p:spPr bwMode="auto">
          <a:xfrm>
            <a:off x="395536" y="4149079"/>
            <a:ext cx="8352928" cy="61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39552" y="4725144"/>
            <a:ext cx="799288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86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2013-14 </a:t>
            </a:r>
            <a:r>
              <a:rPr lang="zh-TW" altLang="en-US" dirty="0" smtClean="0"/>
              <a:t>年度</a:t>
            </a:r>
            <a:endParaRPr lang="zh-HK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pres?slideindex=1&amp;slidetitle="/>
              </a:rPr>
              <a:t>智能手機應用程式與個人私隱</a:t>
            </a:r>
            <a:endParaRPr lang="zh-HK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76" y="2636912"/>
            <a:ext cx="5614849" cy="407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智能手機應用程式與個人私隱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安裝應用程式前，應留意應用程式需要手機的什麼權限</a:t>
            </a:r>
            <a:endParaRPr lang="zh-HK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636912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智能手機應用程式與個人私隱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安裝應用程式前，應留意應用程式的開發者資料</a:t>
            </a:r>
            <a:endParaRPr lang="zh-HK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924944"/>
            <a:ext cx="4413595" cy="3749939"/>
            <a:chOff x="0" y="3108061"/>
            <a:chExt cx="4413595" cy="37499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08061"/>
              <a:ext cx="2090830" cy="37170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255" y="3108061"/>
              <a:ext cx="2109340" cy="3749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11560" y="3717032"/>
              <a:ext cx="864096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4008" y="2943018"/>
            <a:ext cx="4355975" cy="3749939"/>
            <a:chOff x="4788025" y="3126135"/>
            <a:chExt cx="4355975" cy="374993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3126135"/>
              <a:ext cx="2109341" cy="3749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659" y="3126135"/>
              <a:ext cx="2109341" cy="3749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5410647" y="3734423"/>
              <a:ext cx="864096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84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智能手機應用程式與個人私隱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參考資料來源</a:t>
            </a:r>
            <a:r>
              <a:rPr lang="en-US" altLang="zh-TW" dirty="0" smtClean="0"/>
              <a:t>︰</a:t>
            </a:r>
          </a:p>
          <a:p>
            <a:pPr lvl="1"/>
            <a:r>
              <a:rPr lang="en-GB" altLang="zh-HK" dirty="0"/>
              <a:t>http://www.infosec.gov.hk/tc_chi/promotion/files/20140417_3.pdf</a:t>
            </a:r>
            <a:endParaRPr lang="zh-HK" altLang="en-US" dirty="0"/>
          </a:p>
          <a:p>
            <a:pPr lvl="1"/>
            <a:r>
              <a:rPr lang="en-GB" altLang="zh-HK" dirty="0"/>
              <a:t>http://</a:t>
            </a:r>
            <a:r>
              <a:rPr lang="en-GB" altLang="zh-HK" dirty="0" smtClean="0"/>
              <a:t>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77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422</TotalTime>
  <Words>412</Words>
  <Application>Microsoft Office PowerPoint</Application>
  <PresentationFormat>如螢幕大小 (4:3)</PresentationFormat>
  <Paragraphs>62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Clarity</vt:lpstr>
      <vt:lpstr>認識網絡行為 培養正確態度</vt:lpstr>
      <vt:lpstr>網絡是學生生活不可或缺的東西</vt:lpstr>
      <vt:lpstr>網絡陷阱</vt:lpstr>
      <vt:lpstr>培養學生正確使用網絡的態度</vt:lpstr>
      <vt:lpstr>我們的解決方案 - 1</vt:lpstr>
      <vt:lpstr>2013-14 年度</vt:lpstr>
      <vt:lpstr>智能手機應用程式與個人私隱</vt:lpstr>
      <vt:lpstr>智能手機應用程式與個人私隱</vt:lpstr>
      <vt:lpstr>智能手機應用程式與個人私隱</vt:lpstr>
      <vt:lpstr>2014-15 年度</vt:lpstr>
      <vt:lpstr>「連鎖信」效應</vt:lpstr>
      <vt:lpstr>網上資訊可靠程度</vt:lpstr>
      <vt:lpstr>網上資訊可靠程度</vt:lpstr>
      <vt:lpstr>網上資訊可靠程度</vt:lpstr>
      <vt:lpstr>開學的第一堂……</vt:lpstr>
      <vt:lpstr>我們的解決方案 - 2</vt:lpstr>
      <vt:lpstr>我們的解決方案 - 3</vt:lpstr>
      <vt:lpstr>融入學生的社交網絡</vt:lpstr>
      <vt:lpstr>科技不斷進步，社會不斷改變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mkleung MK</dc:creator>
  <cp:lastModifiedBy>EPMS</cp:lastModifiedBy>
  <cp:revision>38</cp:revision>
  <dcterms:created xsi:type="dcterms:W3CDTF">2015-03-19T17:17:55Z</dcterms:created>
  <dcterms:modified xsi:type="dcterms:W3CDTF">2015-03-21T03:13:03Z</dcterms:modified>
</cp:coreProperties>
</file>