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60" r:id="rId4"/>
    <p:sldId id="259" r:id="rId5"/>
    <p:sldId id="261" r:id="rId6"/>
    <p:sldId id="262" r:id="rId7"/>
    <p:sldId id="263" r:id="rId8"/>
    <p:sldId id="274" r:id="rId9"/>
    <p:sldId id="270" r:id="rId10"/>
    <p:sldId id="271" r:id="rId11"/>
    <p:sldId id="272" r:id="rId12"/>
    <p:sldId id="273" r:id="rId13"/>
    <p:sldId id="281" r:id="rId14"/>
    <p:sldId id="276" r:id="rId15"/>
    <p:sldId id="277" r:id="rId16"/>
    <p:sldId id="278" r:id="rId17"/>
    <p:sldId id="279" r:id="rId18"/>
    <p:sldId id="280" r:id="rId19"/>
    <p:sldId id="289" r:id="rId20"/>
    <p:sldId id="290" r:id="rId21"/>
    <p:sldId id="287" r:id="rId22"/>
    <p:sldId id="283" r:id="rId23"/>
    <p:sldId id="284" r:id="rId24"/>
    <p:sldId id="285" r:id="rId25"/>
    <p:sldId id="28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120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image" Target="../media/image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F298D8-D90D-4C71-BF1A-1FF68C52998D}" type="doc">
      <dgm:prSet loTypeId="urn:microsoft.com/office/officeart/2008/layout/TitlePictureLineup" loCatId="picture" qsTypeId="urn:microsoft.com/office/officeart/2005/8/quickstyle/simple1" qsCatId="simple" csTypeId="urn:microsoft.com/office/officeart/2005/8/colors/accent2_5" csCatId="accent2" phldr="1"/>
      <dgm:spPr/>
      <dgm:t>
        <a:bodyPr/>
        <a:lstStyle/>
        <a:p>
          <a:endParaRPr lang="en-SG"/>
        </a:p>
      </dgm:t>
    </dgm:pt>
    <dgm:pt modelId="{CF38F9F4-FCD6-4E74-9E74-8F5B246A5250}">
      <dgm:prSet phldrT="[Text]"/>
      <dgm:spPr/>
      <dgm:t>
        <a:bodyPr/>
        <a:lstStyle/>
        <a:p>
          <a:r>
            <a:rPr lang="en-SG" dirty="0" smtClean="0">
              <a:latin typeface="Calibri"/>
              <a:ea typeface="+mn-ea"/>
              <a:cs typeface="+mn-cs"/>
            </a:rPr>
            <a:t>Group Scribbles</a:t>
          </a:r>
          <a:endParaRPr lang="en-SG" dirty="0"/>
        </a:p>
      </dgm:t>
    </dgm:pt>
    <dgm:pt modelId="{38EAC4FF-661B-4C17-940C-EEA47685A5D8}" type="parTrans" cxnId="{00CD397F-89B5-4786-9A31-A67BEB740C75}">
      <dgm:prSet/>
      <dgm:spPr/>
      <dgm:t>
        <a:bodyPr/>
        <a:lstStyle/>
        <a:p>
          <a:endParaRPr lang="en-SG"/>
        </a:p>
      </dgm:t>
    </dgm:pt>
    <dgm:pt modelId="{228CADEB-3DFE-4DCA-A088-F0F0F9CA5038}" type="sibTrans" cxnId="{00CD397F-89B5-4786-9A31-A67BEB740C75}">
      <dgm:prSet/>
      <dgm:spPr/>
      <dgm:t>
        <a:bodyPr/>
        <a:lstStyle/>
        <a:p>
          <a:endParaRPr lang="en-SG"/>
        </a:p>
      </dgm:t>
    </dgm:pt>
    <dgm:pt modelId="{D1F65262-7382-45AF-A67B-21FA79692D66}">
      <dgm:prSet phldrT="[Text]"/>
      <dgm:spPr/>
      <dgm:t>
        <a:bodyPr/>
        <a:lstStyle/>
        <a:p>
          <a:r>
            <a:rPr lang="en-US" smtClean="0">
              <a:latin typeface="Calibri"/>
              <a:ea typeface="+mn-ea"/>
              <a:cs typeface="+mn-cs"/>
            </a:rPr>
            <a:t>Move, Idioms!</a:t>
          </a:r>
          <a:endParaRPr lang="en-SG" dirty="0"/>
        </a:p>
      </dgm:t>
    </dgm:pt>
    <dgm:pt modelId="{0A458A28-15C4-40B9-8E6E-F396204DAF4B}" type="parTrans" cxnId="{A030A240-1346-4624-B4A8-9467565CDF76}">
      <dgm:prSet/>
      <dgm:spPr/>
      <dgm:t>
        <a:bodyPr/>
        <a:lstStyle/>
        <a:p>
          <a:endParaRPr lang="en-SG"/>
        </a:p>
      </dgm:t>
    </dgm:pt>
    <dgm:pt modelId="{AC8B51DB-D997-475F-B5CB-CD0BDDCD4B9B}" type="sibTrans" cxnId="{A030A240-1346-4624-B4A8-9467565CDF76}">
      <dgm:prSet/>
      <dgm:spPr/>
      <dgm:t>
        <a:bodyPr/>
        <a:lstStyle/>
        <a:p>
          <a:endParaRPr lang="en-SG"/>
        </a:p>
      </dgm:t>
    </dgm:pt>
    <dgm:pt modelId="{037D291F-9B27-466F-9EAF-2EECA18F0461}">
      <dgm:prSet phldrT="[Text]"/>
      <dgm:spPr/>
      <dgm:t>
        <a:bodyPr/>
        <a:lstStyle/>
        <a:p>
          <a:r>
            <a:rPr lang="en-US" dirty="0" smtClean="0">
              <a:latin typeface="Calibri"/>
              <a:ea typeface="+mn-ea"/>
              <a:cs typeface="+mn-cs"/>
            </a:rPr>
            <a:t>Second Life</a:t>
          </a:r>
          <a:endParaRPr lang="en-SG" dirty="0"/>
        </a:p>
      </dgm:t>
    </dgm:pt>
    <dgm:pt modelId="{17D9E9E6-7322-4607-85DF-1171FF438F6F}" type="parTrans" cxnId="{50EC0D7B-8042-4B33-B34D-A2560B84DC66}">
      <dgm:prSet/>
      <dgm:spPr/>
      <dgm:t>
        <a:bodyPr/>
        <a:lstStyle/>
        <a:p>
          <a:endParaRPr lang="en-SG"/>
        </a:p>
      </dgm:t>
    </dgm:pt>
    <dgm:pt modelId="{049B3E86-D07A-4776-B881-889D82CD3037}" type="sibTrans" cxnId="{50EC0D7B-8042-4B33-B34D-A2560B84DC66}">
      <dgm:prSet/>
      <dgm:spPr/>
      <dgm:t>
        <a:bodyPr/>
        <a:lstStyle/>
        <a:p>
          <a:endParaRPr lang="en-SG"/>
        </a:p>
      </dgm:t>
    </dgm:pt>
    <dgm:pt modelId="{EA00AF38-09E2-4802-803D-917BE54FACE1}">
      <dgm:prSet/>
      <dgm:spPr/>
      <dgm:t>
        <a:bodyPr/>
        <a:lstStyle/>
        <a:p>
          <a:r>
            <a:rPr lang="en-SG" dirty="0" smtClean="0">
              <a:latin typeface="Calibri" pitchFamily="34" charset="0"/>
              <a:cs typeface="Calibri" pitchFamily="34" charset="0"/>
            </a:rPr>
            <a:t>Statecraft X</a:t>
          </a:r>
          <a:endParaRPr lang="en-SG" dirty="0">
            <a:latin typeface="Calibri" pitchFamily="34" charset="0"/>
            <a:cs typeface="Calibri" pitchFamily="34" charset="0"/>
          </a:endParaRPr>
        </a:p>
      </dgm:t>
    </dgm:pt>
    <dgm:pt modelId="{C6B368CC-5CC2-451A-A3C1-E3CE2A90EEDD}" type="parTrans" cxnId="{AFBFE063-EF5B-46C4-AAB7-A71EE3789EB4}">
      <dgm:prSet/>
      <dgm:spPr/>
      <dgm:t>
        <a:bodyPr/>
        <a:lstStyle/>
        <a:p>
          <a:endParaRPr lang="en-SG"/>
        </a:p>
      </dgm:t>
    </dgm:pt>
    <dgm:pt modelId="{A07AEB27-B7C2-4850-936B-49F644C51123}" type="sibTrans" cxnId="{AFBFE063-EF5B-46C4-AAB7-A71EE3789EB4}">
      <dgm:prSet/>
      <dgm:spPr/>
      <dgm:t>
        <a:bodyPr/>
        <a:lstStyle/>
        <a:p>
          <a:endParaRPr lang="en-SG"/>
        </a:p>
      </dgm:t>
    </dgm:pt>
    <dgm:pt modelId="{C6D9065C-1E64-4396-A521-26A444D8F956}" type="pres">
      <dgm:prSet presAssocID="{03F298D8-D90D-4C71-BF1A-1FF68C52998D}" presName="Name0" presStyleCnt="0">
        <dgm:presLayoutVars>
          <dgm:dir/>
        </dgm:presLayoutVars>
      </dgm:prSet>
      <dgm:spPr/>
      <dgm:t>
        <a:bodyPr/>
        <a:lstStyle/>
        <a:p>
          <a:endParaRPr lang="en-US"/>
        </a:p>
      </dgm:t>
    </dgm:pt>
    <dgm:pt modelId="{D4AC762E-E0ED-4D0A-87F8-69E5B7E11125}" type="pres">
      <dgm:prSet presAssocID="{CF38F9F4-FCD6-4E74-9E74-8F5B246A5250}" presName="composite" presStyleCnt="0"/>
      <dgm:spPr/>
    </dgm:pt>
    <dgm:pt modelId="{149294CC-AE5E-417C-B929-20C18B6AC110}" type="pres">
      <dgm:prSet presAssocID="{CF38F9F4-FCD6-4E74-9E74-8F5B246A5250}" presName="Accent" presStyleLbl="alignAcc1" presStyleIdx="0" presStyleCnt="4"/>
      <dgm:spPr/>
    </dgm:pt>
    <dgm:pt modelId="{EEE8AEB8-7FCB-4740-885D-53E19CAFA849}" type="pres">
      <dgm:prSet presAssocID="{CF38F9F4-FCD6-4E74-9E74-8F5B246A5250}" presName="Image" presStyleLbl="node1" presStyleIdx="0" presStyleCnt="4"/>
      <dgm:spPr>
        <a:blipFill rotWithShape="1">
          <a:blip xmlns:r="http://schemas.openxmlformats.org/officeDocument/2006/relationships" r:embed="rId1"/>
          <a:stretch>
            <a:fillRect/>
          </a:stretch>
        </a:blipFill>
      </dgm:spPr>
    </dgm:pt>
    <dgm:pt modelId="{AF373D19-7145-4316-9D97-6D05AFEA3DB7}" type="pres">
      <dgm:prSet presAssocID="{CF38F9F4-FCD6-4E74-9E74-8F5B246A5250}" presName="Child" presStyleLbl="revTx" presStyleIdx="0" presStyleCnt="4">
        <dgm:presLayoutVars>
          <dgm:bulletEnabled val="1"/>
        </dgm:presLayoutVars>
      </dgm:prSet>
      <dgm:spPr/>
      <dgm:t>
        <a:bodyPr/>
        <a:lstStyle/>
        <a:p>
          <a:endParaRPr lang="en-SG"/>
        </a:p>
      </dgm:t>
    </dgm:pt>
    <dgm:pt modelId="{B8A6FDDB-9E2F-4745-B4DA-E00990D098E5}" type="pres">
      <dgm:prSet presAssocID="{CF38F9F4-FCD6-4E74-9E74-8F5B246A5250}" presName="Parent" presStyleLbl="alignNode1" presStyleIdx="0" presStyleCnt="4">
        <dgm:presLayoutVars>
          <dgm:bulletEnabled val="1"/>
        </dgm:presLayoutVars>
      </dgm:prSet>
      <dgm:spPr/>
      <dgm:t>
        <a:bodyPr/>
        <a:lstStyle/>
        <a:p>
          <a:endParaRPr lang="en-SG"/>
        </a:p>
      </dgm:t>
    </dgm:pt>
    <dgm:pt modelId="{7CBA6E30-C361-4158-B3D0-E8DE0EE23CC9}" type="pres">
      <dgm:prSet presAssocID="{228CADEB-3DFE-4DCA-A088-F0F0F9CA5038}" presName="sibTrans" presStyleCnt="0"/>
      <dgm:spPr/>
    </dgm:pt>
    <dgm:pt modelId="{3EBE0BBC-4C3E-4DC9-87D5-08BF9BA0FEB3}" type="pres">
      <dgm:prSet presAssocID="{D1F65262-7382-45AF-A67B-21FA79692D66}" presName="composite" presStyleCnt="0"/>
      <dgm:spPr/>
    </dgm:pt>
    <dgm:pt modelId="{DE41A4E5-3D7B-432F-9F8F-C089F18AAA9F}" type="pres">
      <dgm:prSet presAssocID="{D1F65262-7382-45AF-A67B-21FA79692D66}" presName="Accent" presStyleLbl="alignAcc1" presStyleIdx="1" presStyleCnt="4"/>
      <dgm:spPr/>
    </dgm:pt>
    <dgm:pt modelId="{1548AB61-8FCF-4034-9932-7E73D1FC8163}" type="pres">
      <dgm:prSet presAssocID="{D1F65262-7382-45AF-A67B-21FA79692D66}" presName="Image" presStyleLbl="node1" presStyleIdx="1" presStyleCnt="4"/>
      <dgm:spPr>
        <a:blipFill rotWithShape="1">
          <a:blip xmlns:r="http://schemas.openxmlformats.org/officeDocument/2006/relationships" r:embed="rId2"/>
          <a:stretch>
            <a:fillRect/>
          </a:stretch>
        </a:blipFill>
      </dgm:spPr>
    </dgm:pt>
    <dgm:pt modelId="{26EECCEF-C08B-4794-857C-B29DC3B14DE8}" type="pres">
      <dgm:prSet presAssocID="{D1F65262-7382-45AF-A67B-21FA79692D66}" presName="Child" presStyleLbl="revTx" presStyleIdx="1" presStyleCnt="4">
        <dgm:presLayoutVars>
          <dgm:bulletEnabled val="1"/>
        </dgm:presLayoutVars>
      </dgm:prSet>
      <dgm:spPr/>
      <dgm:t>
        <a:bodyPr/>
        <a:lstStyle/>
        <a:p>
          <a:endParaRPr lang="en-SG"/>
        </a:p>
      </dgm:t>
    </dgm:pt>
    <dgm:pt modelId="{B00D5629-1836-4822-A376-71209FB164EB}" type="pres">
      <dgm:prSet presAssocID="{D1F65262-7382-45AF-A67B-21FA79692D66}" presName="Parent" presStyleLbl="alignNode1" presStyleIdx="1" presStyleCnt="4">
        <dgm:presLayoutVars>
          <dgm:bulletEnabled val="1"/>
        </dgm:presLayoutVars>
      </dgm:prSet>
      <dgm:spPr/>
      <dgm:t>
        <a:bodyPr/>
        <a:lstStyle/>
        <a:p>
          <a:endParaRPr lang="en-SG"/>
        </a:p>
      </dgm:t>
    </dgm:pt>
    <dgm:pt modelId="{1DE40EC9-21F2-4A24-B282-076461D18056}" type="pres">
      <dgm:prSet presAssocID="{AC8B51DB-D997-475F-B5CB-CD0BDDCD4B9B}" presName="sibTrans" presStyleCnt="0"/>
      <dgm:spPr/>
    </dgm:pt>
    <dgm:pt modelId="{DD40355C-F015-4B3A-BCB0-56F47BA24494}" type="pres">
      <dgm:prSet presAssocID="{037D291F-9B27-466F-9EAF-2EECA18F0461}" presName="composite" presStyleCnt="0"/>
      <dgm:spPr/>
    </dgm:pt>
    <dgm:pt modelId="{96D56283-CBAC-40D6-BC2E-29A326028D16}" type="pres">
      <dgm:prSet presAssocID="{037D291F-9B27-466F-9EAF-2EECA18F0461}" presName="Accent" presStyleLbl="alignAcc1" presStyleIdx="2" presStyleCnt="4"/>
      <dgm:spPr/>
    </dgm:pt>
    <dgm:pt modelId="{A49F3F08-C1A3-4E99-AE22-6DE7D29E2261}" type="pres">
      <dgm:prSet presAssocID="{037D291F-9B27-466F-9EAF-2EECA18F0461}" presName="Image" presStyleLbl="node1" presStyleIdx="2" presStyleCnt="4"/>
      <dgm:spPr>
        <a:blipFill rotWithShape="1">
          <a:blip xmlns:r="http://schemas.openxmlformats.org/officeDocument/2006/relationships" r:embed="rId3"/>
          <a:stretch>
            <a:fillRect/>
          </a:stretch>
        </a:blipFill>
      </dgm:spPr>
    </dgm:pt>
    <dgm:pt modelId="{C41A0B38-32C4-44B8-8908-DBF903E8A1EF}" type="pres">
      <dgm:prSet presAssocID="{037D291F-9B27-466F-9EAF-2EECA18F0461}" presName="Child" presStyleLbl="revTx" presStyleIdx="2" presStyleCnt="4">
        <dgm:presLayoutVars>
          <dgm:bulletEnabled val="1"/>
        </dgm:presLayoutVars>
      </dgm:prSet>
      <dgm:spPr/>
      <dgm:t>
        <a:bodyPr/>
        <a:lstStyle/>
        <a:p>
          <a:endParaRPr lang="en-SG"/>
        </a:p>
      </dgm:t>
    </dgm:pt>
    <dgm:pt modelId="{6E3728C5-A94A-478C-95C1-8A65D8A242B8}" type="pres">
      <dgm:prSet presAssocID="{037D291F-9B27-466F-9EAF-2EECA18F0461}" presName="Parent" presStyleLbl="alignNode1" presStyleIdx="2" presStyleCnt="4">
        <dgm:presLayoutVars>
          <dgm:bulletEnabled val="1"/>
        </dgm:presLayoutVars>
      </dgm:prSet>
      <dgm:spPr/>
      <dgm:t>
        <a:bodyPr/>
        <a:lstStyle/>
        <a:p>
          <a:endParaRPr lang="en-SG"/>
        </a:p>
      </dgm:t>
    </dgm:pt>
    <dgm:pt modelId="{BCA9F3F0-1910-49C4-B81C-92044938F44C}" type="pres">
      <dgm:prSet presAssocID="{049B3E86-D07A-4776-B881-889D82CD3037}" presName="sibTrans" presStyleCnt="0"/>
      <dgm:spPr/>
    </dgm:pt>
    <dgm:pt modelId="{FFD51166-6862-4D06-8434-756C40CE769E}" type="pres">
      <dgm:prSet presAssocID="{EA00AF38-09E2-4802-803D-917BE54FACE1}" presName="composite" presStyleCnt="0"/>
      <dgm:spPr/>
    </dgm:pt>
    <dgm:pt modelId="{FDF97A85-5AAD-4775-B997-172FE7795E0B}" type="pres">
      <dgm:prSet presAssocID="{EA00AF38-09E2-4802-803D-917BE54FACE1}" presName="Accent" presStyleLbl="alignAcc1" presStyleIdx="3" presStyleCnt="4"/>
      <dgm:spPr/>
    </dgm:pt>
    <dgm:pt modelId="{91D379E1-4A21-45DA-BB83-6A4BA1538869}" type="pres">
      <dgm:prSet presAssocID="{EA00AF38-09E2-4802-803D-917BE54FACE1}" presName="Image" presStyleLbl="node1" presStyleIdx="3" presStyleCnt="4"/>
      <dgm:spPr>
        <a:blipFill>
          <a:blip xmlns:r="http://schemas.openxmlformats.org/officeDocument/2006/relationships" r:embed="rId4">
            <a:extLst/>
          </a:blip>
          <a:srcRect/>
          <a:stretch>
            <a:fillRect l="-7000" r="-7000"/>
          </a:stretch>
        </a:blipFill>
      </dgm:spPr>
      <dgm:t>
        <a:bodyPr/>
        <a:lstStyle/>
        <a:p>
          <a:endParaRPr lang="en-SG"/>
        </a:p>
      </dgm:t>
    </dgm:pt>
    <dgm:pt modelId="{A24F038F-6B5B-413A-99CD-6BBADEC7CA38}" type="pres">
      <dgm:prSet presAssocID="{EA00AF38-09E2-4802-803D-917BE54FACE1}" presName="Child" presStyleLbl="revTx" presStyleIdx="3" presStyleCnt="4">
        <dgm:presLayoutVars>
          <dgm:bulletEnabled val="1"/>
        </dgm:presLayoutVars>
      </dgm:prSet>
      <dgm:spPr/>
    </dgm:pt>
    <dgm:pt modelId="{538F8727-11D4-4E80-AA92-55F60D9517AE}" type="pres">
      <dgm:prSet presAssocID="{EA00AF38-09E2-4802-803D-917BE54FACE1}" presName="Parent" presStyleLbl="alignNode1" presStyleIdx="3" presStyleCnt="4">
        <dgm:presLayoutVars>
          <dgm:bulletEnabled val="1"/>
        </dgm:presLayoutVars>
      </dgm:prSet>
      <dgm:spPr/>
      <dgm:t>
        <a:bodyPr/>
        <a:lstStyle/>
        <a:p>
          <a:endParaRPr lang="en-SG"/>
        </a:p>
      </dgm:t>
    </dgm:pt>
  </dgm:ptLst>
  <dgm:cxnLst>
    <dgm:cxn modelId="{AFBFE063-EF5B-46C4-AAB7-A71EE3789EB4}" srcId="{03F298D8-D90D-4C71-BF1A-1FF68C52998D}" destId="{EA00AF38-09E2-4802-803D-917BE54FACE1}" srcOrd="3" destOrd="0" parTransId="{C6B368CC-5CC2-451A-A3C1-E3CE2A90EEDD}" sibTransId="{A07AEB27-B7C2-4850-936B-49F644C51123}"/>
    <dgm:cxn modelId="{9AD0CA26-E93B-4D16-850E-4907569EAA7D}" type="presOf" srcId="{CF38F9F4-FCD6-4E74-9E74-8F5B246A5250}" destId="{B8A6FDDB-9E2F-4745-B4DA-E00990D098E5}" srcOrd="0" destOrd="0" presId="urn:microsoft.com/office/officeart/2008/layout/TitlePictureLineup"/>
    <dgm:cxn modelId="{50EC0D7B-8042-4B33-B34D-A2560B84DC66}" srcId="{03F298D8-D90D-4C71-BF1A-1FF68C52998D}" destId="{037D291F-9B27-466F-9EAF-2EECA18F0461}" srcOrd="2" destOrd="0" parTransId="{17D9E9E6-7322-4607-85DF-1171FF438F6F}" sibTransId="{049B3E86-D07A-4776-B881-889D82CD3037}"/>
    <dgm:cxn modelId="{E0BC05CD-0FEF-4A75-B5D1-431E05AAF25F}" type="presOf" srcId="{D1F65262-7382-45AF-A67B-21FA79692D66}" destId="{B00D5629-1836-4822-A376-71209FB164EB}" srcOrd="0" destOrd="0" presId="urn:microsoft.com/office/officeart/2008/layout/TitlePictureLineup"/>
    <dgm:cxn modelId="{00CD397F-89B5-4786-9A31-A67BEB740C75}" srcId="{03F298D8-D90D-4C71-BF1A-1FF68C52998D}" destId="{CF38F9F4-FCD6-4E74-9E74-8F5B246A5250}" srcOrd="0" destOrd="0" parTransId="{38EAC4FF-661B-4C17-940C-EEA47685A5D8}" sibTransId="{228CADEB-3DFE-4DCA-A088-F0F0F9CA5038}"/>
    <dgm:cxn modelId="{7BF9904F-2E3B-4C2A-BE6E-CEC986D45A90}" type="presOf" srcId="{EA00AF38-09E2-4802-803D-917BE54FACE1}" destId="{538F8727-11D4-4E80-AA92-55F60D9517AE}" srcOrd="0" destOrd="0" presId="urn:microsoft.com/office/officeart/2008/layout/TitlePictureLineup"/>
    <dgm:cxn modelId="{A62512F8-6A61-40A4-89B4-08F0FA142391}" type="presOf" srcId="{03F298D8-D90D-4C71-BF1A-1FF68C52998D}" destId="{C6D9065C-1E64-4396-A521-26A444D8F956}" srcOrd="0" destOrd="0" presId="urn:microsoft.com/office/officeart/2008/layout/TitlePictureLineup"/>
    <dgm:cxn modelId="{A030A240-1346-4624-B4A8-9467565CDF76}" srcId="{03F298D8-D90D-4C71-BF1A-1FF68C52998D}" destId="{D1F65262-7382-45AF-A67B-21FA79692D66}" srcOrd="1" destOrd="0" parTransId="{0A458A28-15C4-40B9-8E6E-F396204DAF4B}" sibTransId="{AC8B51DB-D997-475F-B5CB-CD0BDDCD4B9B}"/>
    <dgm:cxn modelId="{E1A7B060-6E35-450B-A7A7-462F22F97DE1}" type="presOf" srcId="{037D291F-9B27-466F-9EAF-2EECA18F0461}" destId="{6E3728C5-A94A-478C-95C1-8A65D8A242B8}" srcOrd="0" destOrd="0" presId="urn:microsoft.com/office/officeart/2008/layout/TitlePictureLineup"/>
    <dgm:cxn modelId="{44ED0C35-81C9-47F2-A1AC-7800F2885913}" type="presParOf" srcId="{C6D9065C-1E64-4396-A521-26A444D8F956}" destId="{D4AC762E-E0ED-4D0A-87F8-69E5B7E11125}" srcOrd="0" destOrd="0" presId="urn:microsoft.com/office/officeart/2008/layout/TitlePictureLineup"/>
    <dgm:cxn modelId="{515FFADE-AF2F-430D-82A5-F8B6D4573161}" type="presParOf" srcId="{D4AC762E-E0ED-4D0A-87F8-69E5B7E11125}" destId="{149294CC-AE5E-417C-B929-20C18B6AC110}" srcOrd="0" destOrd="0" presId="urn:microsoft.com/office/officeart/2008/layout/TitlePictureLineup"/>
    <dgm:cxn modelId="{0E71E92E-94EA-443C-9795-0B652EDD3853}" type="presParOf" srcId="{D4AC762E-E0ED-4D0A-87F8-69E5B7E11125}" destId="{EEE8AEB8-7FCB-4740-885D-53E19CAFA849}" srcOrd="1" destOrd="0" presId="urn:microsoft.com/office/officeart/2008/layout/TitlePictureLineup"/>
    <dgm:cxn modelId="{EE6BA077-9B9E-419B-BF64-D885DB2EF49D}" type="presParOf" srcId="{D4AC762E-E0ED-4D0A-87F8-69E5B7E11125}" destId="{AF373D19-7145-4316-9D97-6D05AFEA3DB7}" srcOrd="2" destOrd="0" presId="urn:microsoft.com/office/officeart/2008/layout/TitlePictureLineup"/>
    <dgm:cxn modelId="{4F481BDB-ABC3-4B12-8D2D-560BFE3D5A8D}" type="presParOf" srcId="{D4AC762E-E0ED-4D0A-87F8-69E5B7E11125}" destId="{B8A6FDDB-9E2F-4745-B4DA-E00990D098E5}" srcOrd="3" destOrd="0" presId="urn:microsoft.com/office/officeart/2008/layout/TitlePictureLineup"/>
    <dgm:cxn modelId="{43DD4957-6CD8-44D7-B4AB-E3B8AD311933}" type="presParOf" srcId="{C6D9065C-1E64-4396-A521-26A444D8F956}" destId="{7CBA6E30-C361-4158-B3D0-E8DE0EE23CC9}" srcOrd="1" destOrd="0" presId="urn:microsoft.com/office/officeart/2008/layout/TitlePictureLineup"/>
    <dgm:cxn modelId="{CC05258E-54CD-44BF-8E6D-894D97166CFC}" type="presParOf" srcId="{C6D9065C-1E64-4396-A521-26A444D8F956}" destId="{3EBE0BBC-4C3E-4DC9-87D5-08BF9BA0FEB3}" srcOrd="2" destOrd="0" presId="urn:microsoft.com/office/officeart/2008/layout/TitlePictureLineup"/>
    <dgm:cxn modelId="{66005D1C-4AB9-42F3-BB80-940093860404}" type="presParOf" srcId="{3EBE0BBC-4C3E-4DC9-87D5-08BF9BA0FEB3}" destId="{DE41A4E5-3D7B-432F-9F8F-C089F18AAA9F}" srcOrd="0" destOrd="0" presId="urn:microsoft.com/office/officeart/2008/layout/TitlePictureLineup"/>
    <dgm:cxn modelId="{DFEB56AC-7EFE-4362-B705-3C7B2D4A6266}" type="presParOf" srcId="{3EBE0BBC-4C3E-4DC9-87D5-08BF9BA0FEB3}" destId="{1548AB61-8FCF-4034-9932-7E73D1FC8163}" srcOrd="1" destOrd="0" presId="urn:microsoft.com/office/officeart/2008/layout/TitlePictureLineup"/>
    <dgm:cxn modelId="{792C8B46-2352-44CB-9B4E-4AB5C46AA8AC}" type="presParOf" srcId="{3EBE0BBC-4C3E-4DC9-87D5-08BF9BA0FEB3}" destId="{26EECCEF-C08B-4794-857C-B29DC3B14DE8}" srcOrd="2" destOrd="0" presId="urn:microsoft.com/office/officeart/2008/layout/TitlePictureLineup"/>
    <dgm:cxn modelId="{0738EB17-495C-495A-B318-94B926FAED27}" type="presParOf" srcId="{3EBE0BBC-4C3E-4DC9-87D5-08BF9BA0FEB3}" destId="{B00D5629-1836-4822-A376-71209FB164EB}" srcOrd="3" destOrd="0" presId="urn:microsoft.com/office/officeart/2008/layout/TitlePictureLineup"/>
    <dgm:cxn modelId="{044A5E2A-066A-4D93-992C-88FA305A3F02}" type="presParOf" srcId="{C6D9065C-1E64-4396-A521-26A444D8F956}" destId="{1DE40EC9-21F2-4A24-B282-076461D18056}" srcOrd="3" destOrd="0" presId="urn:microsoft.com/office/officeart/2008/layout/TitlePictureLineup"/>
    <dgm:cxn modelId="{AF736462-B7D4-464A-A6AF-69A44E8AED4F}" type="presParOf" srcId="{C6D9065C-1E64-4396-A521-26A444D8F956}" destId="{DD40355C-F015-4B3A-BCB0-56F47BA24494}" srcOrd="4" destOrd="0" presId="urn:microsoft.com/office/officeart/2008/layout/TitlePictureLineup"/>
    <dgm:cxn modelId="{D327DBBD-C626-48EB-A1F9-981DFDB75E0B}" type="presParOf" srcId="{DD40355C-F015-4B3A-BCB0-56F47BA24494}" destId="{96D56283-CBAC-40D6-BC2E-29A326028D16}" srcOrd="0" destOrd="0" presId="urn:microsoft.com/office/officeart/2008/layout/TitlePictureLineup"/>
    <dgm:cxn modelId="{C995EFE7-C042-4ABC-B17E-84FDFAC97288}" type="presParOf" srcId="{DD40355C-F015-4B3A-BCB0-56F47BA24494}" destId="{A49F3F08-C1A3-4E99-AE22-6DE7D29E2261}" srcOrd="1" destOrd="0" presId="urn:microsoft.com/office/officeart/2008/layout/TitlePictureLineup"/>
    <dgm:cxn modelId="{0454FD29-34CE-42C0-BDA0-0863AAF4D2BF}" type="presParOf" srcId="{DD40355C-F015-4B3A-BCB0-56F47BA24494}" destId="{C41A0B38-32C4-44B8-8908-DBF903E8A1EF}" srcOrd="2" destOrd="0" presId="urn:microsoft.com/office/officeart/2008/layout/TitlePictureLineup"/>
    <dgm:cxn modelId="{F52C3AF3-3FD0-4E37-A07C-5380FC786198}" type="presParOf" srcId="{DD40355C-F015-4B3A-BCB0-56F47BA24494}" destId="{6E3728C5-A94A-478C-95C1-8A65D8A242B8}" srcOrd="3" destOrd="0" presId="urn:microsoft.com/office/officeart/2008/layout/TitlePictureLineup"/>
    <dgm:cxn modelId="{AE50C44A-BD07-48C6-BC7D-7E77459C2804}" type="presParOf" srcId="{C6D9065C-1E64-4396-A521-26A444D8F956}" destId="{BCA9F3F0-1910-49C4-B81C-92044938F44C}" srcOrd="5" destOrd="0" presId="urn:microsoft.com/office/officeart/2008/layout/TitlePictureLineup"/>
    <dgm:cxn modelId="{E3EAFB8B-364D-42E9-9E51-E8F053F13448}" type="presParOf" srcId="{C6D9065C-1E64-4396-A521-26A444D8F956}" destId="{FFD51166-6862-4D06-8434-756C40CE769E}" srcOrd="6" destOrd="0" presId="urn:microsoft.com/office/officeart/2008/layout/TitlePictureLineup"/>
    <dgm:cxn modelId="{CC7FA192-1A38-4740-8E7B-570263A23B2A}" type="presParOf" srcId="{FFD51166-6862-4D06-8434-756C40CE769E}" destId="{FDF97A85-5AAD-4775-B997-172FE7795E0B}" srcOrd="0" destOrd="0" presId="urn:microsoft.com/office/officeart/2008/layout/TitlePictureLineup"/>
    <dgm:cxn modelId="{DC6D5EE0-D61D-420B-A593-1FD7D08EF0AB}" type="presParOf" srcId="{FFD51166-6862-4D06-8434-756C40CE769E}" destId="{91D379E1-4A21-45DA-BB83-6A4BA1538869}" srcOrd="1" destOrd="0" presId="urn:microsoft.com/office/officeart/2008/layout/TitlePictureLineup"/>
    <dgm:cxn modelId="{9F10BE13-F210-4C1D-9F1E-92911A801B93}" type="presParOf" srcId="{FFD51166-6862-4D06-8434-756C40CE769E}" destId="{A24F038F-6B5B-413A-99CD-6BBADEC7CA38}" srcOrd="2" destOrd="0" presId="urn:microsoft.com/office/officeart/2008/layout/TitlePictureLineup"/>
    <dgm:cxn modelId="{84E6005D-ED90-403C-9371-C0A0B4A3E650}" type="presParOf" srcId="{FFD51166-6862-4D06-8434-756C40CE769E}" destId="{538F8727-11D4-4E80-AA92-55F60D9517AE}" srcOrd="3" destOrd="0" presId="urn:microsoft.com/office/officeart/2008/layout/Title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B330C7-DDAF-473E-9E38-D9D76B19B06A}" type="doc">
      <dgm:prSet loTypeId="urn:microsoft.com/office/officeart/2009/3/layout/CircleRelationship" loCatId="relationship" qsTypeId="urn:microsoft.com/office/officeart/2005/8/quickstyle/simple1" qsCatId="simple" csTypeId="urn:microsoft.com/office/officeart/2005/8/colors/colorful2" csCatId="colorful" phldr="1"/>
      <dgm:spPr/>
      <dgm:t>
        <a:bodyPr/>
        <a:lstStyle/>
        <a:p>
          <a:endParaRPr lang="en-SG"/>
        </a:p>
      </dgm:t>
    </dgm:pt>
    <dgm:pt modelId="{D1F349AB-8C62-476B-B8FF-5596A06361F8}">
      <dgm:prSet phldrT="[Text]" custT="1"/>
      <dgm:spPr/>
      <dgm:t>
        <a:bodyPr/>
        <a:lstStyle/>
        <a:p>
          <a:r>
            <a:rPr lang="en-US" sz="2400" smtClean="0">
              <a:solidFill>
                <a:schemeClr val="tx1"/>
              </a:solidFill>
            </a:rPr>
            <a:t> </a:t>
          </a:r>
          <a:r>
            <a:rPr lang="zh-CN" altLang="en-US" sz="2400" smtClean="0">
              <a:solidFill>
                <a:schemeClr val="tx1"/>
              </a:solidFill>
            </a:rPr>
            <a:t>自發性參與</a:t>
          </a:r>
          <a:endParaRPr lang="en-SG" sz="2400" dirty="0">
            <a:solidFill>
              <a:schemeClr val="tx1"/>
            </a:solidFill>
          </a:endParaRPr>
        </a:p>
      </dgm:t>
    </dgm:pt>
    <dgm:pt modelId="{5DFCE5EF-2DA5-4FD5-A603-F9A5189DB57B}" type="parTrans" cxnId="{59617EA5-99C6-4A96-9D85-FE3DC587833F}">
      <dgm:prSet/>
      <dgm:spPr/>
      <dgm:t>
        <a:bodyPr/>
        <a:lstStyle/>
        <a:p>
          <a:endParaRPr lang="en-SG"/>
        </a:p>
      </dgm:t>
    </dgm:pt>
    <dgm:pt modelId="{353C174E-197C-49BE-96DA-8D811EE32044}" type="sibTrans" cxnId="{59617EA5-99C6-4A96-9D85-FE3DC587833F}">
      <dgm:prSet/>
      <dgm:spPr/>
      <dgm:t>
        <a:bodyPr/>
        <a:lstStyle/>
        <a:p>
          <a:endParaRPr lang="en-SG"/>
        </a:p>
      </dgm:t>
    </dgm:pt>
    <dgm:pt modelId="{41BE4999-DAEB-49FE-8FA1-466AB05280F9}">
      <dgm:prSet phldrT="[Text]" custT="1"/>
      <dgm:spPr/>
      <dgm:t>
        <a:bodyPr/>
        <a:lstStyle/>
        <a:p>
          <a:r>
            <a:rPr lang="zh-CN" altLang="en-US" sz="1400" smtClean="0">
              <a:solidFill>
                <a:schemeClr val="tx1"/>
              </a:solidFill>
            </a:rPr>
            <a:t>可提升的觀點</a:t>
          </a:r>
          <a:endParaRPr lang="en-SG" sz="1400" dirty="0">
            <a:solidFill>
              <a:schemeClr val="tx1"/>
            </a:solidFill>
          </a:endParaRPr>
        </a:p>
      </dgm:t>
    </dgm:pt>
    <dgm:pt modelId="{0E2137E3-B460-4FF3-A3AA-E0BE7E4B4A70}" type="parTrans" cxnId="{CD2E9A56-C6A1-4FA6-992B-4B559CA0C6DF}">
      <dgm:prSet/>
      <dgm:spPr/>
      <dgm:t>
        <a:bodyPr/>
        <a:lstStyle/>
        <a:p>
          <a:endParaRPr lang="en-SG"/>
        </a:p>
      </dgm:t>
    </dgm:pt>
    <dgm:pt modelId="{CF8D158D-543A-47C0-83DB-0BD71CF6A75E}" type="sibTrans" cxnId="{CD2E9A56-C6A1-4FA6-992B-4B559CA0C6DF}">
      <dgm:prSet/>
      <dgm:spPr/>
      <dgm:t>
        <a:bodyPr/>
        <a:lstStyle/>
        <a:p>
          <a:endParaRPr lang="en-SG"/>
        </a:p>
      </dgm:t>
    </dgm:pt>
    <dgm:pt modelId="{E3ADB839-CB82-40F4-8BFE-3D0A476BE1A3}">
      <dgm:prSet phldrT="[Text]" custT="1"/>
      <dgm:spPr/>
      <dgm:t>
        <a:bodyPr/>
        <a:lstStyle/>
        <a:p>
          <a:r>
            <a:rPr lang="zh-CN" altLang="en-US" sz="1400" dirty="0" smtClean="0">
              <a:solidFill>
                <a:schemeClr val="tx1"/>
              </a:solidFill>
            </a:rPr>
            <a:t>觀點的多樣性</a:t>
          </a:r>
          <a:endParaRPr lang="en-SG" sz="1400" dirty="0">
            <a:solidFill>
              <a:schemeClr val="tx1"/>
            </a:solidFill>
          </a:endParaRPr>
        </a:p>
      </dgm:t>
    </dgm:pt>
    <dgm:pt modelId="{805E20EC-8083-41AE-8E30-93B086CF8080}" type="parTrans" cxnId="{A5005D64-CD4C-4191-B1A6-E017B79088B2}">
      <dgm:prSet/>
      <dgm:spPr/>
      <dgm:t>
        <a:bodyPr/>
        <a:lstStyle/>
        <a:p>
          <a:endParaRPr lang="en-SG"/>
        </a:p>
      </dgm:t>
    </dgm:pt>
    <dgm:pt modelId="{929B894C-B76C-4410-8CCF-4CF7010623D4}" type="sibTrans" cxnId="{A5005D64-CD4C-4191-B1A6-E017B79088B2}">
      <dgm:prSet/>
      <dgm:spPr/>
      <dgm:t>
        <a:bodyPr/>
        <a:lstStyle/>
        <a:p>
          <a:endParaRPr lang="en-SG"/>
        </a:p>
      </dgm:t>
    </dgm:pt>
    <dgm:pt modelId="{FB07D788-2987-463F-A957-44CE815B3AF7}" type="pres">
      <dgm:prSet presAssocID="{79B330C7-DDAF-473E-9E38-D9D76B19B06A}" presName="Name0" presStyleCnt="0">
        <dgm:presLayoutVars>
          <dgm:chMax val="1"/>
          <dgm:chPref val="1"/>
        </dgm:presLayoutVars>
      </dgm:prSet>
      <dgm:spPr/>
      <dgm:t>
        <a:bodyPr/>
        <a:lstStyle/>
        <a:p>
          <a:endParaRPr lang="en-US"/>
        </a:p>
      </dgm:t>
    </dgm:pt>
    <dgm:pt modelId="{12083517-43CF-43AA-8587-76FE62B696B4}" type="pres">
      <dgm:prSet presAssocID="{D1F349AB-8C62-476B-B8FF-5596A06361F8}" presName="Parent" presStyleLbl="node0" presStyleIdx="0" presStyleCnt="1">
        <dgm:presLayoutVars>
          <dgm:chMax val="5"/>
          <dgm:chPref val="5"/>
        </dgm:presLayoutVars>
      </dgm:prSet>
      <dgm:spPr/>
      <dgm:t>
        <a:bodyPr/>
        <a:lstStyle/>
        <a:p>
          <a:endParaRPr lang="en-SG"/>
        </a:p>
      </dgm:t>
    </dgm:pt>
    <dgm:pt modelId="{FBAF0557-5D2A-49F3-B641-497607495EFD}" type="pres">
      <dgm:prSet presAssocID="{D1F349AB-8C62-476B-B8FF-5596A06361F8}" presName="Accent1" presStyleLbl="node1" presStyleIdx="0" presStyleCnt="13" custLinFactX="25230" custLinFactNeighborX="100000"/>
      <dgm:spPr/>
    </dgm:pt>
    <dgm:pt modelId="{36A7D411-A577-4DE7-97FA-6181F9C074C3}" type="pres">
      <dgm:prSet presAssocID="{D1F349AB-8C62-476B-B8FF-5596A06361F8}" presName="Accent2" presStyleLbl="node1" presStyleIdx="1" presStyleCnt="13"/>
      <dgm:spPr/>
    </dgm:pt>
    <dgm:pt modelId="{0650C5B7-4175-4D63-B8FB-E1243F62FDD4}" type="pres">
      <dgm:prSet presAssocID="{D1F349AB-8C62-476B-B8FF-5596A06361F8}" presName="Accent3" presStyleLbl="node1" presStyleIdx="2" presStyleCnt="13"/>
      <dgm:spPr/>
    </dgm:pt>
    <dgm:pt modelId="{03B14885-C403-4196-9486-94F612A1141C}" type="pres">
      <dgm:prSet presAssocID="{D1F349AB-8C62-476B-B8FF-5596A06361F8}" presName="Accent4" presStyleLbl="node1" presStyleIdx="3" presStyleCnt="13"/>
      <dgm:spPr/>
    </dgm:pt>
    <dgm:pt modelId="{40EFF47D-5803-4CD6-A919-2B1E8AA08E89}" type="pres">
      <dgm:prSet presAssocID="{D1F349AB-8C62-476B-B8FF-5596A06361F8}" presName="Accent5" presStyleLbl="node1" presStyleIdx="4" presStyleCnt="13"/>
      <dgm:spPr/>
    </dgm:pt>
    <dgm:pt modelId="{A2CBEE7D-5EBB-4943-A0CA-BF89BDECC0A9}" type="pres">
      <dgm:prSet presAssocID="{D1F349AB-8C62-476B-B8FF-5596A06361F8}" presName="Accent6" presStyleLbl="node1" presStyleIdx="5" presStyleCnt="13"/>
      <dgm:spPr/>
    </dgm:pt>
    <dgm:pt modelId="{8CCD1C1B-1E26-4F4B-BE13-7F53F04BC33E}" type="pres">
      <dgm:prSet presAssocID="{41BE4999-DAEB-49FE-8FA1-466AB05280F9}" presName="Child1" presStyleLbl="node1" presStyleIdx="6" presStyleCnt="13" custScaleX="171759" custScaleY="117710">
        <dgm:presLayoutVars>
          <dgm:chMax val="0"/>
          <dgm:chPref val="0"/>
        </dgm:presLayoutVars>
      </dgm:prSet>
      <dgm:spPr/>
      <dgm:t>
        <a:bodyPr/>
        <a:lstStyle/>
        <a:p>
          <a:endParaRPr lang="en-US"/>
        </a:p>
      </dgm:t>
    </dgm:pt>
    <dgm:pt modelId="{B00BE2FE-5E2B-4717-9F20-A38FB66E88D8}" type="pres">
      <dgm:prSet presAssocID="{41BE4999-DAEB-49FE-8FA1-466AB05280F9}" presName="Accent7" presStyleCnt="0"/>
      <dgm:spPr/>
    </dgm:pt>
    <dgm:pt modelId="{90553A36-003B-4CD7-B4F6-04989A48F505}" type="pres">
      <dgm:prSet presAssocID="{41BE4999-DAEB-49FE-8FA1-466AB05280F9}" presName="AccentHold1" presStyleLbl="node1" presStyleIdx="7" presStyleCnt="13"/>
      <dgm:spPr/>
    </dgm:pt>
    <dgm:pt modelId="{0996E256-61E2-4134-A4F0-A30C0C374AA7}" type="pres">
      <dgm:prSet presAssocID="{41BE4999-DAEB-49FE-8FA1-466AB05280F9}" presName="Accent8" presStyleCnt="0"/>
      <dgm:spPr/>
    </dgm:pt>
    <dgm:pt modelId="{146D9289-C7FB-4F90-BAB9-39B55AA485C2}" type="pres">
      <dgm:prSet presAssocID="{41BE4999-DAEB-49FE-8FA1-466AB05280F9}" presName="AccentHold2" presStyleLbl="node1" presStyleIdx="8" presStyleCnt="13" custScaleX="347521" custScaleY="277628"/>
      <dgm:spPr/>
    </dgm:pt>
    <dgm:pt modelId="{42E13FAB-E6E0-476B-AE8D-1E11D68EA40C}" type="pres">
      <dgm:prSet presAssocID="{E3ADB839-CB82-40F4-8BFE-3D0A476BE1A3}" presName="Child2" presStyleLbl="node1" presStyleIdx="9" presStyleCnt="13" custLinFactNeighborX="-67717" custLinFactNeighborY="-8566">
        <dgm:presLayoutVars>
          <dgm:chMax val="0"/>
          <dgm:chPref val="0"/>
        </dgm:presLayoutVars>
      </dgm:prSet>
      <dgm:spPr/>
      <dgm:t>
        <a:bodyPr/>
        <a:lstStyle/>
        <a:p>
          <a:endParaRPr lang="en-SG"/>
        </a:p>
      </dgm:t>
    </dgm:pt>
    <dgm:pt modelId="{B6658CC2-FEB7-4CA2-9AA4-068BE31440F5}" type="pres">
      <dgm:prSet presAssocID="{E3ADB839-CB82-40F4-8BFE-3D0A476BE1A3}" presName="Accent9" presStyleCnt="0"/>
      <dgm:spPr/>
    </dgm:pt>
    <dgm:pt modelId="{D247ABAA-96F3-41DC-A79E-423D6A369264}" type="pres">
      <dgm:prSet presAssocID="{E3ADB839-CB82-40F4-8BFE-3D0A476BE1A3}" presName="AccentHold1" presStyleLbl="node1" presStyleIdx="10" presStyleCnt="13"/>
      <dgm:spPr/>
    </dgm:pt>
    <dgm:pt modelId="{E8A82A39-9660-4482-BA4B-B4AD3E889B89}" type="pres">
      <dgm:prSet presAssocID="{E3ADB839-CB82-40F4-8BFE-3D0A476BE1A3}" presName="Accent10" presStyleCnt="0"/>
      <dgm:spPr/>
    </dgm:pt>
    <dgm:pt modelId="{23AA65AB-6015-4148-8C4D-835CFB9ABC51}" type="pres">
      <dgm:prSet presAssocID="{E3ADB839-CB82-40F4-8BFE-3D0A476BE1A3}" presName="AccentHold2" presStyleLbl="node1" presStyleIdx="11" presStyleCnt="13" custLinFactNeighborX="9430" custLinFactNeighborY="-17245"/>
      <dgm:spPr/>
    </dgm:pt>
    <dgm:pt modelId="{E32A13F1-D486-49CD-8D0C-C650EF0699D6}" type="pres">
      <dgm:prSet presAssocID="{E3ADB839-CB82-40F4-8BFE-3D0A476BE1A3}" presName="Accent11" presStyleCnt="0"/>
      <dgm:spPr/>
    </dgm:pt>
    <dgm:pt modelId="{DEA9CBB6-2B8A-4F67-BE77-5735DBA036BF}" type="pres">
      <dgm:prSet presAssocID="{E3ADB839-CB82-40F4-8BFE-3D0A476BE1A3}" presName="AccentHold3" presStyleLbl="node1" presStyleIdx="12" presStyleCnt="13"/>
      <dgm:spPr/>
    </dgm:pt>
  </dgm:ptLst>
  <dgm:cxnLst>
    <dgm:cxn modelId="{CD2E9A56-C6A1-4FA6-992B-4B559CA0C6DF}" srcId="{D1F349AB-8C62-476B-B8FF-5596A06361F8}" destId="{41BE4999-DAEB-49FE-8FA1-466AB05280F9}" srcOrd="0" destOrd="0" parTransId="{0E2137E3-B460-4FF3-A3AA-E0BE7E4B4A70}" sibTransId="{CF8D158D-543A-47C0-83DB-0BD71CF6A75E}"/>
    <dgm:cxn modelId="{5FA1E841-D289-470F-84F9-42793775D825}" type="presOf" srcId="{41BE4999-DAEB-49FE-8FA1-466AB05280F9}" destId="{8CCD1C1B-1E26-4F4B-BE13-7F53F04BC33E}" srcOrd="0" destOrd="0" presId="urn:microsoft.com/office/officeart/2009/3/layout/CircleRelationship"/>
    <dgm:cxn modelId="{7C3DDEEF-0230-4CAC-94BC-BB9A1A7A4B4A}" type="presOf" srcId="{D1F349AB-8C62-476B-B8FF-5596A06361F8}" destId="{12083517-43CF-43AA-8587-76FE62B696B4}" srcOrd="0" destOrd="0" presId="urn:microsoft.com/office/officeart/2009/3/layout/CircleRelationship"/>
    <dgm:cxn modelId="{A5005D64-CD4C-4191-B1A6-E017B79088B2}" srcId="{D1F349AB-8C62-476B-B8FF-5596A06361F8}" destId="{E3ADB839-CB82-40F4-8BFE-3D0A476BE1A3}" srcOrd="1" destOrd="0" parTransId="{805E20EC-8083-41AE-8E30-93B086CF8080}" sibTransId="{929B894C-B76C-4410-8CCF-4CF7010623D4}"/>
    <dgm:cxn modelId="{F9FDE0CD-3028-48FC-94BC-947C6C6A0147}" type="presOf" srcId="{79B330C7-DDAF-473E-9E38-D9D76B19B06A}" destId="{FB07D788-2987-463F-A957-44CE815B3AF7}" srcOrd="0" destOrd="0" presId="urn:microsoft.com/office/officeart/2009/3/layout/CircleRelationship"/>
    <dgm:cxn modelId="{6C436ACC-1B99-474F-B104-F217AB5D6B5E}" type="presOf" srcId="{E3ADB839-CB82-40F4-8BFE-3D0A476BE1A3}" destId="{42E13FAB-E6E0-476B-AE8D-1E11D68EA40C}" srcOrd="0" destOrd="0" presId="urn:microsoft.com/office/officeart/2009/3/layout/CircleRelationship"/>
    <dgm:cxn modelId="{59617EA5-99C6-4A96-9D85-FE3DC587833F}" srcId="{79B330C7-DDAF-473E-9E38-D9D76B19B06A}" destId="{D1F349AB-8C62-476B-B8FF-5596A06361F8}" srcOrd="0" destOrd="0" parTransId="{5DFCE5EF-2DA5-4FD5-A603-F9A5189DB57B}" sibTransId="{353C174E-197C-49BE-96DA-8D811EE32044}"/>
    <dgm:cxn modelId="{27784A80-6D29-4980-B6AE-E7FD40EFE3C7}" type="presParOf" srcId="{FB07D788-2987-463F-A957-44CE815B3AF7}" destId="{12083517-43CF-43AA-8587-76FE62B696B4}" srcOrd="0" destOrd="0" presId="urn:microsoft.com/office/officeart/2009/3/layout/CircleRelationship"/>
    <dgm:cxn modelId="{4EB0F4C4-41FE-4ABD-9183-6492262C0E59}" type="presParOf" srcId="{FB07D788-2987-463F-A957-44CE815B3AF7}" destId="{FBAF0557-5D2A-49F3-B641-497607495EFD}" srcOrd="1" destOrd="0" presId="urn:microsoft.com/office/officeart/2009/3/layout/CircleRelationship"/>
    <dgm:cxn modelId="{52961949-297F-47B4-A722-788C8B9E4001}" type="presParOf" srcId="{FB07D788-2987-463F-A957-44CE815B3AF7}" destId="{36A7D411-A577-4DE7-97FA-6181F9C074C3}" srcOrd="2" destOrd="0" presId="urn:microsoft.com/office/officeart/2009/3/layout/CircleRelationship"/>
    <dgm:cxn modelId="{D3B94E9E-5C36-4BA1-A4E4-BA909BB47B3F}" type="presParOf" srcId="{FB07D788-2987-463F-A957-44CE815B3AF7}" destId="{0650C5B7-4175-4D63-B8FB-E1243F62FDD4}" srcOrd="3" destOrd="0" presId="urn:microsoft.com/office/officeart/2009/3/layout/CircleRelationship"/>
    <dgm:cxn modelId="{631CDC3F-6CA7-4B27-986C-6B439EC8FE06}" type="presParOf" srcId="{FB07D788-2987-463F-A957-44CE815B3AF7}" destId="{03B14885-C403-4196-9486-94F612A1141C}" srcOrd="4" destOrd="0" presId="urn:microsoft.com/office/officeart/2009/3/layout/CircleRelationship"/>
    <dgm:cxn modelId="{88656609-D55D-4142-83CA-29A8C04CF3CE}" type="presParOf" srcId="{FB07D788-2987-463F-A957-44CE815B3AF7}" destId="{40EFF47D-5803-4CD6-A919-2B1E8AA08E89}" srcOrd="5" destOrd="0" presId="urn:microsoft.com/office/officeart/2009/3/layout/CircleRelationship"/>
    <dgm:cxn modelId="{2E1CFE8E-8CF0-43B3-9946-DF48D5383AD5}" type="presParOf" srcId="{FB07D788-2987-463F-A957-44CE815B3AF7}" destId="{A2CBEE7D-5EBB-4943-A0CA-BF89BDECC0A9}" srcOrd="6" destOrd="0" presId="urn:microsoft.com/office/officeart/2009/3/layout/CircleRelationship"/>
    <dgm:cxn modelId="{3D24942A-1494-4E70-8B39-A6B5DD5DEF9A}" type="presParOf" srcId="{FB07D788-2987-463F-A957-44CE815B3AF7}" destId="{8CCD1C1B-1E26-4F4B-BE13-7F53F04BC33E}" srcOrd="7" destOrd="0" presId="urn:microsoft.com/office/officeart/2009/3/layout/CircleRelationship"/>
    <dgm:cxn modelId="{1D3FBCFE-DD5A-4689-8E27-54FB8D693149}" type="presParOf" srcId="{FB07D788-2987-463F-A957-44CE815B3AF7}" destId="{B00BE2FE-5E2B-4717-9F20-A38FB66E88D8}" srcOrd="8" destOrd="0" presId="urn:microsoft.com/office/officeart/2009/3/layout/CircleRelationship"/>
    <dgm:cxn modelId="{05D46DC4-60C1-40D6-AA40-3566876B1ACD}" type="presParOf" srcId="{B00BE2FE-5E2B-4717-9F20-A38FB66E88D8}" destId="{90553A36-003B-4CD7-B4F6-04989A48F505}" srcOrd="0" destOrd="0" presId="urn:microsoft.com/office/officeart/2009/3/layout/CircleRelationship"/>
    <dgm:cxn modelId="{AC8D4172-BAC9-4AC9-A005-0DCD9547E386}" type="presParOf" srcId="{FB07D788-2987-463F-A957-44CE815B3AF7}" destId="{0996E256-61E2-4134-A4F0-A30C0C374AA7}" srcOrd="9" destOrd="0" presId="urn:microsoft.com/office/officeart/2009/3/layout/CircleRelationship"/>
    <dgm:cxn modelId="{1CFE3299-5430-4221-A91B-C96B3665271D}" type="presParOf" srcId="{0996E256-61E2-4134-A4F0-A30C0C374AA7}" destId="{146D9289-C7FB-4F90-BAB9-39B55AA485C2}" srcOrd="0" destOrd="0" presId="urn:microsoft.com/office/officeart/2009/3/layout/CircleRelationship"/>
    <dgm:cxn modelId="{0D9F18A8-AAA2-4425-9C7F-BEC5C2B76E47}" type="presParOf" srcId="{FB07D788-2987-463F-A957-44CE815B3AF7}" destId="{42E13FAB-E6E0-476B-AE8D-1E11D68EA40C}" srcOrd="10" destOrd="0" presId="urn:microsoft.com/office/officeart/2009/3/layout/CircleRelationship"/>
    <dgm:cxn modelId="{1A8D151A-E509-4943-886A-D6D4869A94E6}" type="presParOf" srcId="{FB07D788-2987-463F-A957-44CE815B3AF7}" destId="{B6658CC2-FEB7-4CA2-9AA4-068BE31440F5}" srcOrd="11" destOrd="0" presId="urn:microsoft.com/office/officeart/2009/3/layout/CircleRelationship"/>
    <dgm:cxn modelId="{761F20D6-8C05-40FF-B5CE-FA48114DFE13}" type="presParOf" srcId="{B6658CC2-FEB7-4CA2-9AA4-068BE31440F5}" destId="{D247ABAA-96F3-41DC-A79E-423D6A369264}" srcOrd="0" destOrd="0" presId="urn:microsoft.com/office/officeart/2009/3/layout/CircleRelationship"/>
    <dgm:cxn modelId="{598303A4-A722-428F-B4A9-23A0B8A05288}" type="presParOf" srcId="{FB07D788-2987-463F-A957-44CE815B3AF7}" destId="{E8A82A39-9660-4482-BA4B-B4AD3E889B89}" srcOrd="12" destOrd="0" presId="urn:microsoft.com/office/officeart/2009/3/layout/CircleRelationship"/>
    <dgm:cxn modelId="{D85864C2-FB04-4702-AFBC-6C7BE479C0BA}" type="presParOf" srcId="{E8A82A39-9660-4482-BA4B-B4AD3E889B89}" destId="{23AA65AB-6015-4148-8C4D-835CFB9ABC51}" srcOrd="0" destOrd="0" presId="urn:microsoft.com/office/officeart/2009/3/layout/CircleRelationship"/>
    <dgm:cxn modelId="{F4E00D33-3AB8-4C91-BD3A-DEE9B3654EA2}" type="presParOf" srcId="{FB07D788-2987-463F-A957-44CE815B3AF7}" destId="{E32A13F1-D486-49CD-8D0C-C650EF0699D6}" srcOrd="13" destOrd="0" presId="urn:microsoft.com/office/officeart/2009/3/layout/CircleRelationship"/>
    <dgm:cxn modelId="{E2E1CD9B-8FF1-43C4-BD28-D6F1F75736E0}" type="presParOf" srcId="{E32A13F1-D486-49CD-8D0C-C650EF0699D6}" destId="{DEA9CBB6-2B8A-4F67-BE77-5735DBA036BF}"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B0F1B7-9F8C-43F8-B10D-4C0AD0A2FB0D}" type="doc">
      <dgm:prSet loTypeId="urn:microsoft.com/office/officeart/2009/3/layout/CircleRelationship" loCatId="relationship" qsTypeId="urn:microsoft.com/office/officeart/2005/8/quickstyle/simple1" qsCatId="simple" csTypeId="urn:microsoft.com/office/officeart/2005/8/colors/colorful2" csCatId="colorful" phldr="1"/>
      <dgm:spPr/>
      <dgm:t>
        <a:bodyPr/>
        <a:lstStyle/>
        <a:p>
          <a:endParaRPr lang="en-SG"/>
        </a:p>
      </dgm:t>
    </dgm:pt>
    <dgm:pt modelId="{D1704C8F-3DB9-468F-BB3A-26DDD019109A}">
      <dgm:prSet phldrT="[Text]" custT="1"/>
      <dgm:spPr/>
      <dgm:t>
        <a:bodyPr/>
        <a:lstStyle/>
        <a:p>
          <a:r>
            <a:rPr lang="zh-CN" altLang="en-US" sz="1600" b="1" smtClean="0">
              <a:solidFill>
                <a:schemeClr val="tx1"/>
              </a:solidFill>
            </a:rPr>
            <a:t>高階思維</a:t>
          </a:r>
          <a:endParaRPr lang="en-SG" sz="1600" b="1" dirty="0">
            <a:solidFill>
              <a:schemeClr val="tx1"/>
            </a:solidFill>
          </a:endParaRPr>
        </a:p>
      </dgm:t>
    </dgm:pt>
    <dgm:pt modelId="{B266FAD3-BB11-4088-9617-50D2B5B2CC3A}" type="parTrans" cxnId="{B917221C-94D3-4BEF-B68F-6D44365FD102}">
      <dgm:prSet/>
      <dgm:spPr/>
      <dgm:t>
        <a:bodyPr/>
        <a:lstStyle/>
        <a:p>
          <a:endParaRPr lang="en-SG"/>
        </a:p>
      </dgm:t>
    </dgm:pt>
    <dgm:pt modelId="{311CB5A4-337E-4DF1-B607-4104D8DC5CB2}" type="sibTrans" cxnId="{B917221C-94D3-4BEF-B68F-6D44365FD102}">
      <dgm:prSet/>
      <dgm:spPr/>
      <dgm:t>
        <a:bodyPr/>
        <a:lstStyle/>
        <a:p>
          <a:endParaRPr lang="en-SG"/>
        </a:p>
      </dgm:t>
    </dgm:pt>
    <dgm:pt modelId="{0DEE5965-70C8-486C-A56F-0AF914D68988}">
      <dgm:prSet phldrT="[Text]" custT="1"/>
      <dgm:spPr/>
      <dgm:t>
        <a:bodyPr/>
        <a:lstStyle/>
        <a:p>
          <a:r>
            <a:rPr lang="zh-CN" altLang="en-US" sz="1400" b="1" dirty="0" smtClean="0">
              <a:solidFill>
                <a:schemeClr val="tx1"/>
              </a:solidFill>
            </a:rPr>
            <a:t>創造力</a:t>
          </a:r>
          <a:endParaRPr lang="en-SG" sz="1400" b="1" dirty="0">
            <a:solidFill>
              <a:schemeClr val="tx1"/>
            </a:solidFill>
          </a:endParaRPr>
        </a:p>
      </dgm:t>
    </dgm:pt>
    <dgm:pt modelId="{D868592E-FE1B-4064-8733-722B9D6131B3}" type="parTrans" cxnId="{56AA7F05-517E-4A06-91FF-3E93B3CFF09A}">
      <dgm:prSet/>
      <dgm:spPr/>
      <dgm:t>
        <a:bodyPr/>
        <a:lstStyle/>
        <a:p>
          <a:endParaRPr lang="en-SG"/>
        </a:p>
      </dgm:t>
    </dgm:pt>
    <dgm:pt modelId="{016EAF3F-8A32-48E5-AFF1-F2D6027EBD68}" type="sibTrans" cxnId="{56AA7F05-517E-4A06-91FF-3E93B3CFF09A}">
      <dgm:prSet/>
      <dgm:spPr/>
      <dgm:t>
        <a:bodyPr/>
        <a:lstStyle/>
        <a:p>
          <a:endParaRPr lang="en-SG"/>
        </a:p>
      </dgm:t>
    </dgm:pt>
    <dgm:pt modelId="{6004743F-FC9A-433D-9056-67E9C57D3DDB}">
      <dgm:prSet phldrT="[Text]" custT="1"/>
      <dgm:spPr/>
      <dgm:t>
        <a:bodyPr/>
        <a:lstStyle/>
        <a:p>
          <a:r>
            <a:rPr lang="zh-CN" altLang="en-US" sz="1400" b="1" dirty="0" smtClean="0">
              <a:solidFill>
                <a:schemeClr val="tx1"/>
              </a:solidFill>
            </a:rPr>
            <a:t>創新</a:t>
          </a:r>
          <a:endParaRPr lang="en-SG" sz="1400" b="1" dirty="0">
            <a:solidFill>
              <a:schemeClr val="tx1"/>
            </a:solidFill>
          </a:endParaRPr>
        </a:p>
      </dgm:t>
    </dgm:pt>
    <dgm:pt modelId="{197A40F0-D527-4D4A-B7C5-C11794925628}" type="parTrans" cxnId="{0D4785EF-84A9-4954-BEFF-CB25185E7825}">
      <dgm:prSet/>
      <dgm:spPr/>
      <dgm:t>
        <a:bodyPr/>
        <a:lstStyle/>
        <a:p>
          <a:endParaRPr lang="en-SG"/>
        </a:p>
      </dgm:t>
    </dgm:pt>
    <dgm:pt modelId="{4456F2F3-4C22-4889-A392-F23BC7237636}" type="sibTrans" cxnId="{0D4785EF-84A9-4954-BEFF-CB25185E7825}">
      <dgm:prSet/>
      <dgm:spPr/>
      <dgm:t>
        <a:bodyPr/>
        <a:lstStyle/>
        <a:p>
          <a:endParaRPr lang="en-SG"/>
        </a:p>
      </dgm:t>
    </dgm:pt>
    <dgm:pt modelId="{66FCF9CD-336A-4D6F-9BAA-615555CDDBEC}" type="pres">
      <dgm:prSet presAssocID="{78B0F1B7-9F8C-43F8-B10D-4C0AD0A2FB0D}" presName="Name0" presStyleCnt="0">
        <dgm:presLayoutVars>
          <dgm:chMax val="1"/>
          <dgm:chPref val="1"/>
        </dgm:presLayoutVars>
      </dgm:prSet>
      <dgm:spPr/>
      <dgm:t>
        <a:bodyPr/>
        <a:lstStyle/>
        <a:p>
          <a:endParaRPr lang="en-US"/>
        </a:p>
      </dgm:t>
    </dgm:pt>
    <dgm:pt modelId="{18E11BB9-6DE7-4240-B906-0663765CA4A9}" type="pres">
      <dgm:prSet presAssocID="{D1704C8F-3DB9-468F-BB3A-26DDD019109A}" presName="Parent" presStyleLbl="node0" presStyleIdx="0" presStyleCnt="1" custLinFactNeighborX="4470" custLinFactNeighborY="3586">
        <dgm:presLayoutVars>
          <dgm:chMax val="5"/>
          <dgm:chPref val="5"/>
        </dgm:presLayoutVars>
      </dgm:prSet>
      <dgm:spPr/>
      <dgm:t>
        <a:bodyPr/>
        <a:lstStyle/>
        <a:p>
          <a:endParaRPr lang="en-SG"/>
        </a:p>
      </dgm:t>
    </dgm:pt>
    <dgm:pt modelId="{B3A21A64-47B2-4A40-B5A0-E4C130C1AE04}" type="pres">
      <dgm:prSet presAssocID="{D1704C8F-3DB9-468F-BB3A-26DDD019109A}" presName="Accent1" presStyleLbl="node1" presStyleIdx="0" presStyleCnt="13"/>
      <dgm:spPr/>
    </dgm:pt>
    <dgm:pt modelId="{F63FDA09-C974-4394-A891-94767872A197}" type="pres">
      <dgm:prSet presAssocID="{D1704C8F-3DB9-468F-BB3A-26DDD019109A}" presName="Accent2" presStyleLbl="node1" presStyleIdx="1" presStyleCnt="13"/>
      <dgm:spPr/>
    </dgm:pt>
    <dgm:pt modelId="{062A6563-A453-496C-8061-BC127EAA323C}" type="pres">
      <dgm:prSet presAssocID="{D1704C8F-3DB9-468F-BB3A-26DDD019109A}" presName="Accent3" presStyleLbl="node1" presStyleIdx="2" presStyleCnt="13"/>
      <dgm:spPr/>
    </dgm:pt>
    <dgm:pt modelId="{8876192D-085D-49A3-983B-AD0E21F7C89D}" type="pres">
      <dgm:prSet presAssocID="{D1704C8F-3DB9-468F-BB3A-26DDD019109A}" presName="Accent4" presStyleLbl="node1" presStyleIdx="3" presStyleCnt="13"/>
      <dgm:spPr/>
    </dgm:pt>
    <dgm:pt modelId="{D8191962-2768-4EA5-B84C-661261415203}" type="pres">
      <dgm:prSet presAssocID="{D1704C8F-3DB9-468F-BB3A-26DDD019109A}" presName="Accent5" presStyleLbl="node1" presStyleIdx="4" presStyleCnt="13"/>
      <dgm:spPr/>
    </dgm:pt>
    <dgm:pt modelId="{1DB8A309-08E2-4042-A92A-0A7E8607B059}" type="pres">
      <dgm:prSet presAssocID="{D1704C8F-3DB9-468F-BB3A-26DDD019109A}" presName="Accent6" presStyleLbl="node1" presStyleIdx="5" presStyleCnt="13"/>
      <dgm:spPr/>
    </dgm:pt>
    <dgm:pt modelId="{A2FE4922-A482-4B95-B8D7-0029F55A3EBF}" type="pres">
      <dgm:prSet presAssocID="{0DEE5965-70C8-486C-A56F-0AF914D68988}" presName="Child1" presStyleLbl="node1" presStyleIdx="6" presStyleCnt="13" custScaleX="137482" custScaleY="141586" custLinFactNeighborX="2448" custLinFactNeighborY="-3158">
        <dgm:presLayoutVars>
          <dgm:chMax val="0"/>
          <dgm:chPref val="0"/>
        </dgm:presLayoutVars>
      </dgm:prSet>
      <dgm:spPr/>
      <dgm:t>
        <a:bodyPr/>
        <a:lstStyle/>
        <a:p>
          <a:endParaRPr lang="en-US"/>
        </a:p>
      </dgm:t>
    </dgm:pt>
    <dgm:pt modelId="{7187FF29-DC45-4C23-A458-B6BBD9A0B9F4}" type="pres">
      <dgm:prSet presAssocID="{0DEE5965-70C8-486C-A56F-0AF914D68988}" presName="Accent7" presStyleCnt="0"/>
      <dgm:spPr/>
    </dgm:pt>
    <dgm:pt modelId="{3E68251E-6769-42D3-9260-D2124E68E6AC}" type="pres">
      <dgm:prSet presAssocID="{0DEE5965-70C8-486C-A56F-0AF914D68988}" presName="AccentHold1" presStyleLbl="node1" presStyleIdx="7" presStyleCnt="13" custLinFactNeighborX="43924" custLinFactNeighborY="31843"/>
      <dgm:spPr/>
    </dgm:pt>
    <dgm:pt modelId="{CC8CA328-81F8-4685-A4B1-BBF1641B065D}" type="pres">
      <dgm:prSet presAssocID="{0DEE5965-70C8-486C-A56F-0AF914D68988}" presName="Accent8" presStyleCnt="0"/>
      <dgm:spPr/>
    </dgm:pt>
    <dgm:pt modelId="{1B345C23-CA65-4195-86EC-292A388D2325}" type="pres">
      <dgm:prSet presAssocID="{0DEE5965-70C8-486C-A56F-0AF914D68988}" presName="AccentHold2" presStyleLbl="node1" presStyleIdx="8" presStyleCnt="13"/>
      <dgm:spPr/>
    </dgm:pt>
    <dgm:pt modelId="{8051CB04-AB07-48DC-AAC4-FFEB12ACD7C9}" type="pres">
      <dgm:prSet presAssocID="{6004743F-FC9A-433D-9056-67E9C57D3DDB}" presName="Child2" presStyleLbl="node1" presStyleIdx="9" presStyleCnt="13" custScaleX="156849" custScaleY="127460" custLinFactNeighborX="-16919" custLinFactNeighborY="22616">
        <dgm:presLayoutVars>
          <dgm:chMax val="0"/>
          <dgm:chPref val="0"/>
        </dgm:presLayoutVars>
      </dgm:prSet>
      <dgm:spPr/>
      <dgm:t>
        <a:bodyPr/>
        <a:lstStyle/>
        <a:p>
          <a:endParaRPr lang="en-SG"/>
        </a:p>
      </dgm:t>
    </dgm:pt>
    <dgm:pt modelId="{C333AFB7-4050-42F5-B4C8-3EB7321BEE8D}" type="pres">
      <dgm:prSet presAssocID="{6004743F-FC9A-433D-9056-67E9C57D3DDB}" presName="Accent9" presStyleCnt="0"/>
      <dgm:spPr/>
    </dgm:pt>
    <dgm:pt modelId="{C3D79AFB-4B82-48CF-BF85-805662C98C5D}" type="pres">
      <dgm:prSet presAssocID="{6004743F-FC9A-433D-9056-67E9C57D3DDB}" presName="AccentHold1" presStyleLbl="node1" presStyleIdx="10" presStyleCnt="13"/>
      <dgm:spPr/>
    </dgm:pt>
    <dgm:pt modelId="{8F416132-2FD7-4CF9-9BCB-88775FFDC7CB}" type="pres">
      <dgm:prSet presAssocID="{6004743F-FC9A-433D-9056-67E9C57D3DDB}" presName="Accent10" presStyleCnt="0"/>
      <dgm:spPr/>
    </dgm:pt>
    <dgm:pt modelId="{C8DC1092-1C9C-490D-8F71-1A006299CA97}" type="pres">
      <dgm:prSet presAssocID="{6004743F-FC9A-433D-9056-67E9C57D3DDB}" presName="AccentHold2" presStyleLbl="node1" presStyleIdx="11" presStyleCnt="13"/>
      <dgm:spPr/>
    </dgm:pt>
    <dgm:pt modelId="{67C7D86D-4BEF-4980-8D00-F93A45790159}" type="pres">
      <dgm:prSet presAssocID="{6004743F-FC9A-433D-9056-67E9C57D3DDB}" presName="Accent11" presStyleCnt="0"/>
      <dgm:spPr/>
    </dgm:pt>
    <dgm:pt modelId="{C9FB0A0C-AE29-45C1-8B4D-59FAD0E2B251}" type="pres">
      <dgm:prSet presAssocID="{6004743F-FC9A-433D-9056-67E9C57D3DDB}" presName="AccentHold3" presStyleLbl="node1" presStyleIdx="12" presStyleCnt="13"/>
      <dgm:spPr/>
    </dgm:pt>
  </dgm:ptLst>
  <dgm:cxnLst>
    <dgm:cxn modelId="{56AA7F05-517E-4A06-91FF-3E93B3CFF09A}" srcId="{D1704C8F-3DB9-468F-BB3A-26DDD019109A}" destId="{0DEE5965-70C8-486C-A56F-0AF914D68988}" srcOrd="0" destOrd="0" parTransId="{D868592E-FE1B-4064-8733-722B9D6131B3}" sibTransId="{016EAF3F-8A32-48E5-AFF1-F2D6027EBD68}"/>
    <dgm:cxn modelId="{F69358F5-5B8E-4013-9E12-273F51AA19B1}" type="presOf" srcId="{D1704C8F-3DB9-468F-BB3A-26DDD019109A}" destId="{18E11BB9-6DE7-4240-B906-0663765CA4A9}" srcOrd="0" destOrd="0" presId="urn:microsoft.com/office/officeart/2009/3/layout/CircleRelationship"/>
    <dgm:cxn modelId="{D2F20288-F4F4-4D86-956D-32B811DA6D69}" type="presOf" srcId="{0DEE5965-70C8-486C-A56F-0AF914D68988}" destId="{A2FE4922-A482-4B95-B8D7-0029F55A3EBF}" srcOrd="0" destOrd="0" presId="urn:microsoft.com/office/officeart/2009/3/layout/CircleRelationship"/>
    <dgm:cxn modelId="{0D4785EF-84A9-4954-BEFF-CB25185E7825}" srcId="{D1704C8F-3DB9-468F-BB3A-26DDD019109A}" destId="{6004743F-FC9A-433D-9056-67E9C57D3DDB}" srcOrd="1" destOrd="0" parTransId="{197A40F0-D527-4D4A-B7C5-C11794925628}" sibTransId="{4456F2F3-4C22-4889-A392-F23BC7237636}"/>
    <dgm:cxn modelId="{C325F656-EBFC-4FAE-A04B-CBFE8B857767}" type="presOf" srcId="{78B0F1B7-9F8C-43F8-B10D-4C0AD0A2FB0D}" destId="{66FCF9CD-336A-4D6F-9BAA-615555CDDBEC}" srcOrd="0" destOrd="0" presId="urn:microsoft.com/office/officeart/2009/3/layout/CircleRelationship"/>
    <dgm:cxn modelId="{B917221C-94D3-4BEF-B68F-6D44365FD102}" srcId="{78B0F1B7-9F8C-43F8-B10D-4C0AD0A2FB0D}" destId="{D1704C8F-3DB9-468F-BB3A-26DDD019109A}" srcOrd="0" destOrd="0" parTransId="{B266FAD3-BB11-4088-9617-50D2B5B2CC3A}" sibTransId="{311CB5A4-337E-4DF1-B607-4104D8DC5CB2}"/>
    <dgm:cxn modelId="{3077D2EE-BF59-4736-B420-D70D6E174D31}" type="presOf" srcId="{6004743F-FC9A-433D-9056-67E9C57D3DDB}" destId="{8051CB04-AB07-48DC-AAC4-FFEB12ACD7C9}" srcOrd="0" destOrd="0" presId="urn:microsoft.com/office/officeart/2009/3/layout/CircleRelationship"/>
    <dgm:cxn modelId="{5EA041FC-629D-4175-BEA8-8D65FB46701A}" type="presParOf" srcId="{66FCF9CD-336A-4D6F-9BAA-615555CDDBEC}" destId="{18E11BB9-6DE7-4240-B906-0663765CA4A9}" srcOrd="0" destOrd="0" presId="urn:microsoft.com/office/officeart/2009/3/layout/CircleRelationship"/>
    <dgm:cxn modelId="{DB10B6CB-3C45-4E27-A37D-89219844027D}" type="presParOf" srcId="{66FCF9CD-336A-4D6F-9BAA-615555CDDBEC}" destId="{B3A21A64-47B2-4A40-B5A0-E4C130C1AE04}" srcOrd="1" destOrd="0" presId="urn:microsoft.com/office/officeart/2009/3/layout/CircleRelationship"/>
    <dgm:cxn modelId="{46B77C3E-96C2-4D5F-BD4B-28C7D5747624}" type="presParOf" srcId="{66FCF9CD-336A-4D6F-9BAA-615555CDDBEC}" destId="{F63FDA09-C974-4394-A891-94767872A197}" srcOrd="2" destOrd="0" presId="urn:microsoft.com/office/officeart/2009/3/layout/CircleRelationship"/>
    <dgm:cxn modelId="{9D016361-9EEC-4A98-A701-947D84041C95}" type="presParOf" srcId="{66FCF9CD-336A-4D6F-9BAA-615555CDDBEC}" destId="{062A6563-A453-496C-8061-BC127EAA323C}" srcOrd="3" destOrd="0" presId="urn:microsoft.com/office/officeart/2009/3/layout/CircleRelationship"/>
    <dgm:cxn modelId="{6A29D328-C3C9-43F9-8E09-333D45DF1355}" type="presParOf" srcId="{66FCF9CD-336A-4D6F-9BAA-615555CDDBEC}" destId="{8876192D-085D-49A3-983B-AD0E21F7C89D}" srcOrd="4" destOrd="0" presId="urn:microsoft.com/office/officeart/2009/3/layout/CircleRelationship"/>
    <dgm:cxn modelId="{5792E099-76A0-4E84-B22A-F09BB31BE995}" type="presParOf" srcId="{66FCF9CD-336A-4D6F-9BAA-615555CDDBEC}" destId="{D8191962-2768-4EA5-B84C-661261415203}" srcOrd="5" destOrd="0" presId="urn:microsoft.com/office/officeart/2009/3/layout/CircleRelationship"/>
    <dgm:cxn modelId="{25B0014C-0025-4A69-AAD1-F02B3371EECD}" type="presParOf" srcId="{66FCF9CD-336A-4D6F-9BAA-615555CDDBEC}" destId="{1DB8A309-08E2-4042-A92A-0A7E8607B059}" srcOrd="6" destOrd="0" presId="urn:microsoft.com/office/officeart/2009/3/layout/CircleRelationship"/>
    <dgm:cxn modelId="{27159D59-AF93-4BFA-8BCC-D862B44B1E30}" type="presParOf" srcId="{66FCF9CD-336A-4D6F-9BAA-615555CDDBEC}" destId="{A2FE4922-A482-4B95-B8D7-0029F55A3EBF}" srcOrd="7" destOrd="0" presId="urn:microsoft.com/office/officeart/2009/3/layout/CircleRelationship"/>
    <dgm:cxn modelId="{B7E6C450-4184-4F49-90E4-726046856156}" type="presParOf" srcId="{66FCF9CD-336A-4D6F-9BAA-615555CDDBEC}" destId="{7187FF29-DC45-4C23-A458-B6BBD9A0B9F4}" srcOrd="8" destOrd="0" presId="urn:microsoft.com/office/officeart/2009/3/layout/CircleRelationship"/>
    <dgm:cxn modelId="{7F893A8B-249E-4ED2-9E9E-3A2E376D07F7}" type="presParOf" srcId="{7187FF29-DC45-4C23-A458-B6BBD9A0B9F4}" destId="{3E68251E-6769-42D3-9260-D2124E68E6AC}" srcOrd="0" destOrd="0" presId="urn:microsoft.com/office/officeart/2009/3/layout/CircleRelationship"/>
    <dgm:cxn modelId="{7723FD43-DE76-4353-9A45-1D0292855F32}" type="presParOf" srcId="{66FCF9CD-336A-4D6F-9BAA-615555CDDBEC}" destId="{CC8CA328-81F8-4685-A4B1-BBF1641B065D}" srcOrd="9" destOrd="0" presId="urn:microsoft.com/office/officeart/2009/3/layout/CircleRelationship"/>
    <dgm:cxn modelId="{8C0751E3-5E92-4D9C-BC70-A8BB5E09D952}" type="presParOf" srcId="{CC8CA328-81F8-4685-A4B1-BBF1641B065D}" destId="{1B345C23-CA65-4195-86EC-292A388D2325}" srcOrd="0" destOrd="0" presId="urn:microsoft.com/office/officeart/2009/3/layout/CircleRelationship"/>
    <dgm:cxn modelId="{1DD14A95-7F5D-42FA-857E-43F854B68D59}" type="presParOf" srcId="{66FCF9CD-336A-4D6F-9BAA-615555CDDBEC}" destId="{8051CB04-AB07-48DC-AAC4-FFEB12ACD7C9}" srcOrd="10" destOrd="0" presId="urn:microsoft.com/office/officeart/2009/3/layout/CircleRelationship"/>
    <dgm:cxn modelId="{08938782-0CBE-4C0F-9128-D866A5FAE831}" type="presParOf" srcId="{66FCF9CD-336A-4D6F-9BAA-615555CDDBEC}" destId="{C333AFB7-4050-42F5-B4C8-3EB7321BEE8D}" srcOrd="11" destOrd="0" presId="urn:microsoft.com/office/officeart/2009/3/layout/CircleRelationship"/>
    <dgm:cxn modelId="{0B27206C-AA28-45A3-B534-BF1942F443DB}" type="presParOf" srcId="{C333AFB7-4050-42F5-B4C8-3EB7321BEE8D}" destId="{C3D79AFB-4B82-48CF-BF85-805662C98C5D}" srcOrd="0" destOrd="0" presId="urn:microsoft.com/office/officeart/2009/3/layout/CircleRelationship"/>
    <dgm:cxn modelId="{42FAE9A2-94BD-46B7-88BA-B6D17543FB44}" type="presParOf" srcId="{66FCF9CD-336A-4D6F-9BAA-615555CDDBEC}" destId="{8F416132-2FD7-4CF9-9BCB-88775FFDC7CB}" srcOrd="12" destOrd="0" presId="urn:microsoft.com/office/officeart/2009/3/layout/CircleRelationship"/>
    <dgm:cxn modelId="{A9199255-85A6-48BC-BBD5-662762369725}" type="presParOf" srcId="{8F416132-2FD7-4CF9-9BCB-88775FFDC7CB}" destId="{C8DC1092-1C9C-490D-8F71-1A006299CA97}" srcOrd="0" destOrd="0" presId="urn:microsoft.com/office/officeart/2009/3/layout/CircleRelationship"/>
    <dgm:cxn modelId="{9907539B-54F6-420B-85C2-6B2A84A41645}" type="presParOf" srcId="{66FCF9CD-336A-4D6F-9BAA-615555CDDBEC}" destId="{67C7D86D-4BEF-4980-8D00-F93A45790159}" srcOrd="13" destOrd="0" presId="urn:microsoft.com/office/officeart/2009/3/layout/CircleRelationship"/>
    <dgm:cxn modelId="{A56CA4C0-9F96-4461-9F0B-0985268373AE}" type="presParOf" srcId="{67C7D86D-4BEF-4980-8D00-F93A45790159}" destId="{C9FB0A0C-AE29-45C1-8B4D-59FAD0E2B251}"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9294CC-AE5E-417C-B929-20C18B6AC110}">
      <dsp:nvSpPr>
        <dsp:cNvPr id="0" name=""/>
        <dsp:cNvSpPr/>
      </dsp:nvSpPr>
      <dsp:spPr>
        <a:xfrm>
          <a:off x="476" y="1046558"/>
          <a:ext cx="0" cy="3509229"/>
        </a:xfrm>
        <a:prstGeom prst="line">
          <a:avLst/>
        </a:prstGeom>
        <a:solidFill>
          <a:schemeClr val="lt1">
            <a:alpha val="9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E8AEB8-7FCB-4740-885D-53E19CAFA849}">
      <dsp:nvSpPr>
        <dsp:cNvPr id="0" name=""/>
        <dsp:cNvSpPr/>
      </dsp:nvSpPr>
      <dsp:spPr>
        <a:xfrm>
          <a:off x="97955" y="1163532"/>
          <a:ext cx="1845659" cy="1579153"/>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373D19-7145-4316-9D97-6D05AFEA3DB7}">
      <dsp:nvSpPr>
        <dsp:cNvPr id="0" name=""/>
        <dsp:cNvSpPr/>
      </dsp:nvSpPr>
      <dsp:spPr>
        <a:xfrm>
          <a:off x="97955" y="2742686"/>
          <a:ext cx="1845659" cy="1813101"/>
        </a:xfrm>
        <a:prstGeom prst="rect">
          <a:avLst/>
        </a:prstGeom>
        <a:noFill/>
        <a:ln>
          <a:noFill/>
        </a:ln>
        <a:effectLst/>
      </dsp:spPr>
      <dsp:style>
        <a:lnRef idx="0">
          <a:scrgbClr r="0" g="0" b="0"/>
        </a:lnRef>
        <a:fillRef idx="0">
          <a:scrgbClr r="0" g="0" b="0"/>
        </a:fillRef>
        <a:effectRef idx="0">
          <a:scrgbClr r="0" g="0" b="0"/>
        </a:effectRef>
        <a:fontRef idx="minor"/>
      </dsp:style>
    </dsp:sp>
    <dsp:sp modelId="{B8A6FDDB-9E2F-4745-B4DA-E00990D098E5}">
      <dsp:nvSpPr>
        <dsp:cNvPr id="0" name=""/>
        <dsp:cNvSpPr/>
      </dsp:nvSpPr>
      <dsp:spPr>
        <a:xfrm>
          <a:off x="476" y="656644"/>
          <a:ext cx="1949571" cy="389914"/>
        </a:xfrm>
        <a:prstGeom prst="rect">
          <a:avLst/>
        </a:prstGeom>
        <a:solidFill>
          <a:schemeClr val="accent2">
            <a:alpha val="9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SG" sz="2000" kern="1200" dirty="0" smtClean="0">
              <a:latin typeface="Calibri"/>
              <a:ea typeface="+mn-ea"/>
              <a:cs typeface="+mn-cs"/>
            </a:rPr>
            <a:t>Group Scribbles</a:t>
          </a:r>
          <a:endParaRPr lang="en-SG" sz="2000" kern="1200" dirty="0"/>
        </a:p>
      </dsp:txBody>
      <dsp:txXfrm>
        <a:off x="476" y="656644"/>
        <a:ext cx="1949571" cy="389914"/>
      </dsp:txXfrm>
    </dsp:sp>
    <dsp:sp modelId="{DE41A4E5-3D7B-432F-9F8F-C089F18AAA9F}">
      <dsp:nvSpPr>
        <dsp:cNvPr id="0" name=""/>
        <dsp:cNvSpPr/>
      </dsp:nvSpPr>
      <dsp:spPr>
        <a:xfrm>
          <a:off x="2278626" y="1046558"/>
          <a:ext cx="0" cy="3509229"/>
        </a:xfrm>
        <a:prstGeom prst="line">
          <a:avLst/>
        </a:prstGeom>
        <a:solidFill>
          <a:schemeClr val="lt1">
            <a:alpha val="90000"/>
            <a:hueOff val="0"/>
            <a:satOff val="0"/>
            <a:lumOff val="0"/>
            <a:alphaOff val="0"/>
          </a:schemeClr>
        </a:solidFill>
        <a:ln w="25400" cap="flat" cmpd="sng" algn="ctr">
          <a:solidFill>
            <a:schemeClr val="accent2">
              <a:alpha val="90000"/>
              <a:hueOff val="0"/>
              <a:satOff val="0"/>
              <a:lumOff val="0"/>
              <a:alphaOff val="-13333"/>
            </a:schemeClr>
          </a:solidFill>
          <a:prstDash val="solid"/>
        </a:ln>
        <a:effectLst/>
      </dsp:spPr>
      <dsp:style>
        <a:lnRef idx="2">
          <a:scrgbClr r="0" g="0" b="0"/>
        </a:lnRef>
        <a:fillRef idx="1">
          <a:scrgbClr r="0" g="0" b="0"/>
        </a:fillRef>
        <a:effectRef idx="0">
          <a:scrgbClr r="0" g="0" b="0"/>
        </a:effectRef>
        <a:fontRef idx="minor"/>
      </dsp:style>
    </dsp:sp>
    <dsp:sp modelId="{1548AB61-8FCF-4034-9932-7E73D1FC8163}">
      <dsp:nvSpPr>
        <dsp:cNvPr id="0" name=""/>
        <dsp:cNvSpPr/>
      </dsp:nvSpPr>
      <dsp:spPr>
        <a:xfrm>
          <a:off x="2376105" y="1163532"/>
          <a:ext cx="1845659" cy="1579153"/>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EECCEF-C08B-4794-857C-B29DC3B14DE8}">
      <dsp:nvSpPr>
        <dsp:cNvPr id="0" name=""/>
        <dsp:cNvSpPr/>
      </dsp:nvSpPr>
      <dsp:spPr>
        <a:xfrm>
          <a:off x="2376105" y="2742686"/>
          <a:ext cx="1845659" cy="1813101"/>
        </a:xfrm>
        <a:prstGeom prst="rect">
          <a:avLst/>
        </a:prstGeom>
        <a:noFill/>
        <a:ln>
          <a:noFill/>
        </a:ln>
        <a:effectLst/>
      </dsp:spPr>
      <dsp:style>
        <a:lnRef idx="0">
          <a:scrgbClr r="0" g="0" b="0"/>
        </a:lnRef>
        <a:fillRef idx="0">
          <a:scrgbClr r="0" g="0" b="0"/>
        </a:fillRef>
        <a:effectRef idx="0">
          <a:scrgbClr r="0" g="0" b="0"/>
        </a:effectRef>
        <a:fontRef idx="minor"/>
      </dsp:style>
    </dsp:sp>
    <dsp:sp modelId="{B00D5629-1836-4822-A376-71209FB164EB}">
      <dsp:nvSpPr>
        <dsp:cNvPr id="0" name=""/>
        <dsp:cNvSpPr/>
      </dsp:nvSpPr>
      <dsp:spPr>
        <a:xfrm>
          <a:off x="2278626" y="656644"/>
          <a:ext cx="1949571" cy="389914"/>
        </a:xfrm>
        <a:prstGeom prst="rect">
          <a:avLst/>
        </a:prstGeom>
        <a:solidFill>
          <a:schemeClr val="accent2">
            <a:alpha val="90000"/>
            <a:hueOff val="0"/>
            <a:satOff val="0"/>
            <a:lumOff val="0"/>
            <a:alphaOff val="-13333"/>
          </a:schemeClr>
        </a:solidFill>
        <a:ln w="25400" cap="flat" cmpd="sng" algn="ctr">
          <a:solidFill>
            <a:schemeClr val="accent2">
              <a:alpha val="90000"/>
              <a:hueOff val="0"/>
              <a:satOff val="0"/>
              <a:lumOff val="0"/>
              <a:alphaOff val="-13333"/>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kern="1200" smtClean="0">
              <a:latin typeface="Calibri"/>
              <a:ea typeface="+mn-ea"/>
              <a:cs typeface="+mn-cs"/>
            </a:rPr>
            <a:t>Move, Idioms!</a:t>
          </a:r>
          <a:endParaRPr lang="en-SG" sz="2000" kern="1200" dirty="0"/>
        </a:p>
      </dsp:txBody>
      <dsp:txXfrm>
        <a:off x="2278626" y="656644"/>
        <a:ext cx="1949571" cy="389914"/>
      </dsp:txXfrm>
    </dsp:sp>
    <dsp:sp modelId="{96D56283-CBAC-40D6-BC2E-29A326028D16}">
      <dsp:nvSpPr>
        <dsp:cNvPr id="0" name=""/>
        <dsp:cNvSpPr/>
      </dsp:nvSpPr>
      <dsp:spPr>
        <a:xfrm>
          <a:off x="4556777" y="1046558"/>
          <a:ext cx="0" cy="3509229"/>
        </a:xfrm>
        <a:prstGeom prst="line">
          <a:avLst/>
        </a:prstGeom>
        <a:solidFill>
          <a:schemeClr val="lt1">
            <a:alpha val="90000"/>
            <a:hueOff val="0"/>
            <a:satOff val="0"/>
            <a:lumOff val="0"/>
            <a:alphaOff val="0"/>
          </a:schemeClr>
        </a:solidFill>
        <a:ln w="25400" cap="flat" cmpd="sng" algn="ctr">
          <a:solidFill>
            <a:schemeClr val="accent2">
              <a:alpha val="90000"/>
              <a:hueOff val="0"/>
              <a:satOff val="0"/>
              <a:lumOff val="0"/>
              <a:alphaOff val="-26667"/>
            </a:schemeClr>
          </a:solidFill>
          <a:prstDash val="solid"/>
        </a:ln>
        <a:effectLst/>
      </dsp:spPr>
      <dsp:style>
        <a:lnRef idx="2">
          <a:scrgbClr r="0" g="0" b="0"/>
        </a:lnRef>
        <a:fillRef idx="1">
          <a:scrgbClr r="0" g="0" b="0"/>
        </a:fillRef>
        <a:effectRef idx="0">
          <a:scrgbClr r="0" g="0" b="0"/>
        </a:effectRef>
        <a:fontRef idx="minor"/>
      </dsp:style>
    </dsp:sp>
    <dsp:sp modelId="{A49F3F08-C1A3-4E99-AE22-6DE7D29E2261}">
      <dsp:nvSpPr>
        <dsp:cNvPr id="0" name=""/>
        <dsp:cNvSpPr/>
      </dsp:nvSpPr>
      <dsp:spPr>
        <a:xfrm>
          <a:off x="4654255" y="1163532"/>
          <a:ext cx="1845659" cy="1579153"/>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1A0B38-32C4-44B8-8908-DBF903E8A1EF}">
      <dsp:nvSpPr>
        <dsp:cNvPr id="0" name=""/>
        <dsp:cNvSpPr/>
      </dsp:nvSpPr>
      <dsp:spPr>
        <a:xfrm>
          <a:off x="4654255" y="2742686"/>
          <a:ext cx="1845659" cy="1813101"/>
        </a:xfrm>
        <a:prstGeom prst="rect">
          <a:avLst/>
        </a:prstGeom>
        <a:noFill/>
        <a:ln>
          <a:noFill/>
        </a:ln>
        <a:effectLst/>
      </dsp:spPr>
      <dsp:style>
        <a:lnRef idx="0">
          <a:scrgbClr r="0" g="0" b="0"/>
        </a:lnRef>
        <a:fillRef idx="0">
          <a:scrgbClr r="0" g="0" b="0"/>
        </a:fillRef>
        <a:effectRef idx="0">
          <a:scrgbClr r="0" g="0" b="0"/>
        </a:effectRef>
        <a:fontRef idx="minor"/>
      </dsp:style>
    </dsp:sp>
    <dsp:sp modelId="{6E3728C5-A94A-478C-95C1-8A65D8A242B8}">
      <dsp:nvSpPr>
        <dsp:cNvPr id="0" name=""/>
        <dsp:cNvSpPr/>
      </dsp:nvSpPr>
      <dsp:spPr>
        <a:xfrm>
          <a:off x="4556777" y="656644"/>
          <a:ext cx="1949571" cy="389914"/>
        </a:xfrm>
        <a:prstGeom prst="rect">
          <a:avLst/>
        </a:prstGeom>
        <a:solidFill>
          <a:schemeClr val="accent2">
            <a:alpha val="90000"/>
            <a:hueOff val="0"/>
            <a:satOff val="0"/>
            <a:lumOff val="0"/>
            <a:alphaOff val="-26667"/>
          </a:schemeClr>
        </a:solidFill>
        <a:ln w="25400" cap="flat" cmpd="sng" algn="ctr">
          <a:solidFill>
            <a:schemeClr val="accent2">
              <a:alpha val="90000"/>
              <a:hueOff val="0"/>
              <a:satOff val="0"/>
              <a:lumOff val="0"/>
              <a:alphaOff val="-26667"/>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kern="1200" dirty="0" smtClean="0">
              <a:latin typeface="Calibri"/>
              <a:ea typeface="+mn-ea"/>
              <a:cs typeface="+mn-cs"/>
            </a:rPr>
            <a:t>Second Life</a:t>
          </a:r>
          <a:endParaRPr lang="en-SG" sz="2000" kern="1200" dirty="0"/>
        </a:p>
      </dsp:txBody>
      <dsp:txXfrm>
        <a:off x="4556777" y="656644"/>
        <a:ext cx="1949571" cy="389914"/>
      </dsp:txXfrm>
    </dsp:sp>
    <dsp:sp modelId="{FDF97A85-5AAD-4775-B997-172FE7795E0B}">
      <dsp:nvSpPr>
        <dsp:cNvPr id="0" name=""/>
        <dsp:cNvSpPr/>
      </dsp:nvSpPr>
      <dsp:spPr>
        <a:xfrm>
          <a:off x="6834927" y="1046558"/>
          <a:ext cx="0" cy="3509229"/>
        </a:xfrm>
        <a:prstGeom prst="line">
          <a:avLst/>
        </a:prstGeom>
        <a:solidFill>
          <a:schemeClr val="lt1">
            <a:alpha val="90000"/>
            <a:hueOff val="0"/>
            <a:satOff val="0"/>
            <a:lumOff val="0"/>
            <a:alphaOff val="0"/>
          </a:schemeClr>
        </a:solidFill>
        <a:ln w="25400" cap="flat" cmpd="sng" algn="ctr">
          <a:solidFill>
            <a:schemeClr val="accent2">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sp>
    <dsp:sp modelId="{91D379E1-4A21-45DA-BB83-6A4BA1538869}">
      <dsp:nvSpPr>
        <dsp:cNvPr id="0" name=""/>
        <dsp:cNvSpPr/>
      </dsp:nvSpPr>
      <dsp:spPr>
        <a:xfrm>
          <a:off x="6932406" y="1163532"/>
          <a:ext cx="1845659" cy="1579153"/>
        </a:xfrm>
        <a:prstGeom prst="rect">
          <a:avLst/>
        </a:prstGeom>
        <a:blipFill>
          <a:blip xmlns:r="http://schemas.openxmlformats.org/officeDocument/2006/relationships" r:embed="rId4">
            <a:extLst/>
          </a:blip>
          <a:srcRect/>
          <a:stretch>
            <a:fillRect l="-7000" r="-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4F038F-6B5B-413A-99CD-6BBADEC7CA38}">
      <dsp:nvSpPr>
        <dsp:cNvPr id="0" name=""/>
        <dsp:cNvSpPr/>
      </dsp:nvSpPr>
      <dsp:spPr>
        <a:xfrm>
          <a:off x="6932406" y="2742686"/>
          <a:ext cx="1845659" cy="1813101"/>
        </a:xfrm>
        <a:prstGeom prst="rect">
          <a:avLst/>
        </a:prstGeom>
        <a:noFill/>
        <a:ln>
          <a:noFill/>
        </a:ln>
        <a:effectLst/>
      </dsp:spPr>
      <dsp:style>
        <a:lnRef idx="0">
          <a:scrgbClr r="0" g="0" b="0"/>
        </a:lnRef>
        <a:fillRef idx="0">
          <a:scrgbClr r="0" g="0" b="0"/>
        </a:fillRef>
        <a:effectRef idx="0">
          <a:scrgbClr r="0" g="0" b="0"/>
        </a:effectRef>
        <a:fontRef idx="minor"/>
      </dsp:style>
    </dsp:sp>
    <dsp:sp modelId="{538F8727-11D4-4E80-AA92-55F60D9517AE}">
      <dsp:nvSpPr>
        <dsp:cNvPr id="0" name=""/>
        <dsp:cNvSpPr/>
      </dsp:nvSpPr>
      <dsp:spPr>
        <a:xfrm>
          <a:off x="6834927" y="656644"/>
          <a:ext cx="1949571" cy="389914"/>
        </a:xfrm>
        <a:prstGeom prst="rect">
          <a:avLst/>
        </a:prstGeom>
        <a:solidFill>
          <a:schemeClr val="accent2">
            <a:alpha val="90000"/>
            <a:hueOff val="0"/>
            <a:satOff val="0"/>
            <a:lumOff val="0"/>
            <a:alphaOff val="-40000"/>
          </a:schemeClr>
        </a:solidFill>
        <a:ln w="25400" cap="flat" cmpd="sng" algn="ctr">
          <a:solidFill>
            <a:schemeClr val="accent2">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SG" sz="2000" kern="1200" dirty="0" smtClean="0">
              <a:latin typeface="Calibri" pitchFamily="34" charset="0"/>
              <a:cs typeface="Calibri" pitchFamily="34" charset="0"/>
            </a:rPr>
            <a:t>Statecraft X</a:t>
          </a:r>
          <a:endParaRPr lang="en-SG" sz="2000" kern="1200" dirty="0">
            <a:latin typeface="Calibri" pitchFamily="34" charset="0"/>
            <a:cs typeface="Calibri" pitchFamily="34" charset="0"/>
          </a:endParaRPr>
        </a:p>
      </dsp:txBody>
      <dsp:txXfrm>
        <a:off x="6834927" y="656644"/>
        <a:ext cx="1949571" cy="3899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083517-43CF-43AA-8587-76FE62B696B4}">
      <dsp:nvSpPr>
        <dsp:cNvPr id="0" name=""/>
        <dsp:cNvSpPr/>
      </dsp:nvSpPr>
      <dsp:spPr>
        <a:xfrm>
          <a:off x="2003722" y="127604"/>
          <a:ext cx="2800816" cy="28007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smtClean="0">
              <a:solidFill>
                <a:schemeClr val="tx1"/>
              </a:solidFill>
            </a:rPr>
            <a:t> </a:t>
          </a:r>
          <a:r>
            <a:rPr lang="zh-CN" altLang="en-US" sz="2400" kern="1200" smtClean="0">
              <a:solidFill>
                <a:schemeClr val="tx1"/>
              </a:solidFill>
            </a:rPr>
            <a:t>自發性參與</a:t>
          </a:r>
          <a:endParaRPr lang="en-SG" sz="2400" kern="1200" dirty="0">
            <a:solidFill>
              <a:schemeClr val="tx1"/>
            </a:solidFill>
          </a:endParaRPr>
        </a:p>
      </dsp:txBody>
      <dsp:txXfrm>
        <a:off x="2413892" y="537765"/>
        <a:ext cx="1980476" cy="1980434"/>
      </dsp:txXfrm>
    </dsp:sp>
    <dsp:sp modelId="{FBAF0557-5D2A-49F3-B641-497607495EFD}">
      <dsp:nvSpPr>
        <dsp:cNvPr id="0" name=""/>
        <dsp:cNvSpPr/>
      </dsp:nvSpPr>
      <dsp:spPr>
        <a:xfrm>
          <a:off x="3991888" y="0"/>
          <a:ext cx="311491" cy="31148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A7D411-A577-4DE7-97FA-6181F9C074C3}">
      <dsp:nvSpPr>
        <dsp:cNvPr id="0" name=""/>
        <dsp:cNvSpPr/>
      </dsp:nvSpPr>
      <dsp:spPr>
        <a:xfrm>
          <a:off x="2864230" y="2720267"/>
          <a:ext cx="225544" cy="225761"/>
        </a:xfrm>
        <a:prstGeom prst="ellipse">
          <a:avLst/>
        </a:prstGeom>
        <a:solidFill>
          <a:schemeClr val="accent2">
            <a:hueOff val="390127"/>
            <a:satOff val="-487"/>
            <a:lumOff val="1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50C5B7-4175-4D63-B8FB-E1243F62FDD4}">
      <dsp:nvSpPr>
        <dsp:cNvPr id="0" name=""/>
        <dsp:cNvSpPr/>
      </dsp:nvSpPr>
      <dsp:spPr>
        <a:xfrm>
          <a:off x="4984766" y="1264266"/>
          <a:ext cx="225544" cy="225761"/>
        </a:xfrm>
        <a:prstGeom prst="ellipse">
          <a:avLst/>
        </a:prstGeom>
        <a:solidFill>
          <a:schemeClr val="accent2">
            <a:hueOff val="780253"/>
            <a:satOff val="-973"/>
            <a:lumOff val="2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B14885-C403-4196-9486-94F612A1141C}">
      <dsp:nvSpPr>
        <dsp:cNvPr id="0" name=""/>
        <dsp:cNvSpPr/>
      </dsp:nvSpPr>
      <dsp:spPr>
        <a:xfrm>
          <a:off x="3905486" y="2960425"/>
          <a:ext cx="311491" cy="311486"/>
        </a:xfrm>
        <a:prstGeom prst="ellipse">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EFF47D-5803-4CD6-A919-2B1E8AA08E89}">
      <dsp:nvSpPr>
        <dsp:cNvPr id="0" name=""/>
        <dsp:cNvSpPr/>
      </dsp:nvSpPr>
      <dsp:spPr>
        <a:xfrm>
          <a:off x="2928299" y="442689"/>
          <a:ext cx="225544" cy="225761"/>
        </a:xfrm>
        <a:prstGeom prst="ellipse">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CBEE7D-5EBB-4943-A0CA-BF89BDECC0A9}">
      <dsp:nvSpPr>
        <dsp:cNvPr id="0" name=""/>
        <dsp:cNvSpPr/>
      </dsp:nvSpPr>
      <dsp:spPr>
        <a:xfrm>
          <a:off x="2217286" y="1734113"/>
          <a:ext cx="225544" cy="225761"/>
        </a:xfrm>
        <a:prstGeom prst="ellipse">
          <a:avLst/>
        </a:prstGeom>
        <a:solidFill>
          <a:schemeClr val="accent2">
            <a:hueOff val="1950633"/>
            <a:satOff val="-2433"/>
            <a:lumOff val="57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CD1C1B-1E26-4F4B-BE13-7F53F04BC33E}">
      <dsp:nvSpPr>
        <dsp:cNvPr id="0" name=""/>
        <dsp:cNvSpPr/>
      </dsp:nvSpPr>
      <dsp:spPr>
        <a:xfrm>
          <a:off x="720083" y="532318"/>
          <a:ext cx="1955754" cy="1339890"/>
        </a:xfrm>
        <a:prstGeom prst="ellipse">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CN" altLang="en-US" sz="1400" kern="1200" smtClean="0">
              <a:solidFill>
                <a:schemeClr val="tx1"/>
              </a:solidFill>
            </a:rPr>
            <a:t>可提升的觀點</a:t>
          </a:r>
          <a:endParaRPr lang="en-SG" sz="1400" kern="1200" dirty="0">
            <a:solidFill>
              <a:schemeClr val="tx1"/>
            </a:solidFill>
          </a:endParaRPr>
        </a:p>
      </dsp:txBody>
      <dsp:txXfrm>
        <a:off x="1006497" y="728540"/>
        <a:ext cx="1382926" cy="947446"/>
      </dsp:txXfrm>
    </dsp:sp>
    <dsp:sp modelId="{90553A36-003B-4CD7-B4F6-04989A48F505}">
      <dsp:nvSpPr>
        <dsp:cNvPr id="0" name=""/>
        <dsp:cNvSpPr/>
      </dsp:nvSpPr>
      <dsp:spPr>
        <a:xfrm>
          <a:off x="3286670" y="452505"/>
          <a:ext cx="311491" cy="311486"/>
        </a:xfrm>
        <a:prstGeom prst="ellipse">
          <a:avLst/>
        </a:prstGeom>
        <a:solidFill>
          <a:schemeClr val="accent2">
            <a:hueOff val="2730886"/>
            <a:satOff val="-3406"/>
            <a:lumOff val="8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6D9289-C7FB-4F90-BAB9-39B55AA485C2}">
      <dsp:nvSpPr>
        <dsp:cNvPr id="0" name=""/>
        <dsp:cNvSpPr/>
      </dsp:nvSpPr>
      <dsp:spPr>
        <a:xfrm>
          <a:off x="538541" y="1605040"/>
          <a:ext cx="1956822" cy="1563312"/>
        </a:xfrm>
        <a:prstGeom prst="ellipse">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E13FAB-E6E0-476B-AE8D-1E11D68EA40C}">
      <dsp:nvSpPr>
        <dsp:cNvPr id="0" name=""/>
        <dsp:cNvSpPr/>
      </dsp:nvSpPr>
      <dsp:spPr>
        <a:xfrm>
          <a:off x="4320481" y="0"/>
          <a:ext cx="1138662" cy="1138298"/>
        </a:xfrm>
        <a:prstGeom prst="ellipse">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CN" altLang="en-US" sz="1400" kern="1200" dirty="0" smtClean="0">
              <a:solidFill>
                <a:schemeClr val="tx1"/>
              </a:solidFill>
            </a:rPr>
            <a:t>觀點的多樣性</a:t>
          </a:r>
          <a:endParaRPr lang="en-SG" sz="1400" kern="1200" dirty="0">
            <a:solidFill>
              <a:schemeClr val="tx1"/>
            </a:solidFill>
          </a:endParaRPr>
        </a:p>
      </dsp:txBody>
      <dsp:txXfrm>
        <a:off x="4487234" y="166700"/>
        <a:ext cx="805156" cy="804898"/>
      </dsp:txXfrm>
    </dsp:sp>
    <dsp:sp modelId="{D247ABAA-96F3-41DC-A79E-423D6A369264}">
      <dsp:nvSpPr>
        <dsp:cNvPr id="0" name=""/>
        <dsp:cNvSpPr/>
      </dsp:nvSpPr>
      <dsp:spPr>
        <a:xfrm>
          <a:off x="4583682" y="883416"/>
          <a:ext cx="311491" cy="311486"/>
        </a:xfrm>
        <a:prstGeom prst="ellipse">
          <a:avLst/>
        </a:prstGeom>
        <a:solidFill>
          <a:schemeClr val="accent2">
            <a:hueOff val="3901266"/>
            <a:satOff val="-4866"/>
            <a:lumOff val="11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AA65AB-6015-4148-8C4D-835CFB9ABC51}">
      <dsp:nvSpPr>
        <dsp:cNvPr id="0" name=""/>
        <dsp:cNvSpPr/>
      </dsp:nvSpPr>
      <dsp:spPr>
        <a:xfrm>
          <a:off x="1042595" y="2736303"/>
          <a:ext cx="225544" cy="225761"/>
        </a:xfrm>
        <a:prstGeom prst="ellipse">
          <a:avLst/>
        </a:prstGeom>
        <a:solidFill>
          <a:schemeClr val="accent2">
            <a:hueOff val="4291393"/>
            <a:satOff val="-5352"/>
            <a:lumOff val="12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A9CBB6-2B8A-4F67-BE77-5735DBA036BF}">
      <dsp:nvSpPr>
        <dsp:cNvPr id="0" name=""/>
        <dsp:cNvSpPr/>
      </dsp:nvSpPr>
      <dsp:spPr>
        <a:xfrm>
          <a:off x="3270523" y="2453934"/>
          <a:ext cx="225544" cy="225761"/>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E11BB9-6DE7-4240-B906-0663765CA4A9}">
      <dsp:nvSpPr>
        <dsp:cNvPr id="0" name=""/>
        <dsp:cNvSpPr/>
      </dsp:nvSpPr>
      <dsp:spPr>
        <a:xfrm>
          <a:off x="1199342" y="229104"/>
          <a:ext cx="2492616" cy="249256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smtClean="0">
              <a:solidFill>
                <a:schemeClr val="tx1"/>
              </a:solidFill>
            </a:rPr>
            <a:t>高階思維</a:t>
          </a:r>
          <a:endParaRPr lang="en-SG" sz="1600" b="1" kern="1200" dirty="0">
            <a:solidFill>
              <a:schemeClr val="tx1"/>
            </a:solidFill>
          </a:endParaRPr>
        </a:p>
      </dsp:txBody>
      <dsp:txXfrm>
        <a:off x="1564377" y="594131"/>
        <a:ext cx="1762546" cy="1762508"/>
      </dsp:txXfrm>
    </dsp:sp>
    <dsp:sp modelId="{B3A21A64-47B2-4A40-B5A0-E4C130C1AE04}">
      <dsp:nvSpPr>
        <dsp:cNvPr id="0" name=""/>
        <dsp:cNvSpPr/>
      </dsp:nvSpPr>
      <dsp:spPr>
        <a:xfrm>
          <a:off x="2510155" y="26158"/>
          <a:ext cx="277214" cy="27721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3FDA09-C974-4394-A891-94767872A197}">
      <dsp:nvSpPr>
        <dsp:cNvPr id="0" name=""/>
        <dsp:cNvSpPr/>
      </dsp:nvSpPr>
      <dsp:spPr>
        <a:xfrm>
          <a:off x="1853740" y="2447088"/>
          <a:ext cx="200725" cy="200919"/>
        </a:xfrm>
        <a:prstGeom prst="ellipse">
          <a:avLst/>
        </a:prstGeom>
        <a:solidFill>
          <a:schemeClr val="accent2">
            <a:hueOff val="390127"/>
            <a:satOff val="-487"/>
            <a:lumOff val="1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2A6563-A453-496C-8061-BC127EAA323C}">
      <dsp:nvSpPr>
        <dsp:cNvPr id="0" name=""/>
        <dsp:cNvSpPr/>
      </dsp:nvSpPr>
      <dsp:spPr>
        <a:xfrm>
          <a:off x="3740933" y="1151305"/>
          <a:ext cx="200725" cy="200919"/>
        </a:xfrm>
        <a:prstGeom prst="ellipse">
          <a:avLst/>
        </a:prstGeom>
        <a:solidFill>
          <a:schemeClr val="accent2">
            <a:hueOff val="780253"/>
            <a:satOff val="-973"/>
            <a:lumOff val="2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76192D-085D-49A3-983B-AD0E21F7C89D}">
      <dsp:nvSpPr>
        <dsp:cNvPr id="0" name=""/>
        <dsp:cNvSpPr/>
      </dsp:nvSpPr>
      <dsp:spPr>
        <a:xfrm>
          <a:off x="2780416" y="2660820"/>
          <a:ext cx="277214" cy="277210"/>
        </a:xfrm>
        <a:prstGeom prst="ellipse">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191962-2768-4EA5-B84C-661261415203}">
      <dsp:nvSpPr>
        <dsp:cNvPr id="0" name=""/>
        <dsp:cNvSpPr/>
      </dsp:nvSpPr>
      <dsp:spPr>
        <a:xfrm>
          <a:off x="1910759" y="420134"/>
          <a:ext cx="200725" cy="200919"/>
        </a:xfrm>
        <a:prstGeom prst="ellipse">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B8A309-08E2-4042-A92A-0A7E8607B059}">
      <dsp:nvSpPr>
        <dsp:cNvPr id="0" name=""/>
        <dsp:cNvSpPr/>
      </dsp:nvSpPr>
      <dsp:spPr>
        <a:xfrm>
          <a:off x="1277986" y="1569450"/>
          <a:ext cx="200725" cy="200919"/>
        </a:xfrm>
        <a:prstGeom prst="ellipse">
          <a:avLst/>
        </a:prstGeom>
        <a:solidFill>
          <a:schemeClr val="accent2">
            <a:hueOff val="1950633"/>
            <a:satOff val="-2433"/>
            <a:lumOff val="57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FE4922-A482-4B95-B8D7-0029F55A3EBF}">
      <dsp:nvSpPr>
        <dsp:cNvPr id="0" name=""/>
        <dsp:cNvSpPr/>
      </dsp:nvSpPr>
      <dsp:spPr>
        <a:xfrm>
          <a:off x="144017" y="346972"/>
          <a:ext cx="1393193" cy="1434323"/>
        </a:xfrm>
        <a:prstGeom prst="ellipse">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CN" altLang="en-US" sz="1400" b="1" kern="1200" dirty="0" smtClean="0">
              <a:solidFill>
                <a:schemeClr val="tx1"/>
              </a:solidFill>
            </a:rPr>
            <a:t>創造力</a:t>
          </a:r>
          <a:endParaRPr lang="en-SG" sz="1400" b="1" kern="1200" dirty="0">
            <a:solidFill>
              <a:schemeClr val="tx1"/>
            </a:solidFill>
          </a:endParaRPr>
        </a:p>
      </dsp:txBody>
      <dsp:txXfrm>
        <a:off x="348045" y="557024"/>
        <a:ext cx="985137" cy="1014219"/>
      </dsp:txXfrm>
    </dsp:sp>
    <dsp:sp modelId="{3E68251E-6769-42D3-9260-D2124E68E6AC}">
      <dsp:nvSpPr>
        <dsp:cNvPr id="0" name=""/>
        <dsp:cNvSpPr/>
      </dsp:nvSpPr>
      <dsp:spPr>
        <a:xfrm>
          <a:off x="2351459" y="517142"/>
          <a:ext cx="277214" cy="277210"/>
        </a:xfrm>
        <a:prstGeom prst="ellipse">
          <a:avLst/>
        </a:prstGeom>
        <a:solidFill>
          <a:schemeClr val="accent2">
            <a:hueOff val="2730886"/>
            <a:satOff val="-3406"/>
            <a:lumOff val="8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345C23-CA65-4195-86EC-292A388D2325}">
      <dsp:nvSpPr>
        <dsp:cNvPr id="0" name=""/>
        <dsp:cNvSpPr/>
      </dsp:nvSpPr>
      <dsp:spPr>
        <a:xfrm>
          <a:off x="404156" y="1899656"/>
          <a:ext cx="501119" cy="501133"/>
        </a:xfrm>
        <a:prstGeom prst="ellipse">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51CB04-AB07-48DC-AAC4-FFEB12ACD7C9}">
      <dsp:nvSpPr>
        <dsp:cNvPr id="0" name=""/>
        <dsp:cNvSpPr/>
      </dsp:nvSpPr>
      <dsp:spPr>
        <a:xfrm>
          <a:off x="3376471" y="202950"/>
          <a:ext cx="1589451" cy="1291221"/>
        </a:xfrm>
        <a:prstGeom prst="ellipse">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CN" altLang="en-US" sz="1400" b="1" kern="1200" dirty="0" smtClean="0">
              <a:solidFill>
                <a:schemeClr val="tx1"/>
              </a:solidFill>
            </a:rPr>
            <a:t>創新</a:t>
          </a:r>
          <a:endParaRPr lang="en-SG" sz="1400" b="1" kern="1200" dirty="0">
            <a:solidFill>
              <a:schemeClr val="tx1"/>
            </a:solidFill>
          </a:endParaRPr>
        </a:p>
      </dsp:txBody>
      <dsp:txXfrm>
        <a:off x="3609241" y="392045"/>
        <a:ext cx="1123911" cy="913031"/>
      </dsp:txXfrm>
    </dsp:sp>
    <dsp:sp modelId="{C3D79AFB-4B82-48CF-BF85-805662C98C5D}">
      <dsp:nvSpPr>
        <dsp:cNvPr id="0" name=""/>
        <dsp:cNvSpPr/>
      </dsp:nvSpPr>
      <dsp:spPr>
        <a:xfrm>
          <a:off x="3383985" y="812363"/>
          <a:ext cx="277214" cy="277210"/>
        </a:xfrm>
        <a:prstGeom prst="ellipse">
          <a:avLst/>
        </a:prstGeom>
        <a:solidFill>
          <a:schemeClr val="accent2">
            <a:hueOff val="3901266"/>
            <a:satOff val="-4866"/>
            <a:lumOff val="11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DC1092-1C9C-490D-8F71-1A006299CA97}">
      <dsp:nvSpPr>
        <dsp:cNvPr id="0" name=""/>
        <dsp:cNvSpPr/>
      </dsp:nvSpPr>
      <dsp:spPr>
        <a:xfrm>
          <a:off x="213629" y="2496008"/>
          <a:ext cx="200725" cy="200919"/>
        </a:xfrm>
        <a:prstGeom prst="ellipse">
          <a:avLst/>
        </a:prstGeom>
        <a:solidFill>
          <a:schemeClr val="accent2">
            <a:hueOff val="4291393"/>
            <a:satOff val="-5352"/>
            <a:lumOff val="12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FB0A0C-AE29-45C1-8B4D-59FAD0E2B251}">
      <dsp:nvSpPr>
        <dsp:cNvPr id="0" name=""/>
        <dsp:cNvSpPr/>
      </dsp:nvSpPr>
      <dsp:spPr>
        <a:xfrm>
          <a:off x="2215324" y="2210062"/>
          <a:ext cx="200725" cy="200919"/>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0C0FD2-7F6A-4806-B8C2-A13059891A01}" type="datetimeFigureOut">
              <a:rPr lang="en-US" smtClean="0"/>
              <a:t>3/27/2015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9B5312-756E-4AD3-B5B0-E8C07B8A8075}" type="slidenum">
              <a:rPr lang="en-US" smtClean="0"/>
              <a:t>‹#›</a:t>
            </a:fld>
            <a:endParaRPr lang="en-US"/>
          </a:p>
        </p:txBody>
      </p:sp>
    </p:spTree>
    <p:extLst>
      <p:ext uri="{BB962C8B-B14F-4D97-AF65-F5344CB8AC3E}">
        <p14:creationId xmlns:p14="http://schemas.microsoft.com/office/powerpoint/2010/main" val="2919978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SG" altLang="en-US" smtClean="0"/>
              <a:t>[David, Cheryl and Dalvin]</a:t>
            </a:r>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56CE9C-DC5F-4FA1-8FCA-2E78DC2C5582}" type="slidenum">
              <a:rPr lang="en-US" smtClean="0">
                <a:ea typeface="ＭＳ Ｐゴシック" pitchFamily="34" charset="-128"/>
              </a:rPr>
              <a:pPr fontAlgn="base">
                <a:spcBef>
                  <a:spcPct val="0"/>
                </a:spcBef>
                <a:spcAft>
                  <a:spcPct val="0"/>
                </a:spcAft>
                <a:defRPr/>
              </a:pPr>
              <a:t>7</a:t>
            </a:fld>
            <a:endParaRPr lang="en-US"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[Dean and Daphnee]</a:t>
            </a:r>
          </a:p>
          <a:p>
            <a:pPr eaLnBrk="1" hangingPunct="1">
              <a:spcBef>
                <a:spcPct val="0"/>
              </a:spcBef>
            </a:pPr>
            <a:endParaRPr lang="en-US" altLang="en-US" smtClean="0"/>
          </a:p>
          <a:p>
            <a:pPr eaLnBrk="1" hangingPunct="1">
              <a:spcBef>
                <a:spcPct val="0"/>
              </a:spcBef>
            </a:pPr>
            <a:r>
              <a:rPr lang="en-US" altLang="en-US" smtClean="0"/>
              <a:t>David: technology provides opportunities for large numbers of students</a:t>
            </a:r>
          </a:p>
          <a:p>
            <a:pPr eaLnBrk="1" hangingPunct="1">
              <a:spcBef>
                <a:spcPct val="0"/>
              </a:spcBef>
            </a:pPr>
            <a:r>
              <a:rPr lang="en-US" altLang="en-US" smtClean="0"/>
              <a:t>Group Scribbles</a:t>
            </a:r>
          </a:p>
          <a:p>
            <a:pPr eaLnBrk="1" hangingPunct="1">
              <a:spcBef>
                <a:spcPct val="0"/>
              </a:spcBef>
            </a:pPr>
            <a:r>
              <a:rPr lang="en-US" altLang="en-US" smtClean="0"/>
              <a:t>Move, Idioms!</a:t>
            </a:r>
          </a:p>
        </p:txBody>
      </p:sp>
      <p:sp>
        <p:nvSpPr>
          <p:cNvPr id="972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CEE602-6292-46BF-9048-54F242A43D29}" type="slidenum">
              <a:rPr lang="en-US" smtClean="0">
                <a:ea typeface="ＭＳ Ｐゴシック" pitchFamily="34" charset="-128"/>
              </a:rPr>
              <a:pPr fontAlgn="base">
                <a:spcBef>
                  <a:spcPct val="0"/>
                </a:spcBef>
                <a:spcAft>
                  <a:spcPct val="0"/>
                </a:spcAft>
                <a:defRPr/>
              </a:pPr>
              <a:t>22</a:t>
            </a:fld>
            <a:endParaRPr lang="en-US"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Extends interactions with not just people in the classrooms, but also people out of classrooms</a:t>
            </a:r>
          </a:p>
          <a:p>
            <a:pPr eaLnBrk="1" hangingPunct="1">
              <a:spcBef>
                <a:spcPct val="0"/>
              </a:spcBef>
            </a:pPr>
            <a:endParaRPr lang="en-US" altLang="en-US" smtClean="0"/>
          </a:p>
          <a:p>
            <a:pPr eaLnBrk="1" hangingPunct="1">
              <a:spcBef>
                <a:spcPct val="0"/>
              </a:spcBef>
            </a:pPr>
            <a:r>
              <a:rPr lang="en-US" altLang="en-US" smtClean="0"/>
              <a:t>Statecraft</a:t>
            </a:r>
          </a:p>
          <a:p>
            <a:pPr eaLnBrk="1" hangingPunct="1">
              <a:spcBef>
                <a:spcPct val="0"/>
              </a:spcBef>
            </a:pPr>
            <a:endParaRPr lang="en-US" altLang="en-US" smtClean="0"/>
          </a:p>
          <a:p>
            <a:pPr eaLnBrk="1" hangingPunct="1">
              <a:spcBef>
                <a:spcPct val="0"/>
              </a:spcBef>
            </a:pPr>
            <a:r>
              <a:rPr lang="en-US" altLang="en-US" smtClean="0"/>
              <a:t>Second Life</a:t>
            </a:r>
          </a:p>
        </p:txBody>
      </p:sp>
      <p:sp>
        <p:nvSpPr>
          <p:cNvPr id="983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55443D-332D-4EF2-B33D-B5301F71D5DB}" type="slidenum">
              <a:rPr lang="en-US" smtClean="0">
                <a:ea typeface="ＭＳ Ｐゴシック" pitchFamily="34" charset="-128"/>
              </a:rPr>
              <a:pPr fontAlgn="base">
                <a:spcBef>
                  <a:spcPct val="0"/>
                </a:spcBef>
                <a:spcAft>
                  <a:spcPct val="0"/>
                </a:spcAft>
                <a:defRPr/>
              </a:pPr>
              <a:t>23</a:t>
            </a:fld>
            <a:endParaRPr lang="en-US" smtClean="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Extends interactions with not just people in the classrooms, but also people out of classrooms</a:t>
            </a:r>
          </a:p>
          <a:p>
            <a:pPr eaLnBrk="1" hangingPunct="1">
              <a:spcBef>
                <a:spcPct val="0"/>
              </a:spcBef>
            </a:pPr>
            <a:endParaRPr lang="en-US" altLang="en-US" smtClean="0"/>
          </a:p>
          <a:p>
            <a:pPr eaLnBrk="1" hangingPunct="1">
              <a:spcBef>
                <a:spcPct val="0"/>
              </a:spcBef>
            </a:pPr>
            <a:r>
              <a:rPr lang="en-US" altLang="en-US" smtClean="0"/>
              <a:t>Statecraft</a:t>
            </a:r>
          </a:p>
          <a:p>
            <a:pPr eaLnBrk="1" hangingPunct="1">
              <a:spcBef>
                <a:spcPct val="0"/>
              </a:spcBef>
            </a:pPr>
            <a:endParaRPr lang="en-US" altLang="en-US" smtClean="0"/>
          </a:p>
          <a:p>
            <a:pPr eaLnBrk="1" hangingPunct="1">
              <a:spcBef>
                <a:spcPct val="0"/>
              </a:spcBef>
            </a:pPr>
            <a:r>
              <a:rPr lang="en-US" altLang="en-US" smtClean="0"/>
              <a:t>Second Life</a:t>
            </a:r>
          </a:p>
        </p:txBody>
      </p:sp>
      <p:sp>
        <p:nvSpPr>
          <p:cNvPr id="993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EA0EB5-DD7F-42B1-BB8D-D001AC7C25A9}" type="slidenum">
              <a:rPr lang="en-US" smtClean="0">
                <a:ea typeface="ＭＳ Ｐゴシック" pitchFamily="34" charset="-128"/>
              </a:rPr>
              <a:pPr fontAlgn="base">
                <a:spcBef>
                  <a:spcPct val="0"/>
                </a:spcBef>
                <a:spcAft>
                  <a:spcPct val="0"/>
                </a:spcAft>
                <a:defRPr/>
              </a:pPr>
              <a:t>24</a:t>
            </a:fld>
            <a:endParaRPr lang="en-US"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27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88E990-F8F2-4582-BFD2-48723F488128}" type="slidenum">
              <a:rPr lang="en-US" smtClean="0">
                <a:ea typeface="ＭＳ Ｐゴシック" pitchFamily="34" charset="-128"/>
              </a:rPr>
              <a:pPr fontAlgn="base">
                <a:spcBef>
                  <a:spcPct val="0"/>
                </a:spcBef>
                <a:spcAft>
                  <a:spcPct val="0"/>
                </a:spcAft>
                <a:defRPr/>
              </a:pPr>
              <a:t>9</a:t>
            </a:fld>
            <a:endParaRPr lang="en-US"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857250" lvl="1" indent="-457200" eaLnBrk="1" hangingPunct="1">
              <a:lnSpc>
                <a:spcPct val="124000"/>
              </a:lnSpc>
              <a:spcBef>
                <a:spcPct val="0"/>
              </a:spcBef>
              <a:buFontTx/>
              <a:buChar char="-"/>
            </a:pPr>
            <a:r>
              <a:rPr lang="en-US" altLang="en-US" sz="3300" smtClean="0"/>
              <a:t>Students elaborated their GS ideas to each other via verbal talk.</a:t>
            </a:r>
          </a:p>
          <a:p>
            <a:pPr marL="857250" lvl="1" indent="-457200" eaLnBrk="1" hangingPunct="1">
              <a:lnSpc>
                <a:spcPct val="124000"/>
              </a:lnSpc>
              <a:spcBef>
                <a:spcPct val="0"/>
              </a:spcBef>
              <a:buFontTx/>
              <a:buChar char="-"/>
            </a:pPr>
            <a:r>
              <a:rPr lang="en-US" altLang="en-US" sz="3300" smtClean="0"/>
              <a:t>They verbally negotiated amongst themselves before sharing their GS artifacts to the rest of the class.</a:t>
            </a:r>
          </a:p>
          <a:p>
            <a:pPr marL="857250" lvl="1" indent="-457200" eaLnBrk="1" hangingPunct="1">
              <a:lnSpc>
                <a:spcPct val="124000"/>
              </a:lnSpc>
              <a:spcBef>
                <a:spcPct val="0"/>
              </a:spcBef>
              <a:buFontTx/>
              <a:buChar char="-"/>
            </a:pPr>
            <a:r>
              <a:rPr lang="en-US" altLang="en-US" sz="3300" smtClean="0"/>
              <a:t>Students were seen engaging in argumentation, coordination, clarification, justification, and discussion.</a:t>
            </a:r>
          </a:p>
          <a:p>
            <a:pPr marL="857250" lvl="1" indent="-457200" eaLnBrk="1" hangingPunct="1">
              <a:lnSpc>
                <a:spcPct val="124000"/>
              </a:lnSpc>
              <a:spcBef>
                <a:spcPct val="0"/>
              </a:spcBef>
              <a:buFontTx/>
              <a:buChar char="-"/>
            </a:pPr>
            <a:r>
              <a:rPr lang="en-US" altLang="en-US" sz="3300" smtClean="0"/>
              <a:t>They learnt to hypothesize scientifically  and think as young scientists.</a:t>
            </a:r>
          </a:p>
          <a:p>
            <a:pPr marL="857250" lvl="1" indent="-457200" eaLnBrk="1" hangingPunct="1">
              <a:lnSpc>
                <a:spcPct val="124000"/>
              </a:lnSpc>
              <a:spcBef>
                <a:spcPct val="0"/>
              </a:spcBef>
              <a:buFontTx/>
              <a:buChar char="-"/>
            </a:pPr>
            <a:r>
              <a:rPr lang="en-US" altLang="en-US" sz="3300" smtClean="0"/>
              <a:t>There even arose a friendly competitive atmosphere to put in as many good ideas as possible, hoping to get the teachers ‘attention and praise’ </a:t>
            </a:r>
            <a:endParaRPr lang="en-US" altLang="en-US" smtClean="0"/>
          </a:p>
          <a:p>
            <a:pPr eaLnBrk="1" hangingPunct="1">
              <a:spcBef>
                <a:spcPct val="0"/>
              </a:spcBef>
            </a:pPr>
            <a:endParaRPr lang="en-SG" altLang="en-US" smtClean="0"/>
          </a:p>
        </p:txBody>
      </p:sp>
      <p:sp>
        <p:nvSpPr>
          <p:cNvPr id="737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4D785B2-D922-49BD-817A-16F987E10CDB}" type="slidenum">
              <a:rPr lang="en-US" smtClean="0">
                <a:ea typeface="ＭＳ Ｐゴシック" pitchFamily="34" charset="-128"/>
              </a:rPr>
              <a:pPr fontAlgn="base">
                <a:spcBef>
                  <a:spcPct val="0"/>
                </a:spcBef>
                <a:spcAft>
                  <a:spcPct val="0"/>
                </a:spcAft>
                <a:defRPr/>
              </a:pPr>
              <a:t>10</a:t>
            </a:fld>
            <a:endParaRPr lang="en-US"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t>Less time </a:t>
            </a:r>
            <a:r>
              <a:rPr lang="en-US" altLang="en-US" smtClean="0"/>
              <a:t>spent on marking worksheets to test students understanding on subject matter?</a:t>
            </a:r>
          </a:p>
          <a:p>
            <a:pPr eaLnBrk="1" hangingPunct="1">
              <a:spcBef>
                <a:spcPct val="0"/>
              </a:spcBef>
            </a:pPr>
            <a:endParaRPr lang="en-US" altLang="en-US" smtClean="0"/>
          </a:p>
          <a:p>
            <a:pPr eaLnBrk="1" hangingPunct="1">
              <a:spcBef>
                <a:spcPct val="0"/>
              </a:spcBef>
            </a:pPr>
            <a:r>
              <a:rPr lang="en-US" altLang="en-US" b="1" smtClean="0"/>
              <a:t>Volunteerism</a:t>
            </a:r>
            <a:r>
              <a:rPr lang="en-US" altLang="en-US" smtClean="0"/>
              <a:t>: students are given the liberty to choose what they want to participate in</a:t>
            </a:r>
          </a:p>
          <a:p>
            <a:pPr eaLnBrk="1" hangingPunct="1">
              <a:spcBef>
                <a:spcPct val="0"/>
              </a:spcBef>
            </a:pPr>
            <a:endParaRPr lang="en-US" altLang="en-US" smtClean="0"/>
          </a:p>
          <a:p>
            <a:pPr eaLnBrk="1" hangingPunct="1">
              <a:spcBef>
                <a:spcPct val="0"/>
              </a:spcBef>
            </a:pPr>
            <a:r>
              <a:rPr lang="en-US" altLang="en-US" smtClean="0"/>
              <a:t>Encourages </a:t>
            </a:r>
            <a:r>
              <a:rPr lang="en-US" altLang="en-US" b="1" smtClean="0"/>
              <a:t>higher order thinking</a:t>
            </a:r>
            <a:r>
              <a:rPr lang="en-US" altLang="en-US" smtClean="0"/>
              <a:t> as students have to analyze, categorize and evaluate the postings on the public space</a:t>
            </a:r>
          </a:p>
          <a:p>
            <a:pPr eaLnBrk="1" hangingPunct="1">
              <a:spcBef>
                <a:spcPct val="0"/>
              </a:spcBef>
            </a:pPr>
            <a:endParaRPr lang="en-US" altLang="en-US" smtClean="0"/>
          </a:p>
          <a:p>
            <a:pPr eaLnBrk="1" hangingPunct="1">
              <a:spcBef>
                <a:spcPct val="0"/>
              </a:spcBef>
            </a:pPr>
            <a:r>
              <a:rPr lang="en-US" altLang="en-US" b="1" smtClean="0"/>
              <a:t>Multimodal expression</a:t>
            </a:r>
            <a:r>
              <a:rPr lang="en-US" altLang="en-US" smtClean="0"/>
              <a:t>: GS able to accommodate the diverse modes of expression by students in the form of graphs, diagrams, words or numbers</a:t>
            </a:r>
          </a:p>
          <a:p>
            <a:pPr eaLnBrk="1" hangingPunct="1">
              <a:spcBef>
                <a:spcPct val="0"/>
              </a:spcBef>
            </a:pPr>
            <a:endParaRPr lang="en-US" altLang="en-US" smtClean="0"/>
          </a:p>
          <a:p>
            <a:pPr eaLnBrk="1" hangingPunct="1">
              <a:spcBef>
                <a:spcPct val="0"/>
              </a:spcBef>
            </a:pPr>
            <a:r>
              <a:rPr lang="en-US" altLang="en-US" b="1" smtClean="0"/>
              <a:t>Democratized knowledge</a:t>
            </a:r>
            <a:r>
              <a:rPr lang="en-US" altLang="en-US" smtClean="0"/>
              <a:t>: Everyone has access and contributes to knowledge building</a:t>
            </a:r>
            <a:endParaRPr lang="en-SG" altLang="en-US" smtClean="0"/>
          </a:p>
          <a:p>
            <a:pPr eaLnBrk="1" hangingPunct="1">
              <a:spcBef>
                <a:spcPct val="0"/>
              </a:spcBef>
            </a:pPr>
            <a:endParaRPr lang="en-US" altLang="en-US" smtClean="0"/>
          </a:p>
        </p:txBody>
      </p:sp>
      <p:sp>
        <p:nvSpPr>
          <p:cNvPr id="747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F08DE8-AE03-41AB-8894-9C46252496F9}" type="slidenum">
              <a:rPr lang="en-US" smtClean="0">
                <a:ea typeface="ＭＳ Ｐゴシック" pitchFamily="34" charset="-128"/>
              </a:rPr>
              <a:pPr fontAlgn="base">
                <a:spcBef>
                  <a:spcPct val="0"/>
                </a:spcBef>
                <a:spcAft>
                  <a:spcPct val="0"/>
                </a:spcAft>
                <a:defRPr/>
              </a:pPr>
              <a:t>11</a:t>
            </a:fld>
            <a:endParaRPr lang="en-US"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57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FE28CE-81CB-44CC-A7E9-07BAC1522768}" type="slidenum">
              <a:rPr lang="en-US" smtClean="0">
                <a:ea typeface="ＭＳ Ｐゴシック" pitchFamily="34" charset="-128"/>
              </a:rPr>
              <a:pPr fontAlgn="base">
                <a:spcBef>
                  <a:spcPct val="0"/>
                </a:spcBef>
                <a:spcAft>
                  <a:spcPct val="0"/>
                </a:spcAft>
                <a:defRPr/>
              </a:pPr>
              <a:t>12</a:t>
            </a:fld>
            <a:endParaRPr lang="en-US"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88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A91FAF-8184-4DD2-82F6-529174B4F210}" type="slidenum">
              <a:rPr lang="en-US" smtClean="0">
                <a:ea typeface="ＭＳ Ｐゴシック" pitchFamily="34" charset="-128"/>
              </a:rPr>
              <a:pPr fontAlgn="base">
                <a:spcBef>
                  <a:spcPct val="0"/>
                </a:spcBef>
                <a:spcAft>
                  <a:spcPct val="0"/>
                </a:spcAft>
                <a:defRPr/>
              </a:pPr>
              <a:t>15</a:t>
            </a:fld>
            <a:endParaRPr lang="en-US"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SG" altLang="en-US" smtClean="0"/>
              <a:t>-	Students learned from and carried out peer’s reviews on the wiki by commenting on, correcting or improving their peers’ sentences 	by making direct modifications on the sentences (using different font colours but retained the original sentence) posted on the wiki 	pages (productive). </a:t>
            </a:r>
          </a:p>
          <a:p>
            <a:pPr eaLnBrk="1" hangingPunct="1">
              <a:spcBef>
                <a:spcPct val="0"/>
              </a:spcBef>
            </a:pPr>
            <a:endParaRPr lang="en-SG" altLang="en-US" smtClean="0"/>
          </a:p>
          <a:p>
            <a:pPr eaLnBrk="1" hangingPunct="1">
              <a:spcBef>
                <a:spcPct val="0"/>
              </a:spcBef>
            </a:pPr>
            <a:r>
              <a:rPr lang="en-SG" altLang="en-US" smtClean="0"/>
              <a:t>-	Teacher participated in the discussions from time to time without directly giving away correct answers. Instead, she often attempted 	to promote student-student discussions by applying some online forum facilitation strategies.</a:t>
            </a:r>
          </a:p>
          <a:p>
            <a:pPr eaLnBrk="1" hangingPunct="1">
              <a:spcBef>
                <a:spcPct val="0"/>
              </a:spcBef>
            </a:pPr>
            <a:endParaRPr lang="en-US" altLang="en-US" smtClean="0"/>
          </a:p>
        </p:txBody>
      </p:sp>
      <p:sp>
        <p:nvSpPr>
          <p:cNvPr id="798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A20185-5AA7-484D-8A7D-AF7B168B101B}" type="slidenum">
              <a:rPr lang="en-US" smtClean="0">
                <a:ea typeface="ＭＳ Ｐゴシック" pitchFamily="34" charset="-128"/>
              </a:rPr>
              <a:pPr fontAlgn="base">
                <a:spcBef>
                  <a:spcPct val="0"/>
                </a:spcBef>
                <a:spcAft>
                  <a:spcPct val="0"/>
                </a:spcAft>
                <a:defRPr/>
              </a:pPr>
              <a:t>16</a:t>
            </a:fld>
            <a:endParaRPr lang="en-US"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AC83E4-0224-42B7-8AC0-87A67E09C88D}" type="slidenum">
              <a:rPr lang="en-US" smtClean="0">
                <a:ea typeface="ＭＳ Ｐゴシック" pitchFamily="34" charset="-128"/>
              </a:rPr>
              <a:pPr fontAlgn="base">
                <a:spcBef>
                  <a:spcPct val="0"/>
                </a:spcBef>
                <a:spcAft>
                  <a:spcPct val="0"/>
                </a:spcAft>
                <a:defRPr/>
              </a:pPr>
              <a:t>17</a:t>
            </a:fld>
            <a:endParaRPr lang="en-US"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19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FBA0B60-6448-4BD1-8CA4-0CCF9CFBA99B}" type="slidenum">
              <a:rPr lang="en-US" smtClean="0">
                <a:ea typeface="ＭＳ Ｐゴシック" pitchFamily="34" charset="-128"/>
              </a:rPr>
              <a:pPr fontAlgn="base">
                <a:spcBef>
                  <a:spcPct val="0"/>
                </a:spcBef>
                <a:spcAft>
                  <a:spcPct val="0"/>
                </a:spcAft>
                <a:defRPr/>
              </a:pPr>
              <a:t>18</a:t>
            </a:fld>
            <a:endParaRPr lang="en-US"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a:solidFill>
            <a:srgbClr val="FFFFFF">
              <a:alpha val="80000"/>
            </a:srgbClr>
          </a:solidFill>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a:solidFill>
            <a:srgbClr val="FFFFFF">
              <a:alpha val="80000"/>
            </a:srgbClr>
          </a:solidFill>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C22104E-8A37-4561-90C1-E2A2FA2C4A6E}" type="datetimeFigureOut">
              <a:rPr lang="en-GB" smtClean="0"/>
              <a:t>27/03/2015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1967121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22104E-8A37-4561-90C1-E2A2FA2C4A6E}" type="datetimeFigureOut">
              <a:rPr lang="en-GB" smtClean="0"/>
              <a:t>27/03/2015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3327927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22104E-8A37-4561-90C1-E2A2FA2C4A6E}" type="datetimeFigureOut">
              <a:rPr lang="en-GB" smtClean="0"/>
              <a:t>27/03/2015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3972443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22104E-8A37-4561-90C1-E2A2FA2C4A6E}" type="datetimeFigureOut">
              <a:rPr lang="en-GB" smtClean="0"/>
              <a:t>27/03/2015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2797592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22104E-8A37-4561-90C1-E2A2FA2C4A6E}" type="datetimeFigureOut">
              <a:rPr lang="en-GB" smtClean="0"/>
              <a:t>27/03/2015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1384228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C22104E-8A37-4561-90C1-E2A2FA2C4A6E}" type="datetimeFigureOut">
              <a:rPr lang="en-GB" smtClean="0"/>
              <a:t>27/03/2015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3656642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C22104E-8A37-4561-90C1-E2A2FA2C4A6E}" type="datetimeFigureOut">
              <a:rPr lang="en-GB" smtClean="0"/>
              <a:t>27/03/2015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96055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C22104E-8A37-4561-90C1-E2A2FA2C4A6E}" type="datetimeFigureOut">
              <a:rPr lang="en-GB" smtClean="0"/>
              <a:t>27/03/2015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1515600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22104E-8A37-4561-90C1-E2A2FA2C4A6E}" type="datetimeFigureOut">
              <a:rPr lang="en-GB" smtClean="0"/>
              <a:t>27/03/2015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2675103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22104E-8A37-4561-90C1-E2A2FA2C4A6E}" type="datetimeFigureOut">
              <a:rPr lang="en-GB" smtClean="0"/>
              <a:t>27/03/2015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1223584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22104E-8A37-4561-90C1-E2A2FA2C4A6E}" type="datetimeFigureOut">
              <a:rPr lang="en-GB" smtClean="0"/>
              <a:t>27/03/2015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502756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22104E-8A37-4561-90C1-E2A2FA2C4A6E}" type="datetimeFigureOut">
              <a:rPr lang="en-GB" smtClean="0"/>
              <a:t>27/03/2015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700D2-071F-440E-A3FF-180D34BA4EC8}" type="slidenum">
              <a:rPr lang="en-GB" smtClean="0"/>
              <a:t>‹#›</a:t>
            </a:fld>
            <a:endParaRPr lang="en-GB"/>
          </a:p>
        </p:txBody>
      </p:sp>
    </p:spTree>
    <p:extLst>
      <p:ext uri="{BB962C8B-B14F-4D97-AF65-F5344CB8AC3E}">
        <p14:creationId xmlns:p14="http://schemas.microsoft.com/office/powerpoint/2010/main" val="176891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zh-CN" altLang="en-US" b="1" dirty="0" smtClean="0"/>
              <a:t>網絡文化與公民素養</a:t>
            </a:r>
            <a:endParaRPr lang="en-GB" b="1" dirty="0"/>
          </a:p>
        </p:txBody>
      </p:sp>
      <p:sp>
        <p:nvSpPr>
          <p:cNvPr id="3" name="Subtitle 2"/>
          <p:cNvSpPr>
            <a:spLocks noGrp="1"/>
          </p:cNvSpPr>
          <p:nvPr>
            <p:ph type="subTitle" idx="1"/>
          </p:nvPr>
        </p:nvSpPr>
        <p:spPr/>
        <p:txBody>
          <a:bodyPr>
            <a:normAutofit fontScale="85000" lnSpcReduction="20000"/>
          </a:bodyPr>
          <a:lstStyle/>
          <a:p>
            <a:r>
              <a:rPr lang="zh-CN" altLang="en-US" b="1" smtClean="0">
                <a:solidFill>
                  <a:schemeClr val="accent1">
                    <a:lumMod val="75000"/>
                  </a:schemeClr>
                </a:solidFill>
              </a:rPr>
              <a:t>李榮安</a:t>
            </a:r>
            <a:endParaRPr lang="en-US" altLang="zh-CN" b="1" dirty="0" smtClean="0">
              <a:solidFill>
                <a:schemeClr val="accent1">
                  <a:lumMod val="75000"/>
                </a:schemeClr>
              </a:solidFill>
            </a:endParaRPr>
          </a:p>
          <a:p>
            <a:r>
              <a:rPr lang="zh-CN" altLang="en-US" b="1" smtClean="0">
                <a:solidFill>
                  <a:schemeClr val="accent1">
                    <a:lumMod val="75000"/>
                  </a:schemeClr>
                </a:solidFill>
              </a:rPr>
              <a:t>香港公開大學</a:t>
            </a:r>
            <a:endParaRPr lang="en-US" altLang="zh-CN" b="1" dirty="0" smtClean="0">
              <a:solidFill>
                <a:schemeClr val="accent1">
                  <a:lumMod val="75000"/>
                </a:schemeClr>
              </a:solidFill>
            </a:endParaRPr>
          </a:p>
          <a:p>
            <a:r>
              <a:rPr lang="zh-CN" altLang="en-US" b="1" smtClean="0">
                <a:solidFill>
                  <a:schemeClr val="accent1">
                    <a:lumMod val="75000"/>
                  </a:schemeClr>
                </a:solidFill>
              </a:rPr>
              <a:t>優質教育基金專業交流月</a:t>
            </a:r>
            <a:endParaRPr lang="en-US" altLang="zh-CN" b="1" dirty="0">
              <a:solidFill>
                <a:schemeClr val="accent1">
                  <a:lumMod val="75000"/>
                </a:schemeClr>
              </a:solidFill>
            </a:endParaRPr>
          </a:p>
          <a:p>
            <a:r>
              <a:rPr lang="en-US" b="1" dirty="0" smtClean="0">
                <a:solidFill>
                  <a:schemeClr val="accent1">
                    <a:lumMod val="75000"/>
                  </a:schemeClr>
                </a:solidFill>
              </a:rPr>
              <a:t>2015</a:t>
            </a:r>
            <a:r>
              <a:rPr lang="zh-CN" altLang="en-US" b="1" dirty="0" smtClean="0">
                <a:solidFill>
                  <a:schemeClr val="accent1">
                    <a:lumMod val="75000"/>
                  </a:schemeClr>
                </a:solidFill>
              </a:rPr>
              <a:t>年</a:t>
            </a:r>
            <a:r>
              <a:rPr lang="en-US" altLang="zh-CN" b="1" dirty="0" smtClean="0">
                <a:solidFill>
                  <a:schemeClr val="accent1">
                    <a:lumMod val="75000"/>
                  </a:schemeClr>
                </a:solidFill>
              </a:rPr>
              <a:t>3</a:t>
            </a:r>
            <a:r>
              <a:rPr lang="zh-CN" altLang="en-US" b="1" dirty="0" smtClean="0">
                <a:solidFill>
                  <a:schemeClr val="accent1">
                    <a:lumMod val="75000"/>
                  </a:schemeClr>
                </a:solidFill>
              </a:rPr>
              <a:t>月</a:t>
            </a:r>
            <a:r>
              <a:rPr lang="en-US" altLang="zh-CN" b="1" dirty="0" smtClean="0">
                <a:solidFill>
                  <a:schemeClr val="accent1">
                    <a:lumMod val="75000"/>
                  </a:schemeClr>
                </a:solidFill>
              </a:rPr>
              <a:t>21</a:t>
            </a:r>
            <a:r>
              <a:rPr lang="zh-CN" altLang="en-US" b="1" dirty="0" smtClean="0">
                <a:solidFill>
                  <a:schemeClr val="accent1">
                    <a:lumMod val="75000"/>
                  </a:schemeClr>
                </a:solidFill>
              </a:rPr>
              <a:t>日</a:t>
            </a:r>
            <a:endParaRPr lang="en-GB" b="1" dirty="0">
              <a:solidFill>
                <a:schemeClr val="accent1">
                  <a:lumMod val="75000"/>
                </a:schemeClr>
              </a:solidFill>
            </a:endParaRPr>
          </a:p>
        </p:txBody>
      </p:sp>
    </p:spTree>
    <p:extLst>
      <p:ext uri="{BB962C8B-B14F-4D97-AF65-F5344CB8AC3E}">
        <p14:creationId xmlns:p14="http://schemas.microsoft.com/office/powerpoint/2010/main" val="561222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2"/>
          <p:cNvSpPr>
            <a:spLocks noGrp="1"/>
          </p:cNvSpPr>
          <p:nvPr>
            <p:ph idx="1"/>
          </p:nvPr>
        </p:nvSpPr>
        <p:spPr/>
        <p:txBody>
          <a:bodyPr/>
          <a:lstStyle/>
          <a:p>
            <a:pPr eaLnBrk="1" hangingPunct="1"/>
            <a:r>
              <a:rPr lang="zh-CN" altLang="en-US" sz="3200" smtClean="0"/>
              <a:t>促進合作學習</a:t>
            </a:r>
            <a:endParaRPr lang="en-US" altLang="en-US" sz="3200" dirty="0" smtClean="0"/>
          </a:p>
          <a:p>
            <a:pPr eaLnBrk="1" hangingPunct="1"/>
            <a:r>
              <a:rPr lang="zh-CN" altLang="en-US" sz="3200" smtClean="0"/>
              <a:t>教師與學生提供及時回饋</a:t>
            </a:r>
            <a:endParaRPr lang="en-US" altLang="en-US" sz="3200" dirty="0" smtClean="0"/>
          </a:p>
          <a:p>
            <a:pPr eaLnBrk="1" hangingPunct="1">
              <a:buFontTx/>
              <a:buNone/>
            </a:pPr>
            <a:endParaRPr lang="en-SG" altLang="en-US" dirty="0" smtClean="0"/>
          </a:p>
        </p:txBody>
      </p:sp>
      <p:graphicFrame>
        <p:nvGraphicFramePr>
          <p:cNvPr id="4" name="Diagram 3"/>
          <p:cNvGraphicFramePr/>
          <p:nvPr/>
        </p:nvGraphicFramePr>
        <p:xfrm>
          <a:off x="3491880" y="3212976"/>
          <a:ext cx="6768752" cy="3271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629" name="TextBox 4"/>
          <p:cNvSpPr txBox="1">
            <a:spLocks noChangeArrowheads="1"/>
          </p:cNvSpPr>
          <p:nvPr/>
        </p:nvSpPr>
        <p:spPr bwMode="auto">
          <a:xfrm>
            <a:off x="4284663" y="5373688"/>
            <a:ext cx="14398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zh-CN" altLang="en-US" sz="1400" smtClean="0">
                <a:solidFill>
                  <a:srgbClr val="000000"/>
                </a:solidFill>
              </a:rPr>
              <a:t>學習態度的改善</a:t>
            </a:r>
            <a:endParaRPr lang="en-SG" altLang="en-US" sz="1400" dirty="0">
              <a:solidFill>
                <a:srgbClr val="000000"/>
              </a:solidFill>
            </a:endParaRP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1583727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684213" y="1557338"/>
            <a:ext cx="7772400" cy="4824412"/>
          </a:xfrm>
        </p:spPr>
        <p:txBody>
          <a:bodyPr/>
          <a:lstStyle/>
          <a:p>
            <a:pPr eaLnBrk="1" hangingPunct="1"/>
            <a:r>
              <a:rPr lang="zh-CN" altLang="en-US" sz="2400" smtClean="0"/>
              <a:t>學生自發參與合作學習的機會更多</a:t>
            </a:r>
            <a:endParaRPr lang="en-US" altLang="en-US" sz="2400" dirty="0" smtClean="0"/>
          </a:p>
          <a:p>
            <a:pPr eaLnBrk="1" hangingPunct="1">
              <a:buFontTx/>
              <a:buNone/>
            </a:pPr>
            <a:endParaRPr lang="en-US" altLang="en-US" sz="2400" dirty="0" smtClean="0"/>
          </a:p>
          <a:p>
            <a:pPr eaLnBrk="1" hangingPunct="1"/>
            <a:r>
              <a:rPr lang="zh-CN" altLang="en-US" sz="2400" smtClean="0"/>
              <a:t>傳統科學測試中，</a:t>
            </a:r>
            <a:r>
              <a:rPr lang="en-US" altLang="zh-CN" sz="2400" smtClean="0"/>
              <a:t>GS</a:t>
            </a:r>
            <a:r>
              <a:rPr lang="zh-CN" altLang="en-US" sz="2400" smtClean="0"/>
              <a:t>實驗班級成績顯著好於控制班級</a:t>
            </a:r>
            <a:endParaRPr lang="en-US" altLang="en-US" sz="2400" dirty="0" smtClean="0"/>
          </a:p>
          <a:p>
            <a:pPr eaLnBrk="1" hangingPunct="1">
              <a:buFontTx/>
              <a:buNone/>
            </a:pPr>
            <a:endParaRPr lang="en-US" altLang="en-US" dirty="0" smtClean="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42642460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zh-CN" altLang="en-US" smtClean="0"/>
              <a:t>教師的回饋</a:t>
            </a:r>
            <a:endParaRPr lang="en-US" altLang="en-US" dirty="0" smtClean="0"/>
          </a:p>
        </p:txBody>
      </p:sp>
      <p:sp>
        <p:nvSpPr>
          <p:cNvPr id="28675" name="Rectangle 3"/>
          <p:cNvSpPr>
            <a:spLocks noGrp="1" noChangeArrowheads="1"/>
          </p:cNvSpPr>
          <p:nvPr>
            <p:ph type="body" idx="1"/>
          </p:nvPr>
        </p:nvSpPr>
        <p:spPr>
          <a:xfrm>
            <a:off x="827088" y="2420938"/>
            <a:ext cx="7561262" cy="2520950"/>
          </a:xfrm>
        </p:spPr>
        <p:txBody>
          <a:bodyPr/>
          <a:lstStyle/>
          <a:p>
            <a:pPr marL="0" indent="0" eaLnBrk="1" hangingPunct="1">
              <a:buFontTx/>
              <a:buNone/>
            </a:pPr>
            <a:r>
              <a:rPr lang="zh-CN" altLang="en-US" sz="3200" i="1" smtClean="0"/>
              <a:t>“學生們都關注同一個版。即便是進行個人書寫，學生也可以將自己的作品發表到公共版上，供其他人學習、查看。”</a:t>
            </a:r>
            <a:endParaRPr lang="en-SG" altLang="en-US" sz="3200" i="1" dirty="0" smtClean="0"/>
          </a:p>
          <a:p>
            <a:pPr marL="0" indent="0" eaLnBrk="1" hangingPunct="1"/>
            <a:endParaRPr lang="en-US" altLang="en-US" dirty="0" smtClean="0"/>
          </a:p>
        </p:txBody>
      </p:sp>
    </p:spTree>
    <p:extLst>
      <p:ext uri="{BB962C8B-B14F-4D97-AF65-F5344CB8AC3E}">
        <p14:creationId xmlns:p14="http://schemas.microsoft.com/office/powerpoint/2010/main" val="3056966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28575" y="1676400"/>
            <a:ext cx="88947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r>
              <a:rPr lang="zh-CN" altLang="en-US" sz="3600" b="1" smtClean="0">
                <a:solidFill>
                  <a:schemeClr val="tx2">
                    <a:lumMod val="75000"/>
                  </a:schemeClr>
                </a:solidFill>
                <a:latin typeface="Calibri" pitchFamily="34" charset="0"/>
                <a:ea typeface="宋体" pitchFamily="2" charset="-122"/>
              </a:rPr>
              <a:t>成語，動起來！</a:t>
            </a:r>
            <a:r>
              <a:rPr lang="en-US" altLang="en-US" sz="3600" b="1" smtClean="0">
                <a:solidFill>
                  <a:schemeClr val="tx2">
                    <a:lumMod val="75000"/>
                  </a:schemeClr>
                </a:solidFill>
                <a:latin typeface="Calibri" pitchFamily="34" charset="0"/>
                <a:ea typeface="宋体" pitchFamily="2" charset="-122"/>
              </a:rPr>
              <a:t>Move</a:t>
            </a:r>
            <a:r>
              <a:rPr lang="en-US" altLang="en-US" sz="3600" b="1" dirty="0">
                <a:solidFill>
                  <a:schemeClr val="tx2">
                    <a:lumMod val="75000"/>
                  </a:schemeClr>
                </a:solidFill>
                <a:latin typeface="Calibri" pitchFamily="34" charset="0"/>
                <a:ea typeface="宋体" pitchFamily="2" charset="-122"/>
              </a:rPr>
              <a:t>, Idioms!</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5695" y="2708920"/>
            <a:ext cx="3504697" cy="3267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6649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endParaRPr lang="en-US" altLang="en-US" smtClean="0"/>
          </a:p>
        </p:txBody>
      </p:sp>
      <p:pic>
        <p:nvPicPr>
          <p:cNvPr id="317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71613"/>
            <a:ext cx="1304925" cy="538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4288" y="1522413"/>
            <a:ext cx="2782887" cy="225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2063" y="3775075"/>
            <a:ext cx="282575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2550" y="4281488"/>
            <a:ext cx="4116388"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92415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zh-CN" altLang="en-US" smtClean="0"/>
              <a:t>成語，動起來！</a:t>
            </a:r>
            <a:r>
              <a:rPr lang="en-US" altLang="en-US" smtClean="0"/>
              <a:t>Move</a:t>
            </a:r>
            <a:r>
              <a:rPr lang="en-US" altLang="en-US" dirty="0" smtClean="0"/>
              <a:t>, Idioms!</a:t>
            </a:r>
          </a:p>
        </p:txBody>
      </p:sp>
      <p:sp>
        <p:nvSpPr>
          <p:cNvPr id="32771" name="Rectangle 3"/>
          <p:cNvSpPr>
            <a:spLocks noGrp="1" noChangeArrowheads="1"/>
          </p:cNvSpPr>
          <p:nvPr>
            <p:ph type="body" idx="1"/>
          </p:nvPr>
        </p:nvSpPr>
        <p:spPr>
          <a:xfrm>
            <a:off x="685800" y="1412875"/>
            <a:ext cx="4606925" cy="5140325"/>
          </a:xfrm>
        </p:spPr>
        <p:txBody>
          <a:bodyPr/>
          <a:lstStyle/>
          <a:p>
            <a:pPr eaLnBrk="1" hangingPunct="1"/>
            <a:r>
              <a:rPr lang="zh-CN" altLang="en-US" sz="2800" smtClean="0"/>
              <a:t>以維琪空間與行動電話為橋樑，連接華文成語的正式與非正式學習</a:t>
            </a:r>
            <a:endParaRPr lang="en-US" altLang="en-US" sz="2800" dirty="0" smtClean="0"/>
          </a:p>
          <a:p>
            <a:pPr eaLnBrk="1" hangingPunct="1">
              <a:buFontTx/>
              <a:buNone/>
            </a:pPr>
            <a:endParaRPr lang="en-US" altLang="en-US" sz="2800" dirty="0" smtClean="0"/>
          </a:p>
          <a:p>
            <a:pPr eaLnBrk="1" hangingPunct="1"/>
            <a:r>
              <a:rPr lang="zh-CN" altLang="en-US" sz="2800" smtClean="0"/>
              <a:t>為華文成語學習提供社會文化情境</a:t>
            </a:r>
            <a:endParaRPr lang="en-SG" altLang="en-US" sz="2800" dirty="0" smtClean="0"/>
          </a:p>
          <a:p>
            <a:pPr eaLnBrk="1" hangingPunct="1">
              <a:buFontTx/>
              <a:buNone/>
            </a:pPr>
            <a:endParaRPr lang="en-US" altLang="en-US" dirty="0" smtClean="0"/>
          </a:p>
        </p:txBody>
      </p:sp>
    </p:spTree>
    <p:extLst>
      <p:ext uri="{BB962C8B-B14F-4D97-AF65-F5344CB8AC3E}">
        <p14:creationId xmlns:p14="http://schemas.microsoft.com/office/powerpoint/2010/main" val="38990373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755650" y="1196975"/>
            <a:ext cx="7772400" cy="5327650"/>
          </a:xfrm>
        </p:spPr>
        <p:txBody>
          <a:bodyPr/>
          <a:lstStyle/>
          <a:p>
            <a:pPr marL="0" indent="0" eaLnBrk="1" hangingPunct="1">
              <a:buFontTx/>
              <a:buNone/>
            </a:pPr>
            <a:endParaRPr lang="en-US" altLang="en-US" sz="2100" dirty="0" smtClean="0"/>
          </a:p>
          <a:p>
            <a:pPr marL="0" indent="0" eaLnBrk="1" hangingPunct="1"/>
            <a:r>
              <a:rPr lang="zh-CN" altLang="en-US" sz="2400" smtClean="0"/>
              <a:t>華文學習走出課堂，走進學生日常生活情景</a:t>
            </a:r>
            <a:endParaRPr lang="en-US" altLang="en-US" sz="2400" dirty="0" smtClean="0"/>
          </a:p>
          <a:p>
            <a:pPr marL="0" indent="0" eaLnBrk="1" hangingPunct="1">
              <a:buFontTx/>
              <a:buNone/>
            </a:pPr>
            <a:endParaRPr lang="en-US" altLang="en-US" sz="2400" dirty="0" smtClean="0"/>
          </a:p>
          <a:p>
            <a:pPr marL="0" indent="0" eaLnBrk="1" hangingPunct="1"/>
            <a:r>
              <a:rPr lang="zh-CN" altLang="en-US" sz="2400" smtClean="0"/>
              <a:t>通過學生作品比較，促進同儕學習</a:t>
            </a:r>
            <a:endParaRPr lang="en-US" altLang="en-US" sz="2400" dirty="0" smtClean="0"/>
          </a:p>
        </p:txBody>
      </p:sp>
      <p:graphicFrame>
        <p:nvGraphicFramePr>
          <p:cNvPr id="2" name="Diagram 1"/>
          <p:cNvGraphicFramePr/>
          <p:nvPr/>
        </p:nvGraphicFramePr>
        <p:xfrm>
          <a:off x="3779912" y="3946128"/>
          <a:ext cx="5256584" cy="2911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4592050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zh-CN" altLang="en-US" smtClean="0"/>
              <a:t>学生的反馈</a:t>
            </a:r>
            <a:endParaRPr lang="en-US" altLang="en-US" smtClean="0"/>
          </a:p>
        </p:txBody>
      </p:sp>
      <p:sp>
        <p:nvSpPr>
          <p:cNvPr id="34819" name="Rectangle 3"/>
          <p:cNvSpPr>
            <a:spLocks noGrp="1" noChangeArrowheads="1"/>
          </p:cNvSpPr>
          <p:nvPr>
            <p:ph type="body" idx="1"/>
          </p:nvPr>
        </p:nvSpPr>
        <p:spPr>
          <a:xfrm>
            <a:off x="827088" y="2133600"/>
            <a:ext cx="7561262" cy="3240088"/>
          </a:xfrm>
        </p:spPr>
        <p:txBody>
          <a:bodyPr/>
          <a:lstStyle/>
          <a:p>
            <a:pPr marL="0" indent="0" eaLnBrk="1" hangingPunct="1">
              <a:buFontTx/>
              <a:buNone/>
            </a:pPr>
            <a:r>
              <a:rPr lang="zh-CN" altLang="en-US" sz="3200" i="1" smtClean="0">
                <a:solidFill>
                  <a:srgbClr val="000000"/>
                </a:solidFill>
              </a:rPr>
              <a:t>“同学来家里看我。她拿我的智能手机拍照。她拍到了我。她走后，我查看这些照片，看到了有我的那一张。我觉得我可以用 </a:t>
            </a:r>
            <a:r>
              <a:rPr lang="en-US" altLang="zh-CN" sz="3200" i="1" smtClean="0">
                <a:solidFill>
                  <a:srgbClr val="000000"/>
                </a:solidFill>
              </a:rPr>
              <a:t>‘</a:t>
            </a:r>
            <a:r>
              <a:rPr lang="zh-CN" altLang="en-US" sz="3200" i="1" smtClean="0">
                <a:solidFill>
                  <a:srgbClr val="000000"/>
                </a:solidFill>
              </a:rPr>
              <a:t>眉开眼笑</a:t>
            </a:r>
            <a:r>
              <a:rPr lang="en-US" altLang="zh-CN" sz="3200" i="1" smtClean="0">
                <a:solidFill>
                  <a:srgbClr val="000000"/>
                </a:solidFill>
              </a:rPr>
              <a:t>’</a:t>
            </a:r>
            <a:r>
              <a:rPr lang="zh-CN" altLang="en-US" sz="3200" i="1" smtClean="0">
                <a:solidFill>
                  <a:srgbClr val="000000"/>
                </a:solidFill>
              </a:rPr>
              <a:t>来 形容照片里的我。”</a:t>
            </a:r>
            <a:endParaRPr lang="en-SG" altLang="en-US" sz="3200" i="1" smtClean="0"/>
          </a:p>
          <a:p>
            <a:pPr marL="0" indent="0" eaLnBrk="1" hangingPunct="1"/>
            <a:endParaRPr lang="en-US" altLang="en-US" smtClean="0"/>
          </a:p>
        </p:txBody>
      </p:sp>
    </p:spTree>
    <p:extLst>
      <p:ext uri="{BB962C8B-B14F-4D97-AF65-F5344CB8AC3E}">
        <p14:creationId xmlns:p14="http://schemas.microsoft.com/office/powerpoint/2010/main" val="12588889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a:xfrm>
            <a:off x="684213" y="1628775"/>
            <a:ext cx="8062912" cy="3887788"/>
          </a:xfrm>
        </p:spPr>
        <p:txBody>
          <a:bodyPr/>
          <a:lstStyle/>
          <a:p>
            <a:pPr eaLnBrk="1" hangingPunct="1"/>
            <a:r>
              <a:rPr lang="zh-CN" altLang="en-US" sz="2400" smtClean="0"/>
              <a:t>自主性：學生下意識地拓展“成語</a:t>
            </a:r>
            <a:r>
              <a:rPr lang="en-US" altLang="zh-CN" sz="2400" smtClean="0"/>
              <a:t>—</a:t>
            </a:r>
            <a:r>
              <a:rPr lang="zh-CN" altLang="en-US" sz="2400" smtClean="0"/>
              <a:t>日常生活情境”的聯繫</a:t>
            </a:r>
            <a:endParaRPr lang="en-US" altLang="en-US" sz="2400" dirty="0" smtClean="0"/>
          </a:p>
          <a:p>
            <a:pPr eaLnBrk="1" hangingPunct="1">
              <a:buFontTx/>
              <a:buNone/>
            </a:pPr>
            <a:endParaRPr lang="en-US" altLang="en-US" dirty="0" smtClean="0"/>
          </a:p>
        </p:txBody>
      </p:sp>
      <p:pic>
        <p:nvPicPr>
          <p:cNvPr id="358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92375"/>
            <a:ext cx="9144000" cy="340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3062304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其他</a:t>
            </a:r>
            <a:r>
              <a:rPr lang="en-US" altLang="zh-TW" dirty="0" smtClean="0"/>
              <a:t>, e.g. Word Clouds / Corpus</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 y="1800224"/>
            <a:ext cx="9159465" cy="4149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84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b="1" dirty="0" smtClean="0"/>
              <a:t>網絡文化的負面</a:t>
            </a:r>
            <a:endParaRPr lang="en-GB" b="1" dirty="0"/>
          </a:p>
        </p:txBody>
      </p:sp>
      <p:sp>
        <p:nvSpPr>
          <p:cNvPr id="3" name="Content Placeholder 2"/>
          <p:cNvSpPr>
            <a:spLocks noGrp="1"/>
          </p:cNvSpPr>
          <p:nvPr>
            <p:ph idx="1"/>
          </p:nvPr>
        </p:nvSpPr>
        <p:spPr>
          <a:xfrm>
            <a:off x="1547664" y="1916833"/>
            <a:ext cx="6048672" cy="3744416"/>
          </a:xfrm>
        </p:spPr>
        <p:txBody>
          <a:bodyPr/>
          <a:lstStyle/>
          <a:p>
            <a:r>
              <a:rPr lang="zh-CN" altLang="en-US" dirty="0" smtClean="0"/>
              <a:t>真假難辨</a:t>
            </a:r>
            <a:endParaRPr lang="en-US" altLang="zh-CN" dirty="0" smtClean="0"/>
          </a:p>
          <a:p>
            <a:r>
              <a:rPr lang="zh-CN" altLang="en-US" dirty="0" smtClean="0"/>
              <a:t>信息氾濫</a:t>
            </a:r>
            <a:endParaRPr lang="en-US" altLang="zh-CN" dirty="0" smtClean="0"/>
          </a:p>
          <a:p>
            <a:r>
              <a:rPr lang="zh-CN" altLang="en-US" dirty="0" smtClean="0"/>
              <a:t>不良信息</a:t>
            </a:r>
            <a:endParaRPr lang="en-US" altLang="zh-CN" dirty="0" smtClean="0"/>
          </a:p>
          <a:p>
            <a:r>
              <a:rPr lang="zh-CN" altLang="en-US" dirty="0" smtClean="0"/>
              <a:t>翻版、黑客、侵權</a:t>
            </a:r>
            <a:endParaRPr lang="en-US" altLang="zh-CN" dirty="0" smtClean="0"/>
          </a:p>
          <a:p>
            <a:r>
              <a:rPr lang="zh-CN" altLang="en-US" dirty="0" smtClean="0"/>
              <a:t>幻想世界 </a:t>
            </a:r>
            <a:r>
              <a:rPr lang="en-US" altLang="zh-CN" dirty="0" smtClean="0"/>
              <a:t>vs </a:t>
            </a:r>
            <a:r>
              <a:rPr lang="zh-CN" altLang="en-US" dirty="0" smtClean="0"/>
              <a:t>現實世界</a:t>
            </a:r>
            <a:endParaRPr lang="en-US" altLang="zh-CN" dirty="0" smtClean="0"/>
          </a:p>
          <a:p>
            <a:endParaRPr lang="en-US" dirty="0" smtClean="0"/>
          </a:p>
          <a:p>
            <a:endParaRPr lang="en-GB" dirty="0"/>
          </a:p>
        </p:txBody>
      </p:sp>
    </p:spTree>
    <p:extLst>
      <p:ext uri="{BB962C8B-B14F-4D97-AF65-F5344CB8AC3E}">
        <p14:creationId xmlns:p14="http://schemas.microsoft.com/office/powerpoint/2010/main" val="1348018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Social Network Analysis</a:t>
            </a:r>
            <a:endParaRPr lang="en-US"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707898"/>
            <a:ext cx="6912768" cy="4254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8372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1" y="1676400"/>
            <a:ext cx="79563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r>
              <a:rPr lang="zh-CN" altLang="en-US" sz="5400" b="1" dirty="0" smtClean="0">
                <a:solidFill>
                  <a:schemeClr val="tx2">
                    <a:lumMod val="75000"/>
                  </a:schemeClr>
                </a:solidFill>
                <a:latin typeface="MingLiU" panose="02020509000000000000" pitchFamily="49" charset="-120"/>
                <a:ea typeface="MingLiU" panose="02020509000000000000" pitchFamily="49" charset="-120"/>
              </a:rPr>
              <a:t>啟示與反思</a:t>
            </a:r>
            <a:endParaRPr lang="en-US" altLang="en-US" sz="5400" b="1" dirty="0">
              <a:solidFill>
                <a:schemeClr val="tx2">
                  <a:lumMod val="75000"/>
                </a:schemeClr>
              </a:solidFill>
              <a:latin typeface="MingLiU" panose="02020509000000000000" pitchFamily="49" charset="-120"/>
              <a:ea typeface="MingLiU" panose="02020509000000000000" pitchFamily="49" charset="-12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2852936"/>
            <a:ext cx="4572000" cy="342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864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67544" y="476672"/>
            <a:ext cx="8229600" cy="1143000"/>
          </a:xfrm>
        </p:spPr>
        <p:txBody>
          <a:bodyPr>
            <a:normAutofit fontScale="90000"/>
          </a:bodyPr>
          <a:lstStyle/>
          <a:p>
            <a:pPr eaLnBrk="1" hangingPunct="1"/>
            <a:r>
              <a:rPr lang="zh-CN" altLang="en-US" b="1" dirty="0" smtClean="0"/>
              <a:t>平等的學習機會，</a:t>
            </a:r>
            <a:r>
              <a:rPr lang="en-US" altLang="zh-CN" b="1" dirty="0" smtClean="0"/>
              <a:t/>
            </a:r>
            <a:br>
              <a:rPr lang="en-US" altLang="zh-CN" b="1" dirty="0" smtClean="0"/>
            </a:br>
            <a:r>
              <a:rPr lang="zh-CN" altLang="en-US" b="1" dirty="0" smtClean="0"/>
              <a:t>情景化的學習經驗</a:t>
            </a:r>
            <a:endParaRPr lang="en-US" altLang="en-US" b="1" dirty="0" smtClean="0"/>
          </a:p>
        </p:txBody>
      </p:sp>
      <p:sp>
        <p:nvSpPr>
          <p:cNvPr id="53251" name="Content Placeholder 2"/>
          <p:cNvSpPr>
            <a:spLocks noGrp="1"/>
          </p:cNvSpPr>
          <p:nvPr>
            <p:ph idx="1"/>
          </p:nvPr>
        </p:nvSpPr>
        <p:spPr>
          <a:xfrm>
            <a:off x="457200" y="2132856"/>
            <a:ext cx="8229600" cy="3993307"/>
          </a:xfrm>
        </p:spPr>
        <p:txBody>
          <a:bodyPr/>
          <a:lstStyle/>
          <a:p>
            <a:pPr eaLnBrk="1" hangingPunct="1"/>
            <a:r>
              <a:rPr lang="zh-CN" altLang="en-US" sz="2800" dirty="0" smtClean="0"/>
              <a:t>技術創新支援的“民主化學習機會”</a:t>
            </a:r>
            <a:endParaRPr lang="en-US" altLang="en-US" sz="2800" dirty="0" smtClean="0"/>
          </a:p>
          <a:p>
            <a:pPr lvl="1" eaLnBrk="1" hangingPunct="1"/>
            <a:r>
              <a:rPr lang="zh-CN" altLang="en-US" sz="2400" dirty="0" smtClean="0"/>
              <a:t>堅信所有學生都能達到高水準</a:t>
            </a:r>
            <a:endParaRPr lang="en-US" altLang="zh-CN" sz="2400" dirty="0" smtClean="0"/>
          </a:p>
          <a:p>
            <a:pPr lvl="1" eaLnBrk="1" hangingPunct="1"/>
            <a:endParaRPr lang="en-US" altLang="en-US" sz="2400" dirty="0" smtClean="0"/>
          </a:p>
          <a:p>
            <a:pPr eaLnBrk="1" hangingPunct="1"/>
            <a:r>
              <a:rPr lang="zh-CN" altLang="en-US" sz="2800" dirty="0" smtClean="0"/>
              <a:t>課堂學習與真實生活情境的融合</a:t>
            </a:r>
            <a:endParaRPr lang="en-US" altLang="en-US" sz="2800" dirty="0" smtClean="0"/>
          </a:p>
          <a:p>
            <a:pPr lvl="1" eaLnBrk="1" hangingPunct="1"/>
            <a:r>
              <a:rPr lang="zh-CN" altLang="en-US" sz="2400" dirty="0" smtClean="0"/>
              <a:t>超越“死記硬背”，實現自主學習與意義建構</a:t>
            </a:r>
            <a:endParaRPr lang="en-US" altLang="en-US" sz="2400" dirty="0" smtClean="0"/>
          </a:p>
          <a:p>
            <a:pPr eaLnBrk="1" hangingPunct="1"/>
            <a:endParaRPr lang="en-US" altLang="en-US" sz="2800" dirty="0" smtClean="0"/>
          </a:p>
        </p:txBody>
      </p:sp>
    </p:spTree>
    <p:extLst>
      <p:ext uri="{BB962C8B-B14F-4D97-AF65-F5344CB8AC3E}">
        <p14:creationId xmlns:p14="http://schemas.microsoft.com/office/powerpoint/2010/main" val="32579170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zh-CN" altLang="en-US" b="1" dirty="0" smtClean="0"/>
              <a:t>拓展的視野，解構的知識</a:t>
            </a:r>
            <a:endParaRPr lang="en-US" altLang="en-US" b="1" dirty="0" smtClean="0"/>
          </a:p>
        </p:txBody>
      </p:sp>
      <p:sp>
        <p:nvSpPr>
          <p:cNvPr id="54275" name="Content Placeholder 2"/>
          <p:cNvSpPr>
            <a:spLocks noGrp="1"/>
          </p:cNvSpPr>
          <p:nvPr>
            <p:ph idx="1"/>
          </p:nvPr>
        </p:nvSpPr>
        <p:spPr/>
        <p:txBody>
          <a:bodyPr/>
          <a:lstStyle/>
          <a:p>
            <a:pPr eaLnBrk="1" hangingPunct="1"/>
            <a:r>
              <a:rPr lang="zh-CN" altLang="en-US" sz="3200" dirty="0" smtClean="0"/>
              <a:t>角色扮演</a:t>
            </a:r>
            <a:endParaRPr lang="en-US" altLang="en-US" sz="3200" dirty="0" smtClean="0"/>
          </a:p>
          <a:p>
            <a:pPr lvl="1" eaLnBrk="1" hangingPunct="1"/>
            <a:r>
              <a:rPr lang="zh-CN" altLang="en-US" sz="2400" dirty="0" smtClean="0"/>
              <a:t>作為普通公民的學生與“決策者”進行角色互換</a:t>
            </a:r>
            <a:endParaRPr lang="en-US" altLang="zh-CN" sz="2400" dirty="0" smtClean="0"/>
          </a:p>
          <a:p>
            <a:pPr lvl="1" eaLnBrk="1" hangingPunct="1"/>
            <a:endParaRPr lang="en-US" altLang="en-US" sz="2400" dirty="0" smtClean="0"/>
          </a:p>
          <a:p>
            <a:pPr eaLnBrk="1" hangingPunct="1"/>
            <a:r>
              <a:rPr lang="zh-CN" altLang="en-US" sz="3200" dirty="0" smtClean="0"/>
              <a:t>超越“完美世界”學習範式</a:t>
            </a:r>
            <a:endParaRPr lang="en-US" altLang="en-US" sz="3200" dirty="0" smtClean="0"/>
          </a:p>
          <a:p>
            <a:pPr lvl="1" eaLnBrk="1" hangingPunct="1"/>
            <a:r>
              <a:rPr lang="zh-CN" altLang="en-US" sz="2400" dirty="0" smtClean="0"/>
              <a:t>安全環境下的創造性解構</a:t>
            </a:r>
            <a:endParaRPr lang="en-US" altLang="en-US" sz="2400" dirty="0" smtClean="0"/>
          </a:p>
          <a:p>
            <a:pPr eaLnBrk="1" hangingPunct="1"/>
            <a:endParaRPr lang="en-US" altLang="en-US" sz="2800" dirty="0" smtClean="0"/>
          </a:p>
        </p:txBody>
      </p:sp>
    </p:spTree>
    <p:extLst>
      <p:ext uri="{BB962C8B-B14F-4D97-AF65-F5344CB8AC3E}">
        <p14:creationId xmlns:p14="http://schemas.microsoft.com/office/powerpoint/2010/main" val="32619003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zh-CN" altLang="en-US" b="1" smtClean="0"/>
              <a:t>掙脫傳統課堂學習的束縛</a:t>
            </a:r>
            <a:endParaRPr lang="en-US" altLang="en-US" b="1" dirty="0" smtClean="0"/>
          </a:p>
        </p:txBody>
      </p:sp>
      <p:sp>
        <p:nvSpPr>
          <p:cNvPr id="55299" name="Content Placeholder 2"/>
          <p:cNvSpPr>
            <a:spLocks noGrp="1"/>
          </p:cNvSpPr>
          <p:nvPr>
            <p:ph idx="1"/>
          </p:nvPr>
        </p:nvSpPr>
        <p:spPr>
          <a:xfrm>
            <a:off x="539750" y="1700807"/>
            <a:ext cx="8135938" cy="4449167"/>
          </a:xfrm>
        </p:spPr>
        <p:txBody>
          <a:bodyPr/>
          <a:lstStyle/>
          <a:p>
            <a:pPr eaLnBrk="1" hangingPunct="1"/>
            <a:r>
              <a:rPr lang="zh-CN" altLang="en-US" sz="2800" smtClean="0"/>
              <a:t>平等與包容</a:t>
            </a:r>
            <a:endParaRPr lang="en-US" altLang="en-US" sz="2800" dirty="0" smtClean="0"/>
          </a:p>
          <a:p>
            <a:pPr lvl="1" eaLnBrk="1" hangingPunct="1"/>
            <a:r>
              <a:rPr lang="en-US" altLang="en-US" sz="2400" smtClean="0"/>
              <a:t>Group Scribbles</a:t>
            </a:r>
            <a:r>
              <a:rPr lang="zh-CN" altLang="en-US" sz="2400" smtClean="0"/>
              <a:t>為大班學生提供表達觀點的機會</a:t>
            </a:r>
            <a:endParaRPr lang="en-US" altLang="en-US" sz="2400" dirty="0" smtClean="0"/>
          </a:p>
          <a:p>
            <a:pPr eaLnBrk="1" hangingPunct="1"/>
            <a:r>
              <a:rPr lang="zh-CN" altLang="en-US" sz="3200" smtClean="0"/>
              <a:t>無縫學習</a:t>
            </a:r>
            <a:r>
              <a:rPr lang="en-US" altLang="en-US" sz="3200" dirty="0" smtClean="0"/>
              <a:t> </a:t>
            </a:r>
          </a:p>
          <a:p>
            <a:pPr lvl="1" eaLnBrk="1" hangingPunct="1"/>
            <a:r>
              <a:rPr lang="en-US" altLang="zh-CN" sz="2400" dirty="0" smtClean="0"/>
              <a:t>Move</a:t>
            </a:r>
            <a:r>
              <a:rPr lang="zh-CN" altLang="en-US" sz="2400" smtClean="0"/>
              <a:t>，</a:t>
            </a:r>
            <a:r>
              <a:rPr lang="en-US" altLang="zh-CN" sz="2400" smtClean="0"/>
              <a:t>Idioms</a:t>
            </a:r>
            <a:r>
              <a:rPr lang="zh-CN" altLang="en-US" sz="2400" smtClean="0"/>
              <a:t>！將互動從孤立的教室拓展到真實世界</a:t>
            </a:r>
            <a:endParaRPr lang="en-US" altLang="en-US" sz="2400" dirty="0" smtClean="0"/>
          </a:p>
          <a:p>
            <a:pPr eaLnBrk="1" hangingPunct="1"/>
            <a:r>
              <a:rPr lang="zh-CN" altLang="en-US" sz="2800" smtClean="0"/>
              <a:t>通識學習</a:t>
            </a:r>
            <a:endParaRPr lang="en-US" altLang="en-US" sz="2800" dirty="0" smtClean="0"/>
          </a:p>
          <a:p>
            <a:pPr lvl="1" eaLnBrk="1" hangingPunct="1"/>
            <a:r>
              <a:rPr lang="en-US" altLang="en-US" sz="2400" dirty="0" smtClean="0"/>
              <a:t>Statecraft </a:t>
            </a:r>
            <a:r>
              <a:rPr lang="en-US" altLang="en-US" sz="2400" smtClean="0"/>
              <a:t>X </a:t>
            </a:r>
            <a:r>
              <a:rPr lang="zh-CN" altLang="en-US" sz="2400" smtClean="0"/>
              <a:t>將個人與宏觀視角結合起來</a:t>
            </a:r>
            <a:endParaRPr lang="en-US" altLang="en-US" sz="2400" dirty="0" smtClean="0"/>
          </a:p>
          <a:p>
            <a:pPr eaLnBrk="1" hangingPunct="1"/>
            <a:r>
              <a:rPr lang="zh-CN" altLang="en-US" sz="2800" smtClean="0"/>
              <a:t>安全環境下的探索</a:t>
            </a:r>
            <a:endParaRPr lang="en-US" altLang="en-US" sz="2800" dirty="0" smtClean="0"/>
          </a:p>
          <a:p>
            <a:pPr lvl="1" eaLnBrk="1" hangingPunct="1"/>
            <a:r>
              <a:rPr lang="en-US" altLang="en-US" sz="2400" smtClean="0"/>
              <a:t>Second Life</a:t>
            </a:r>
            <a:r>
              <a:rPr lang="zh-CN" altLang="en-US" sz="2400" smtClean="0"/>
              <a:t>提供“試錯免責”空間</a:t>
            </a:r>
            <a:endParaRPr lang="en-US" altLang="en-US" sz="2400" dirty="0" smtClean="0"/>
          </a:p>
          <a:p>
            <a:pPr lvl="1" eaLnBrk="1" hangingPunct="1"/>
            <a:endParaRPr lang="en-US" altLang="en-US" sz="2400" dirty="0" smtClean="0"/>
          </a:p>
          <a:p>
            <a:pPr eaLnBrk="1" hangingPunct="1"/>
            <a:endParaRPr lang="en-US" altLang="en-US" sz="2800" dirty="0" smtClean="0"/>
          </a:p>
          <a:p>
            <a:pPr lvl="1" eaLnBrk="1" hangingPunct="1">
              <a:buFontTx/>
              <a:buNone/>
            </a:pPr>
            <a:endParaRPr lang="en-US" altLang="en-US" sz="2400" dirty="0" smtClean="0"/>
          </a:p>
          <a:p>
            <a:pPr eaLnBrk="1" hangingPunct="1"/>
            <a:endParaRPr lang="en-US" altLang="en-US" sz="2800" dirty="0" smtClean="0"/>
          </a:p>
        </p:txBody>
      </p:sp>
    </p:spTree>
    <p:extLst>
      <p:ext uri="{BB962C8B-B14F-4D97-AF65-F5344CB8AC3E}">
        <p14:creationId xmlns:p14="http://schemas.microsoft.com/office/powerpoint/2010/main" val="19033497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420888"/>
            <a:ext cx="8229600" cy="1143000"/>
          </a:xfrm>
        </p:spPr>
        <p:txBody>
          <a:bodyPr>
            <a:normAutofit/>
          </a:bodyPr>
          <a:lstStyle/>
          <a:p>
            <a:r>
              <a:rPr lang="zh-TW" altLang="en-US" sz="6000" b="1" dirty="0" smtClean="0"/>
              <a:t>謝謝</a:t>
            </a:r>
            <a:endParaRPr lang="en-US" sz="6000" b="1" dirty="0"/>
          </a:p>
        </p:txBody>
      </p:sp>
    </p:spTree>
    <p:extLst>
      <p:ext uri="{BB962C8B-B14F-4D97-AF65-F5344CB8AC3E}">
        <p14:creationId xmlns:p14="http://schemas.microsoft.com/office/powerpoint/2010/main" val="456434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b="1" dirty="0" smtClean="0"/>
              <a:t>網絡文化的正面</a:t>
            </a:r>
            <a:endParaRPr lang="en-US" dirty="0"/>
          </a:p>
        </p:txBody>
      </p:sp>
      <p:sp>
        <p:nvSpPr>
          <p:cNvPr id="3" name="Content Placeholder 2"/>
          <p:cNvSpPr>
            <a:spLocks noGrp="1"/>
          </p:cNvSpPr>
          <p:nvPr>
            <p:ph idx="1"/>
          </p:nvPr>
        </p:nvSpPr>
        <p:spPr>
          <a:xfrm>
            <a:off x="1187624" y="1600200"/>
            <a:ext cx="7499176" cy="4525963"/>
          </a:xfrm>
        </p:spPr>
        <p:txBody>
          <a:bodyPr>
            <a:normAutofit lnSpcReduction="10000"/>
          </a:bodyPr>
          <a:lstStyle/>
          <a:p>
            <a:r>
              <a:rPr lang="zh-CN" altLang="en-US" dirty="0" smtClean="0"/>
              <a:t>資訊開放，同時突破知識的擁有權</a:t>
            </a:r>
            <a:endParaRPr lang="en-US" altLang="zh-CN" dirty="0" smtClean="0"/>
          </a:p>
          <a:p>
            <a:r>
              <a:rPr lang="zh-CN" altLang="en-US" dirty="0" smtClean="0"/>
              <a:t>突破界限 </a:t>
            </a:r>
            <a:r>
              <a:rPr lang="en-US" altLang="zh-CN" dirty="0" smtClean="0"/>
              <a:t>(borderless)</a:t>
            </a:r>
          </a:p>
          <a:p>
            <a:r>
              <a:rPr lang="zh-CN" altLang="en-US" dirty="0"/>
              <a:t>真</a:t>
            </a:r>
            <a:r>
              <a:rPr lang="zh-CN" altLang="en-US" dirty="0" smtClean="0"/>
              <a:t>我的另一面</a:t>
            </a:r>
            <a:endParaRPr lang="en-US" altLang="zh-CN" dirty="0" smtClean="0"/>
          </a:p>
          <a:p>
            <a:r>
              <a:rPr lang="zh-CN" altLang="en-US" dirty="0" smtClean="0"/>
              <a:t>虛擬世界的真</a:t>
            </a:r>
            <a:r>
              <a:rPr lang="en-US" altLang="zh-CN" dirty="0" smtClean="0"/>
              <a:t>(authenticity)</a:t>
            </a:r>
            <a:r>
              <a:rPr lang="zh-CN" altLang="en-US" dirty="0" smtClean="0"/>
              <a:t>體驗</a:t>
            </a:r>
            <a:endParaRPr lang="en-US" altLang="zh-CN" dirty="0" smtClean="0"/>
          </a:p>
          <a:p>
            <a:r>
              <a:rPr lang="zh-CN" altLang="en-US" dirty="0" smtClean="0"/>
              <a:t>不良資訊無論在什麼形態的社會都一直存在</a:t>
            </a:r>
            <a:endParaRPr lang="en-US" altLang="zh-CN" dirty="0" smtClean="0"/>
          </a:p>
          <a:p>
            <a:r>
              <a:rPr lang="zh-CN" altLang="en-US" dirty="0" smtClean="0"/>
              <a:t>與其恨它，不如好好用它</a:t>
            </a:r>
            <a:endParaRPr lang="en-US" altLang="zh-CN" dirty="0" smtClean="0"/>
          </a:p>
          <a:p>
            <a:r>
              <a:rPr lang="zh-CN" altLang="en-US" dirty="0" smtClean="0"/>
              <a:t>網絡世界開拓了無窮的網</a:t>
            </a:r>
            <a:r>
              <a:rPr lang="zh-CN" altLang="en-US" dirty="0"/>
              <a:t>絡</a:t>
            </a:r>
            <a:endParaRPr lang="en-US" altLang="zh-CN" dirty="0" smtClean="0"/>
          </a:p>
          <a:p>
            <a:endParaRPr lang="en-US" dirty="0"/>
          </a:p>
        </p:txBody>
      </p:sp>
    </p:spTree>
    <p:extLst>
      <p:ext uri="{BB962C8B-B14F-4D97-AF65-F5344CB8AC3E}">
        <p14:creationId xmlns:p14="http://schemas.microsoft.com/office/powerpoint/2010/main" val="3705210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b="1" dirty="0"/>
              <a:t>網絡世界對教育的影響</a:t>
            </a:r>
            <a:endParaRPr lang="en-GB" b="1" dirty="0"/>
          </a:p>
        </p:txBody>
      </p:sp>
      <p:sp>
        <p:nvSpPr>
          <p:cNvPr id="3" name="Content Placeholder 2"/>
          <p:cNvSpPr>
            <a:spLocks noGrp="1"/>
          </p:cNvSpPr>
          <p:nvPr>
            <p:ph idx="1"/>
          </p:nvPr>
        </p:nvSpPr>
        <p:spPr/>
        <p:txBody>
          <a:bodyPr/>
          <a:lstStyle/>
          <a:p>
            <a:r>
              <a:rPr lang="zh-CN" altLang="en-US" dirty="0" smtClean="0"/>
              <a:t>教師的權威失去了</a:t>
            </a:r>
            <a:endParaRPr lang="en-US" altLang="zh-CN" dirty="0" smtClean="0"/>
          </a:p>
          <a:p>
            <a:r>
              <a:rPr lang="zh-CN" altLang="en-US" dirty="0" smtClean="0"/>
              <a:t>教師和學生的角色換轉了：</a:t>
            </a:r>
            <a:endParaRPr lang="en-US" altLang="zh-CN" dirty="0" smtClean="0"/>
          </a:p>
          <a:p>
            <a:pPr lvl="1"/>
            <a:r>
              <a:rPr lang="zh-CN" altLang="en-US" dirty="0" smtClean="0"/>
              <a:t>從 </a:t>
            </a:r>
            <a:r>
              <a:rPr lang="en-US" altLang="zh-CN" dirty="0" smtClean="0"/>
              <a:t>peer coaching </a:t>
            </a:r>
            <a:r>
              <a:rPr lang="zh-CN" altLang="en-US" dirty="0" smtClean="0"/>
              <a:t>到 </a:t>
            </a:r>
            <a:r>
              <a:rPr lang="en-US" altLang="zh-CN" dirty="0" smtClean="0"/>
              <a:t>teacher learning</a:t>
            </a:r>
          </a:p>
          <a:p>
            <a:r>
              <a:rPr lang="zh-CN" altLang="en-US" dirty="0" smtClean="0"/>
              <a:t>教育技術可以擴闊了以前做不到的東西，讓學習過程更精彩，讓分析學習進度更清晰、更具體 </a:t>
            </a:r>
            <a:r>
              <a:rPr lang="en-US" altLang="zh-CN" dirty="0" smtClean="0"/>
              <a:t>(assessment for learning)</a:t>
            </a:r>
          </a:p>
          <a:p>
            <a:endParaRPr lang="en-US" dirty="0"/>
          </a:p>
        </p:txBody>
      </p:sp>
    </p:spTree>
    <p:extLst>
      <p:ext uri="{BB962C8B-B14F-4D97-AF65-F5344CB8AC3E}">
        <p14:creationId xmlns:p14="http://schemas.microsoft.com/office/powerpoint/2010/main" val="2799750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b="1" dirty="0"/>
              <a:t>從新加坡的工作談</a:t>
            </a:r>
            <a:r>
              <a:rPr lang="zh-CN" altLang="en-US" b="1" dirty="0" smtClean="0"/>
              <a:t>起：</a:t>
            </a:r>
            <a:r>
              <a:rPr lang="en-US" altLang="zh-CN" b="1" dirty="0" smtClean="0"/>
              <a:t/>
            </a:r>
            <a:br>
              <a:rPr lang="en-US" altLang="zh-CN" b="1" dirty="0" smtClean="0"/>
            </a:br>
            <a:r>
              <a:rPr lang="zh-CN" altLang="en-US" b="1" dirty="0" smtClean="0"/>
              <a:t>新加坡的</a:t>
            </a:r>
            <a:r>
              <a:rPr lang="en-US" altLang="zh-CN" b="1" dirty="0" smtClean="0"/>
              <a:t>ICT</a:t>
            </a:r>
            <a:r>
              <a:rPr lang="zh-CN" altLang="en-US" b="1" dirty="0" smtClean="0"/>
              <a:t>措施</a:t>
            </a:r>
            <a:endParaRPr lang="en-US" dirty="0"/>
          </a:p>
        </p:txBody>
      </p:sp>
      <p:grpSp>
        <p:nvGrpSpPr>
          <p:cNvPr id="4" name="Group 1"/>
          <p:cNvGrpSpPr>
            <a:grpSpLocks/>
          </p:cNvGrpSpPr>
          <p:nvPr/>
        </p:nvGrpSpPr>
        <p:grpSpPr bwMode="auto">
          <a:xfrm>
            <a:off x="179388" y="1484784"/>
            <a:ext cx="8785225" cy="5360516"/>
            <a:chOff x="179513" y="1568950"/>
            <a:chExt cx="8784974" cy="5276891"/>
          </a:xfrm>
        </p:grpSpPr>
        <p:sp>
          <p:nvSpPr>
            <p:cNvPr id="5" name="Freeform 4"/>
            <p:cNvSpPr/>
            <p:nvPr/>
          </p:nvSpPr>
          <p:spPr>
            <a:xfrm>
              <a:off x="179513" y="1568950"/>
              <a:ext cx="1201950" cy="1717072"/>
            </a:xfrm>
            <a:custGeom>
              <a:avLst/>
              <a:gdLst>
                <a:gd name="connsiteX0" fmla="*/ 0 w 1717072"/>
                <a:gd name="connsiteY0" fmla="*/ 0 h 1201950"/>
                <a:gd name="connsiteX1" fmla="*/ 1116097 w 1717072"/>
                <a:gd name="connsiteY1" fmla="*/ 0 h 1201950"/>
                <a:gd name="connsiteX2" fmla="*/ 1717072 w 1717072"/>
                <a:gd name="connsiteY2" fmla="*/ 600975 h 1201950"/>
                <a:gd name="connsiteX3" fmla="*/ 1116097 w 1717072"/>
                <a:gd name="connsiteY3" fmla="*/ 1201950 h 1201950"/>
                <a:gd name="connsiteX4" fmla="*/ 0 w 1717072"/>
                <a:gd name="connsiteY4" fmla="*/ 1201950 h 1201950"/>
                <a:gd name="connsiteX5" fmla="*/ 600975 w 1717072"/>
                <a:gd name="connsiteY5" fmla="*/ 600975 h 1201950"/>
                <a:gd name="connsiteX6" fmla="*/ 0 w 1717072"/>
                <a:gd name="connsiteY6" fmla="*/ 0 h 120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7072" h="1201950">
                  <a:moveTo>
                    <a:pt x="1717072" y="0"/>
                  </a:moveTo>
                  <a:lnTo>
                    <a:pt x="1717072" y="781268"/>
                  </a:lnTo>
                  <a:lnTo>
                    <a:pt x="858536" y="1201950"/>
                  </a:lnTo>
                  <a:lnTo>
                    <a:pt x="0" y="781268"/>
                  </a:lnTo>
                  <a:lnTo>
                    <a:pt x="0" y="0"/>
                  </a:lnTo>
                  <a:lnTo>
                    <a:pt x="858536" y="420682"/>
                  </a:lnTo>
                  <a:lnTo>
                    <a:pt x="1717072" y="0"/>
                  </a:lnTo>
                  <a:close/>
                </a:path>
              </a:pathLst>
            </a:cu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w="9525" cap="flat" cmpd="sng" algn="ctr">
              <a:solidFill>
                <a:srgbClr val="C0504D">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p:spPr>
          <p:style>
            <a:lnRef idx="1">
              <a:scrgbClr r="0" g="0" b="0"/>
            </a:lnRef>
            <a:fillRef idx="3">
              <a:scrgbClr r="0" g="0" b="0"/>
            </a:fillRef>
            <a:effectRef idx="2">
              <a:scrgbClr r="0" g="0" b="0"/>
            </a:effectRef>
            <a:fontRef idx="minor">
              <a:schemeClr val="lt1"/>
            </a:fontRef>
          </p:style>
          <p:txBody>
            <a:bodyPr lIns="6985" tIns="607960" rIns="6985" bIns="607960" anchor="ctr"/>
            <a:lstStyle>
              <a:lvl1pPr defTabSz="488950" eaLnBrk="0" hangingPunct="0">
                <a:defRPr>
                  <a:solidFill>
                    <a:schemeClr val="tx1"/>
                  </a:solidFill>
                  <a:latin typeface="Arial" charset="0"/>
                  <a:ea typeface="ＭＳ Ｐゴシック" pitchFamily="34" charset="-128"/>
                </a:defRPr>
              </a:lvl1pPr>
              <a:lvl2pPr marL="742950" indent="-285750" defTabSz="488950" eaLnBrk="0" hangingPunct="0">
                <a:defRPr>
                  <a:solidFill>
                    <a:schemeClr val="tx1"/>
                  </a:solidFill>
                  <a:latin typeface="Arial" charset="0"/>
                  <a:ea typeface="ＭＳ Ｐゴシック" pitchFamily="34" charset="-128"/>
                </a:defRPr>
              </a:lvl2pPr>
              <a:lvl3pPr marL="1143000" indent="-228600" defTabSz="488950" eaLnBrk="0" hangingPunct="0">
                <a:defRPr>
                  <a:solidFill>
                    <a:schemeClr val="tx1"/>
                  </a:solidFill>
                  <a:latin typeface="Arial" charset="0"/>
                  <a:ea typeface="ＭＳ Ｐゴシック" pitchFamily="34" charset="-128"/>
                </a:defRPr>
              </a:lvl3pPr>
              <a:lvl4pPr marL="1600200" indent="-228600" defTabSz="488950" eaLnBrk="0" hangingPunct="0">
                <a:defRPr>
                  <a:solidFill>
                    <a:schemeClr val="tx1"/>
                  </a:solidFill>
                  <a:latin typeface="Arial" charset="0"/>
                  <a:ea typeface="ＭＳ Ｐゴシック" pitchFamily="34" charset="-128"/>
                </a:defRPr>
              </a:lvl4pPr>
              <a:lvl5pPr marL="2057400" indent="-228600" defTabSz="488950" eaLnBrk="0" hangingPunct="0">
                <a:defRPr>
                  <a:solidFill>
                    <a:schemeClr val="tx1"/>
                  </a:solidFill>
                  <a:latin typeface="Arial" charset="0"/>
                  <a:ea typeface="ＭＳ Ｐゴシック" pitchFamily="34" charset="-128"/>
                </a:defRPr>
              </a:lvl5pPr>
              <a:lvl6pPr marL="2514600" indent="-228600" defTabSz="48895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8895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8895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8895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lnSpc>
                  <a:spcPct val="90000"/>
                </a:lnSpc>
                <a:spcAft>
                  <a:spcPct val="35000"/>
                </a:spcAft>
              </a:pPr>
              <a:endParaRPr lang="en-US" altLang="zh-CN" sz="1100" dirty="0">
                <a:solidFill>
                  <a:srgbClr val="FFFFFF"/>
                </a:solidFill>
                <a:latin typeface="Calibri" pitchFamily="34" charset="0"/>
                <a:ea typeface="宋体" pitchFamily="2" charset="-122"/>
              </a:endParaRPr>
            </a:p>
            <a:p>
              <a:pPr algn="ctr" eaLnBrk="1" hangingPunct="1">
                <a:lnSpc>
                  <a:spcPct val="90000"/>
                </a:lnSpc>
                <a:spcAft>
                  <a:spcPct val="35000"/>
                </a:spcAft>
              </a:pPr>
              <a:r>
                <a:rPr lang="zh-CN" altLang="en-US" sz="1100" smtClean="0">
                  <a:solidFill>
                    <a:srgbClr val="FFFFFF"/>
                  </a:solidFill>
                  <a:latin typeface="Calibri" pitchFamily="34" charset="0"/>
                  <a:ea typeface="宋体" pitchFamily="2" charset="-122"/>
                </a:rPr>
                <a:t>教育資訊化</a:t>
              </a:r>
              <a:endParaRPr lang="en-US" altLang="zh-CN" sz="1100" dirty="0">
                <a:solidFill>
                  <a:srgbClr val="FFFFFF"/>
                </a:solidFill>
                <a:latin typeface="Calibri" pitchFamily="34" charset="0"/>
                <a:ea typeface="宋体" pitchFamily="2" charset="-122"/>
              </a:endParaRPr>
            </a:p>
            <a:p>
              <a:pPr algn="ctr" eaLnBrk="1" hangingPunct="1">
                <a:lnSpc>
                  <a:spcPct val="90000"/>
                </a:lnSpc>
                <a:spcAft>
                  <a:spcPct val="35000"/>
                </a:spcAft>
              </a:pPr>
              <a:r>
                <a:rPr lang="zh-CN" altLang="en-US" sz="1100" smtClean="0">
                  <a:solidFill>
                    <a:srgbClr val="FFFFFF"/>
                  </a:solidFill>
                  <a:latin typeface="Calibri" pitchFamily="34" charset="0"/>
                  <a:ea typeface="宋体" pitchFamily="2" charset="-122"/>
                </a:rPr>
                <a:t>總體規劃</a:t>
              </a:r>
              <a:endParaRPr lang="en-US" altLang="zh-CN" sz="1100" dirty="0">
                <a:solidFill>
                  <a:srgbClr val="FFFFFF"/>
                </a:solidFill>
                <a:latin typeface="Calibri" pitchFamily="34" charset="0"/>
                <a:ea typeface="宋体" pitchFamily="2" charset="-122"/>
              </a:endParaRPr>
            </a:p>
            <a:p>
              <a:pPr algn="ctr" eaLnBrk="1" hangingPunct="1">
                <a:lnSpc>
                  <a:spcPct val="90000"/>
                </a:lnSpc>
                <a:spcAft>
                  <a:spcPct val="35000"/>
                </a:spcAft>
              </a:pPr>
              <a:r>
                <a:rPr lang="zh-CN" altLang="en-US" sz="1100" dirty="0">
                  <a:solidFill>
                    <a:srgbClr val="FFFFFF"/>
                  </a:solidFill>
                  <a:latin typeface="Calibri" pitchFamily="34" charset="0"/>
                  <a:ea typeface="宋体" pitchFamily="2" charset="-122"/>
                </a:rPr>
                <a:t>第一期：</a:t>
              </a:r>
              <a:endParaRPr lang="en-US" altLang="zh-CN" sz="1100" dirty="0">
                <a:solidFill>
                  <a:srgbClr val="FFFFFF"/>
                </a:solidFill>
                <a:latin typeface="Calibri" pitchFamily="34" charset="0"/>
                <a:ea typeface="宋体" pitchFamily="2" charset="-122"/>
              </a:endParaRPr>
            </a:p>
            <a:p>
              <a:pPr algn="ctr" eaLnBrk="1" hangingPunct="1">
                <a:lnSpc>
                  <a:spcPct val="90000"/>
                </a:lnSpc>
                <a:spcAft>
                  <a:spcPct val="35000"/>
                </a:spcAft>
              </a:pPr>
              <a:r>
                <a:rPr lang="en-US" altLang="en-US" sz="1100" dirty="0">
                  <a:solidFill>
                    <a:srgbClr val="FFFFFF"/>
                  </a:solidFill>
                  <a:latin typeface="Calibri" pitchFamily="34" charset="0"/>
                  <a:ea typeface="宋体" pitchFamily="2" charset="-122"/>
                </a:rPr>
                <a:t>(1997-2002)</a:t>
              </a:r>
              <a:endParaRPr lang="en-SG" altLang="en-US" sz="1100" dirty="0">
                <a:solidFill>
                  <a:srgbClr val="FFFFFF"/>
                </a:solidFill>
                <a:latin typeface="Calibri" pitchFamily="34" charset="0"/>
                <a:ea typeface="宋体" pitchFamily="2" charset="-122"/>
              </a:endParaRPr>
            </a:p>
          </p:txBody>
        </p:sp>
        <p:sp>
          <p:nvSpPr>
            <p:cNvPr id="6" name="Freeform 5"/>
            <p:cNvSpPr/>
            <p:nvPr/>
          </p:nvSpPr>
          <p:spPr>
            <a:xfrm>
              <a:off x="1381462" y="1568951"/>
              <a:ext cx="7583025" cy="1116097"/>
            </a:xfrm>
            <a:custGeom>
              <a:avLst/>
              <a:gdLst>
                <a:gd name="connsiteX0" fmla="*/ 186020 w 1116097"/>
                <a:gd name="connsiteY0" fmla="*/ 0 h 7583025"/>
                <a:gd name="connsiteX1" fmla="*/ 930077 w 1116097"/>
                <a:gd name="connsiteY1" fmla="*/ 0 h 7583025"/>
                <a:gd name="connsiteX2" fmla="*/ 1116097 w 1116097"/>
                <a:gd name="connsiteY2" fmla="*/ 186020 h 7583025"/>
                <a:gd name="connsiteX3" fmla="*/ 1116097 w 1116097"/>
                <a:gd name="connsiteY3" fmla="*/ 7583025 h 7583025"/>
                <a:gd name="connsiteX4" fmla="*/ 1116097 w 1116097"/>
                <a:gd name="connsiteY4" fmla="*/ 7583025 h 7583025"/>
                <a:gd name="connsiteX5" fmla="*/ 0 w 1116097"/>
                <a:gd name="connsiteY5" fmla="*/ 7583025 h 7583025"/>
                <a:gd name="connsiteX6" fmla="*/ 0 w 1116097"/>
                <a:gd name="connsiteY6" fmla="*/ 7583025 h 7583025"/>
                <a:gd name="connsiteX7" fmla="*/ 0 w 1116097"/>
                <a:gd name="connsiteY7" fmla="*/ 186020 h 7583025"/>
                <a:gd name="connsiteX8" fmla="*/ 186020 w 1116097"/>
                <a:gd name="connsiteY8" fmla="*/ 0 h 758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6097" h="7583025">
                  <a:moveTo>
                    <a:pt x="1116097" y="1263864"/>
                  </a:moveTo>
                  <a:lnTo>
                    <a:pt x="1116097" y="6319161"/>
                  </a:lnTo>
                  <a:cubicBezTo>
                    <a:pt x="1116097" y="7017174"/>
                    <a:pt x="1103839" y="7583025"/>
                    <a:pt x="1088718" y="7583025"/>
                  </a:cubicBezTo>
                  <a:lnTo>
                    <a:pt x="0" y="7583025"/>
                  </a:lnTo>
                  <a:lnTo>
                    <a:pt x="0" y="7583025"/>
                  </a:lnTo>
                  <a:lnTo>
                    <a:pt x="0" y="0"/>
                  </a:lnTo>
                  <a:lnTo>
                    <a:pt x="0" y="0"/>
                  </a:lnTo>
                  <a:lnTo>
                    <a:pt x="1088718" y="0"/>
                  </a:lnTo>
                  <a:cubicBezTo>
                    <a:pt x="1103839" y="0"/>
                    <a:pt x="1116097" y="565851"/>
                    <a:pt x="1116097" y="1263864"/>
                  </a:cubicBezTo>
                  <a:close/>
                </a:path>
              </a:pathLst>
            </a:custGeom>
            <a:solidFill>
              <a:sysClr val="window" lastClr="FFFFFF">
                <a:alpha val="90000"/>
                <a:hueOff val="0"/>
                <a:satOff val="0"/>
                <a:lumOff val="0"/>
                <a:alphaOff val="0"/>
              </a:sysClr>
            </a:solidFill>
            <a:ln w="9525" cap="flat" cmpd="sng" algn="ctr">
              <a:solidFill>
                <a:srgbClr val="C0504D">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p:spPr>
          <p:style>
            <a:lnRef idx="1">
              <a:scrgbClr r="0" g="0" b="0"/>
            </a:lnRef>
            <a:fillRef idx="1">
              <a:scrgbClr r="0" g="0" b="0"/>
            </a:fillRef>
            <a:effectRef idx="2">
              <a:scrgbClr r="0" g="0" b="0"/>
            </a:effectRef>
            <a:fontRef idx="minor">
              <a:schemeClr val="dk1">
                <a:hueOff val="0"/>
                <a:satOff val="0"/>
                <a:lumOff val="0"/>
                <a:alphaOff val="0"/>
              </a:schemeClr>
            </a:fontRef>
          </p:style>
          <p:txBody>
            <a:bodyPr lIns="170689" tIns="69722" rIns="69722" bIns="69724" anchor="ctr"/>
            <a:lstStyle>
              <a:lvl1pPr marL="342900" indent="-342900" defTabSz="1066800" eaLnBrk="0" hangingPunct="0">
                <a:defRPr>
                  <a:solidFill>
                    <a:schemeClr val="tx1"/>
                  </a:solidFill>
                  <a:latin typeface="Arial" charset="0"/>
                  <a:ea typeface="ＭＳ Ｐゴシック" pitchFamily="34" charset="-128"/>
                </a:defRPr>
              </a:lvl1pPr>
              <a:lvl2pPr marL="228600" indent="-228600" defTabSz="1066800" eaLnBrk="0" hangingPunct="0">
                <a:defRPr>
                  <a:solidFill>
                    <a:schemeClr val="tx1"/>
                  </a:solidFill>
                  <a:latin typeface="Arial" charset="0"/>
                  <a:ea typeface="ＭＳ Ｐゴシック" pitchFamily="34" charset="-128"/>
                </a:defRPr>
              </a:lvl2pPr>
              <a:lvl3pPr marL="1143000" indent="-228600" defTabSz="1066800" eaLnBrk="0" hangingPunct="0">
                <a:defRPr>
                  <a:solidFill>
                    <a:schemeClr val="tx1"/>
                  </a:solidFill>
                  <a:latin typeface="Arial" charset="0"/>
                  <a:ea typeface="ＭＳ Ｐゴシック" pitchFamily="34" charset="-128"/>
                </a:defRPr>
              </a:lvl3pPr>
              <a:lvl4pPr marL="1600200" indent="-228600" defTabSz="1066800" eaLnBrk="0" hangingPunct="0">
                <a:defRPr>
                  <a:solidFill>
                    <a:schemeClr val="tx1"/>
                  </a:solidFill>
                  <a:latin typeface="Arial" charset="0"/>
                  <a:ea typeface="ＭＳ Ｐゴシック" pitchFamily="34" charset="-128"/>
                </a:defRPr>
              </a:lvl4pPr>
              <a:lvl5pPr marL="2057400" indent="-228600" defTabSz="1066800" eaLnBrk="0" hangingPunct="0">
                <a:defRPr>
                  <a:solidFill>
                    <a:schemeClr val="tx1"/>
                  </a:solidFill>
                  <a:latin typeface="Arial" charset="0"/>
                  <a:ea typeface="ＭＳ Ｐゴシック" pitchFamily="34" charset="-128"/>
                </a:defRPr>
              </a:lvl5pPr>
              <a:lvl6pPr marL="2514600" indent="-228600" defTabSz="10668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10668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10668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1066800" eaLnBrk="0" fontAlgn="base" hangingPunct="0">
                <a:spcBef>
                  <a:spcPct val="0"/>
                </a:spcBef>
                <a:spcAft>
                  <a:spcPct val="0"/>
                </a:spcAft>
                <a:defRPr>
                  <a:solidFill>
                    <a:schemeClr val="tx1"/>
                  </a:solidFill>
                  <a:latin typeface="Arial" charset="0"/>
                  <a:ea typeface="ＭＳ Ｐゴシック" pitchFamily="34" charset="-128"/>
                </a:defRPr>
              </a:lvl9pPr>
            </a:lstStyle>
            <a:p>
              <a:pPr lvl="1" eaLnBrk="1" hangingPunct="1">
                <a:lnSpc>
                  <a:spcPct val="90000"/>
                </a:lnSpc>
                <a:spcAft>
                  <a:spcPct val="15000"/>
                </a:spcAft>
                <a:buFontTx/>
                <a:buChar char="•"/>
              </a:pPr>
              <a:r>
                <a:rPr lang="zh-CN" altLang="en-US" sz="2400" smtClean="0">
                  <a:solidFill>
                    <a:srgbClr val="000000"/>
                  </a:solidFill>
                  <a:latin typeface="Calibri" pitchFamily="34" charset="0"/>
                  <a:ea typeface="宋体" pitchFamily="2" charset="-122"/>
                </a:rPr>
                <a:t>學校配備基本</a:t>
              </a:r>
              <a:r>
                <a:rPr lang="en-US" altLang="zh-CN" sz="2400" smtClean="0">
                  <a:solidFill>
                    <a:srgbClr val="000000"/>
                  </a:solidFill>
                  <a:latin typeface="Calibri" pitchFamily="34" charset="0"/>
                  <a:ea typeface="宋体" pitchFamily="2" charset="-122"/>
                </a:rPr>
                <a:t>ICT</a:t>
              </a:r>
              <a:r>
                <a:rPr lang="zh-CN" altLang="en-US" sz="2400" smtClean="0">
                  <a:solidFill>
                    <a:srgbClr val="000000"/>
                  </a:solidFill>
                  <a:latin typeface="Calibri" pitchFamily="34" charset="0"/>
                  <a:ea typeface="宋体" pitchFamily="2" charset="-122"/>
                </a:rPr>
                <a:t>設施</a:t>
              </a:r>
              <a:endParaRPr lang="en-SG" altLang="en-US" sz="2400" dirty="0">
                <a:solidFill>
                  <a:srgbClr val="000000"/>
                </a:solidFill>
                <a:latin typeface="Calibri" pitchFamily="34" charset="0"/>
                <a:ea typeface="宋体" pitchFamily="2" charset="-122"/>
              </a:endParaRPr>
            </a:p>
            <a:p>
              <a:pPr lvl="1" eaLnBrk="1" hangingPunct="1">
                <a:lnSpc>
                  <a:spcPct val="90000"/>
                </a:lnSpc>
                <a:spcAft>
                  <a:spcPct val="15000"/>
                </a:spcAft>
                <a:buFontTx/>
                <a:buChar char="•"/>
              </a:pPr>
              <a:r>
                <a:rPr lang="zh-CN" altLang="en-US" sz="2400" smtClean="0">
                  <a:solidFill>
                    <a:srgbClr val="000000"/>
                  </a:solidFill>
                  <a:latin typeface="Calibri" pitchFamily="34" charset="0"/>
                  <a:ea typeface="宋体" pitchFamily="2" charset="-122"/>
                </a:rPr>
                <a:t>教師具備基本的</a:t>
              </a:r>
              <a:r>
                <a:rPr lang="en-US" altLang="zh-CN" sz="2400" smtClean="0">
                  <a:solidFill>
                    <a:srgbClr val="000000"/>
                  </a:solidFill>
                  <a:latin typeface="Calibri" pitchFamily="34" charset="0"/>
                  <a:ea typeface="宋体" pitchFamily="2" charset="-122"/>
                </a:rPr>
                <a:t>ICT</a:t>
              </a:r>
              <a:r>
                <a:rPr lang="zh-CN" altLang="en-US" sz="2400" smtClean="0">
                  <a:solidFill>
                    <a:srgbClr val="000000"/>
                  </a:solidFill>
                  <a:latin typeface="Calibri" pitchFamily="34" charset="0"/>
                  <a:ea typeface="宋体" pitchFamily="2" charset="-122"/>
                </a:rPr>
                <a:t>教學能力</a:t>
              </a:r>
              <a:endParaRPr lang="en-SG" altLang="en-US" sz="2400" dirty="0">
                <a:solidFill>
                  <a:srgbClr val="000000"/>
                </a:solidFill>
                <a:latin typeface="Calibri" pitchFamily="34" charset="0"/>
                <a:ea typeface="宋体" pitchFamily="2" charset="-122"/>
              </a:endParaRPr>
            </a:p>
          </p:txBody>
        </p:sp>
        <p:sp>
          <p:nvSpPr>
            <p:cNvPr id="7" name="Freeform 6"/>
            <p:cNvSpPr/>
            <p:nvPr/>
          </p:nvSpPr>
          <p:spPr>
            <a:xfrm>
              <a:off x="179513" y="3271597"/>
              <a:ext cx="1201950" cy="1717072"/>
            </a:xfrm>
            <a:custGeom>
              <a:avLst/>
              <a:gdLst>
                <a:gd name="connsiteX0" fmla="*/ 0 w 1717072"/>
                <a:gd name="connsiteY0" fmla="*/ 0 h 1201950"/>
                <a:gd name="connsiteX1" fmla="*/ 1116097 w 1717072"/>
                <a:gd name="connsiteY1" fmla="*/ 0 h 1201950"/>
                <a:gd name="connsiteX2" fmla="*/ 1717072 w 1717072"/>
                <a:gd name="connsiteY2" fmla="*/ 600975 h 1201950"/>
                <a:gd name="connsiteX3" fmla="*/ 1116097 w 1717072"/>
                <a:gd name="connsiteY3" fmla="*/ 1201950 h 1201950"/>
                <a:gd name="connsiteX4" fmla="*/ 0 w 1717072"/>
                <a:gd name="connsiteY4" fmla="*/ 1201950 h 1201950"/>
                <a:gd name="connsiteX5" fmla="*/ 600975 w 1717072"/>
                <a:gd name="connsiteY5" fmla="*/ 600975 h 1201950"/>
                <a:gd name="connsiteX6" fmla="*/ 0 w 1717072"/>
                <a:gd name="connsiteY6" fmla="*/ 0 h 120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7072" h="1201950">
                  <a:moveTo>
                    <a:pt x="1717072" y="0"/>
                  </a:moveTo>
                  <a:lnTo>
                    <a:pt x="1717072" y="781268"/>
                  </a:lnTo>
                  <a:lnTo>
                    <a:pt x="858536" y="1201950"/>
                  </a:lnTo>
                  <a:lnTo>
                    <a:pt x="0" y="781268"/>
                  </a:lnTo>
                  <a:lnTo>
                    <a:pt x="0" y="0"/>
                  </a:lnTo>
                  <a:lnTo>
                    <a:pt x="858536" y="420682"/>
                  </a:lnTo>
                  <a:lnTo>
                    <a:pt x="1717072" y="0"/>
                  </a:lnTo>
                  <a:close/>
                </a:path>
              </a:pathLst>
            </a:cu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w="9525" cap="flat" cmpd="sng" algn="ctr">
              <a:solidFill>
                <a:srgbClr val="9BBB59">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p:spPr>
          <p:style>
            <a:lnRef idx="1">
              <a:scrgbClr r="0" g="0" b="0"/>
            </a:lnRef>
            <a:fillRef idx="3">
              <a:scrgbClr r="0" g="0" b="0"/>
            </a:fillRef>
            <a:effectRef idx="2">
              <a:scrgbClr r="0" g="0" b="0"/>
            </a:effectRef>
            <a:fontRef idx="minor">
              <a:schemeClr val="lt1"/>
            </a:fontRef>
          </p:style>
          <p:txBody>
            <a:bodyPr lIns="6985" tIns="607960" rIns="6985" bIns="607960" anchor="ctr"/>
            <a:lstStyle>
              <a:lvl1pPr defTabSz="488950" eaLnBrk="0" hangingPunct="0">
                <a:defRPr>
                  <a:solidFill>
                    <a:schemeClr val="tx1"/>
                  </a:solidFill>
                  <a:latin typeface="Arial" charset="0"/>
                  <a:ea typeface="ＭＳ Ｐゴシック" pitchFamily="34" charset="-128"/>
                </a:defRPr>
              </a:lvl1pPr>
              <a:lvl2pPr marL="742950" indent="-285750" defTabSz="488950" eaLnBrk="0" hangingPunct="0">
                <a:defRPr>
                  <a:solidFill>
                    <a:schemeClr val="tx1"/>
                  </a:solidFill>
                  <a:latin typeface="Arial" charset="0"/>
                  <a:ea typeface="ＭＳ Ｐゴシック" pitchFamily="34" charset="-128"/>
                </a:defRPr>
              </a:lvl2pPr>
              <a:lvl3pPr marL="1143000" indent="-228600" defTabSz="488950" eaLnBrk="0" hangingPunct="0">
                <a:defRPr>
                  <a:solidFill>
                    <a:schemeClr val="tx1"/>
                  </a:solidFill>
                  <a:latin typeface="Arial" charset="0"/>
                  <a:ea typeface="ＭＳ Ｐゴシック" pitchFamily="34" charset="-128"/>
                </a:defRPr>
              </a:lvl3pPr>
              <a:lvl4pPr marL="1600200" indent="-228600" defTabSz="488950" eaLnBrk="0" hangingPunct="0">
                <a:defRPr>
                  <a:solidFill>
                    <a:schemeClr val="tx1"/>
                  </a:solidFill>
                  <a:latin typeface="Arial" charset="0"/>
                  <a:ea typeface="ＭＳ Ｐゴシック" pitchFamily="34" charset="-128"/>
                </a:defRPr>
              </a:lvl4pPr>
              <a:lvl5pPr marL="2057400" indent="-228600" defTabSz="488950" eaLnBrk="0" hangingPunct="0">
                <a:defRPr>
                  <a:solidFill>
                    <a:schemeClr val="tx1"/>
                  </a:solidFill>
                  <a:latin typeface="Arial" charset="0"/>
                  <a:ea typeface="ＭＳ Ｐゴシック" pitchFamily="34" charset="-128"/>
                </a:defRPr>
              </a:lvl5pPr>
              <a:lvl6pPr marL="2514600" indent="-228600" defTabSz="48895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8895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8895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8895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lnSpc>
                  <a:spcPct val="90000"/>
                </a:lnSpc>
                <a:spcAft>
                  <a:spcPct val="35000"/>
                </a:spcAft>
              </a:pPr>
              <a:endParaRPr lang="en-US" altLang="zh-CN" sz="1100" dirty="0">
                <a:solidFill>
                  <a:srgbClr val="FFFFFF"/>
                </a:solidFill>
                <a:latin typeface="Calibri" pitchFamily="34" charset="0"/>
                <a:ea typeface="宋体" pitchFamily="2" charset="-122"/>
              </a:endParaRPr>
            </a:p>
            <a:p>
              <a:pPr algn="ctr" eaLnBrk="1" hangingPunct="1">
                <a:lnSpc>
                  <a:spcPct val="90000"/>
                </a:lnSpc>
                <a:spcAft>
                  <a:spcPct val="35000"/>
                </a:spcAft>
              </a:pPr>
              <a:r>
                <a:rPr lang="zh-CN" altLang="en-US" sz="1100" smtClean="0">
                  <a:solidFill>
                    <a:srgbClr val="FFFFFF"/>
                  </a:solidFill>
                  <a:latin typeface="Calibri" pitchFamily="34" charset="0"/>
                  <a:ea typeface="宋体" pitchFamily="2" charset="-122"/>
                </a:rPr>
                <a:t>教育資訊化</a:t>
              </a:r>
              <a:endParaRPr lang="en-US" altLang="zh-CN" sz="1100" dirty="0">
                <a:solidFill>
                  <a:srgbClr val="FFFFFF"/>
                </a:solidFill>
                <a:latin typeface="Calibri" pitchFamily="34" charset="0"/>
                <a:ea typeface="宋体" pitchFamily="2" charset="-122"/>
              </a:endParaRPr>
            </a:p>
            <a:p>
              <a:pPr algn="ctr" eaLnBrk="1" hangingPunct="1">
                <a:lnSpc>
                  <a:spcPct val="90000"/>
                </a:lnSpc>
                <a:spcAft>
                  <a:spcPct val="35000"/>
                </a:spcAft>
              </a:pPr>
              <a:r>
                <a:rPr lang="zh-CN" altLang="en-US" sz="1100" smtClean="0">
                  <a:solidFill>
                    <a:srgbClr val="FFFFFF"/>
                  </a:solidFill>
                  <a:latin typeface="Calibri" pitchFamily="34" charset="0"/>
                  <a:ea typeface="宋体" pitchFamily="2" charset="-122"/>
                </a:rPr>
                <a:t>總體規劃</a:t>
              </a:r>
              <a:endParaRPr lang="en-US" altLang="zh-CN" sz="1100" dirty="0">
                <a:solidFill>
                  <a:srgbClr val="FFFFFF"/>
                </a:solidFill>
                <a:latin typeface="Calibri" pitchFamily="34" charset="0"/>
                <a:ea typeface="宋体" pitchFamily="2" charset="-122"/>
              </a:endParaRPr>
            </a:p>
            <a:p>
              <a:pPr algn="ctr" eaLnBrk="1" hangingPunct="1">
                <a:lnSpc>
                  <a:spcPct val="90000"/>
                </a:lnSpc>
                <a:spcAft>
                  <a:spcPct val="35000"/>
                </a:spcAft>
              </a:pPr>
              <a:r>
                <a:rPr lang="zh-CN" altLang="en-US" sz="1100" dirty="0">
                  <a:solidFill>
                    <a:srgbClr val="FFFFFF"/>
                  </a:solidFill>
                  <a:latin typeface="Calibri" pitchFamily="34" charset="0"/>
                  <a:ea typeface="宋体" pitchFamily="2" charset="-122"/>
                </a:rPr>
                <a:t>第二期：</a:t>
              </a:r>
              <a:endParaRPr lang="en-US" altLang="zh-CN" sz="1100" dirty="0">
                <a:solidFill>
                  <a:srgbClr val="FFFFFF"/>
                </a:solidFill>
                <a:latin typeface="Calibri" pitchFamily="34" charset="0"/>
                <a:ea typeface="宋体" pitchFamily="2" charset="-122"/>
              </a:endParaRPr>
            </a:p>
            <a:p>
              <a:pPr algn="ctr" eaLnBrk="1" hangingPunct="1">
                <a:lnSpc>
                  <a:spcPct val="90000"/>
                </a:lnSpc>
                <a:spcAft>
                  <a:spcPct val="35000"/>
                </a:spcAft>
              </a:pPr>
              <a:r>
                <a:rPr lang="en-US" altLang="en-US" sz="1100" dirty="0">
                  <a:solidFill>
                    <a:srgbClr val="FFFFFF"/>
                  </a:solidFill>
                  <a:latin typeface="Calibri" pitchFamily="34" charset="0"/>
                  <a:ea typeface="宋体" pitchFamily="2" charset="-122"/>
                </a:rPr>
                <a:t>(2003-2008)</a:t>
              </a:r>
              <a:endParaRPr lang="en-SG" altLang="en-US" sz="1100" dirty="0">
                <a:solidFill>
                  <a:srgbClr val="FFFFFF"/>
                </a:solidFill>
                <a:latin typeface="Calibri" pitchFamily="34" charset="0"/>
                <a:ea typeface="宋体" pitchFamily="2" charset="-122"/>
              </a:endParaRPr>
            </a:p>
          </p:txBody>
        </p:sp>
        <p:sp>
          <p:nvSpPr>
            <p:cNvPr id="8" name="Freeform 7"/>
            <p:cNvSpPr/>
            <p:nvPr/>
          </p:nvSpPr>
          <p:spPr>
            <a:xfrm>
              <a:off x="1331732" y="3141480"/>
              <a:ext cx="7583026" cy="1434263"/>
            </a:xfrm>
            <a:custGeom>
              <a:avLst/>
              <a:gdLst>
                <a:gd name="connsiteX0" fmla="*/ 239048 w 1434262"/>
                <a:gd name="connsiteY0" fmla="*/ 0 h 7583025"/>
                <a:gd name="connsiteX1" fmla="*/ 1195214 w 1434262"/>
                <a:gd name="connsiteY1" fmla="*/ 0 h 7583025"/>
                <a:gd name="connsiteX2" fmla="*/ 1434262 w 1434262"/>
                <a:gd name="connsiteY2" fmla="*/ 239048 h 7583025"/>
                <a:gd name="connsiteX3" fmla="*/ 1434262 w 1434262"/>
                <a:gd name="connsiteY3" fmla="*/ 7583025 h 7583025"/>
                <a:gd name="connsiteX4" fmla="*/ 1434262 w 1434262"/>
                <a:gd name="connsiteY4" fmla="*/ 7583025 h 7583025"/>
                <a:gd name="connsiteX5" fmla="*/ 0 w 1434262"/>
                <a:gd name="connsiteY5" fmla="*/ 7583025 h 7583025"/>
                <a:gd name="connsiteX6" fmla="*/ 0 w 1434262"/>
                <a:gd name="connsiteY6" fmla="*/ 7583025 h 7583025"/>
                <a:gd name="connsiteX7" fmla="*/ 0 w 1434262"/>
                <a:gd name="connsiteY7" fmla="*/ 239048 h 7583025"/>
                <a:gd name="connsiteX8" fmla="*/ 239048 w 1434262"/>
                <a:gd name="connsiteY8" fmla="*/ 0 h 758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4262" h="7583025">
                  <a:moveTo>
                    <a:pt x="1434262" y="1263862"/>
                  </a:moveTo>
                  <a:lnTo>
                    <a:pt x="1434262" y="6319163"/>
                  </a:lnTo>
                  <a:cubicBezTo>
                    <a:pt x="1434262" y="7017175"/>
                    <a:pt x="1414019" y="7583022"/>
                    <a:pt x="1389048" y="7583022"/>
                  </a:cubicBezTo>
                  <a:lnTo>
                    <a:pt x="0" y="7583022"/>
                  </a:lnTo>
                  <a:lnTo>
                    <a:pt x="0" y="7583022"/>
                  </a:lnTo>
                  <a:lnTo>
                    <a:pt x="0" y="3"/>
                  </a:lnTo>
                  <a:lnTo>
                    <a:pt x="0" y="3"/>
                  </a:lnTo>
                  <a:lnTo>
                    <a:pt x="1389048" y="3"/>
                  </a:lnTo>
                  <a:cubicBezTo>
                    <a:pt x="1414019" y="3"/>
                    <a:pt x="1434262" y="565850"/>
                    <a:pt x="1434262" y="1263862"/>
                  </a:cubicBezTo>
                  <a:close/>
                </a:path>
              </a:pathLst>
            </a:custGeom>
            <a:solidFill>
              <a:sysClr val="window" lastClr="FFFFFF">
                <a:alpha val="90000"/>
                <a:hueOff val="0"/>
                <a:satOff val="0"/>
                <a:lumOff val="0"/>
                <a:alphaOff val="0"/>
              </a:sysClr>
            </a:solidFill>
            <a:ln w="9525" cap="flat" cmpd="sng" algn="ctr">
              <a:solidFill>
                <a:srgbClr val="9BBB59">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p:spPr>
          <p:style>
            <a:lnRef idx="1">
              <a:scrgbClr r="0" g="0" b="0"/>
            </a:lnRef>
            <a:fillRef idx="1">
              <a:scrgbClr r="0" g="0" b="0"/>
            </a:fillRef>
            <a:effectRef idx="2">
              <a:scrgbClr r="0" g="0" b="0"/>
            </a:effectRef>
            <a:fontRef idx="minor">
              <a:schemeClr val="dk1">
                <a:hueOff val="0"/>
                <a:satOff val="0"/>
                <a:lumOff val="0"/>
                <a:alphaOff val="0"/>
              </a:schemeClr>
            </a:fontRef>
          </p:style>
          <p:txBody>
            <a:bodyPr lIns="170689" tIns="85255" rIns="85255" bIns="85256" anchor="ctr"/>
            <a:lstStyle>
              <a:lvl1pPr marL="342900" indent="-342900" defTabSz="1066800" eaLnBrk="0" hangingPunct="0">
                <a:defRPr>
                  <a:solidFill>
                    <a:schemeClr val="tx1"/>
                  </a:solidFill>
                  <a:latin typeface="Arial" charset="0"/>
                  <a:ea typeface="ＭＳ Ｐゴシック" pitchFamily="34" charset="-128"/>
                </a:defRPr>
              </a:lvl1pPr>
              <a:lvl2pPr marL="228600" indent="-228600" defTabSz="1066800" eaLnBrk="0" hangingPunct="0">
                <a:defRPr>
                  <a:solidFill>
                    <a:schemeClr val="tx1"/>
                  </a:solidFill>
                  <a:latin typeface="Arial" charset="0"/>
                  <a:ea typeface="ＭＳ Ｐゴシック" pitchFamily="34" charset="-128"/>
                </a:defRPr>
              </a:lvl2pPr>
              <a:lvl3pPr marL="1143000" indent="-228600" defTabSz="1066800" eaLnBrk="0" hangingPunct="0">
                <a:defRPr>
                  <a:solidFill>
                    <a:schemeClr val="tx1"/>
                  </a:solidFill>
                  <a:latin typeface="Arial" charset="0"/>
                  <a:ea typeface="ＭＳ Ｐゴシック" pitchFamily="34" charset="-128"/>
                </a:defRPr>
              </a:lvl3pPr>
              <a:lvl4pPr marL="1600200" indent="-228600" defTabSz="1066800" eaLnBrk="0" hangingPunct="0">
                <a:defRPr>
                  <a:solidFill>
                    <a:schemeClr val="tx1"/>
                  </a:solidFill>
                  <a:latin typeface="Arial" charset="0"/>
                  <a:ea typeface="ＭＳ Ｐゴシック" pitchFamily="34" charset="-128"/>
                </a:defRPr>
              </a:lvl4pPr>
              <a:lvl5pPr marL="2057400" indent="-228600" defTabSz="1066800" eaLnBrk="0" hangingPunct="0">
                <a:defRPr>
                  <a:solidFill>
                    <a:schemeClr val="tx1"/>
                  </a:solidFill>
                  <a:latin typeface="Arial" charset="0"/>
                  <a:ea typeface="ＭＳ Ｐゴシック" pitchFamily="34" charset="-128"/>
                </a:defRPr>
              </a:lvl5pPr>
              <a:lvl6pPr marL="2514600" indent="-228600" defTabSz="10668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10668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10668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1066800" eaLnBrk="0" fontAlgn="base" hangingPunct="0">
                <a:spcBef>
                  <a:spcPct val="0"/>
                </a:spcBef>
                <a:spcAft>
                  <a:spcPct val="0"/>
                </a:spcAft>
                <a:defRPr>
                  <a:solidFill>
                    <a:schemeClr val="tx1"/>
                  </a:solidFill>
                  <a:latin typeface="Arial" charset="0"/>
                  <a:ea typeface="ＭＳ Ｐゴシック" pitchFamily="34" charset="-128"/>
                </a:defRPr>
              </a:lvl9pPr>
            </a:lstStyle>
            <a:p>
              <a:pPr lvl="1" eaLnBrk="1" hangingPunct="1">
                <a:lnSpc>
                  <a:spcPct val="90000"/>
                </a:lnSpc>
                <a:spcAft>
                  <a:spcPct val="15000"/>
                </a:spcAft>
                <a:buFontTx/>
                <a:buChar char="•"/>
              </a:pPr>
              <a:r>
                <a:rPr lang="zh-CN" altLang="en-US" sz="2400" smtClean="0">
                  <a:solidFill>
                    <a:srgbClr val="000000"/>
                  </a:solidFill>
                  <a:latin typeface="Calibri" pitchFamily="34" charset="0"/>
                  <a:ea typeface="宋体" pitchFamily="2" charset="-122"/>
                </a:rPr>
                <a:t>關注</a:t>
              </a:r>
              <a:r>
                <a:rPr lang="en-US" altLang="zh-CN" sz="2400" smtClean="0">
                  <a:solidFill>
                    <a:srgbClr val="000000"/>
                  </a:solidFill>
                  <a:latin typeface="Calibri" pitchFamily="34" charset="0"/>
                  <a:ea typeface="宋体" pitchFamily="2" charset="-122"/>
                </a:rPr>
                <a:t>ICT</a:t>
              </a:r>
              <a:r>
                <a:rPr lang="zh-CN" altLang="en-US" sz="2400" smtClean="0">
                  <a:solidFill>
                    <a:srgbClr val="000000"/>
                  </a:solidFill>
                  <a:latin typeface="Calibri" pitchFamily="34" charset="0"/>
                  <a:ea typeface="宋体" pitchFamily="2" charset="-122"/>
                </a:rPr>
                <a:t>在教育中應用的有效性與廣泛性</a:t>
              </a:r>
              <a:endParaRPr lang="en-SG" altLang="en-US" sz="2400">
                <a:solidFill>
                  <a:srgbClr val="000000"/>
                </a:solidFill>
                <a:latin typeface="Calibri" pitchFamily="34" charset="0"/>
                <a:ea typeface="宋体" pitchFamily="2" charset="-122"/>
              </a:endParaRPr>
            </a:p>
            <a:p>
              <a:pPr lvl="1" eaLnBrk="1" hangingPunct="1">
                <a:lnSpc>
                  <a:spcPct val="90000"/>
                </a:lnSpc>
                <a:spcAft>
                  <a:spcPct val="15000"/>
                </a:spcAft>
                <a:buFontTx/>
                <a:buChar char="•"/>
              </a:pPr>
              <a:r>
                <a:rPr lang="en-US" altLang="zh-CN" sz="2400" smtClean="0">
                  <a:solidFill>
                    <a:srgbClr val="000000"/>
                  </a:solidFill>
                  <a:latin typeface="Calibri" pitchFamily="34" charset="0"/>
                  <a:ea typeface="宋体" pitchFamily="2" charset="-122"/>
                </a:rPr>
                <a:t>ICT</a:t>
              </a:r>
              <a:r>
                <a:rPr lang="zh-CN" altLang="en-US" sz="2400" smtClean="0">
                  <a:solidFill>
                    <a:srgbClr val="000000"/>
                  </a:solidFill>
                  <a:latin typeface="Calibri" pitchFamily="34" charset="0"/>
                  <a:ea typeface="宋体" pitchFamily="2" charset="-122"/>
                </a:rPr>
                <a:t>與課程相融合</a:t>
              </a:r>
              <a:endParaRPr lang="en-SG" altLang="en-US" sz="2400">
                <a:solidFill>
                  <a:srgbClr val="000000"/>
                </a:solidFill>
                <a:latin typeface="Calibri" pitchFamily="34" charset="0"/>
                <a:ea typeface="宋体" pitchFamily="2" charset="-122"/>
              </a:endParaRPr>
            </a:p>
            <a:p>
              <a:pPr lvl="1" eaLnBrk="1" hangingPunct="1">
                <a:lnSpc>
                  <a:spcPct val="90000"/>
                </a:lnSpc>
                <a:spcAft>
                  <a:spcPct val="15000"/>
                </a:spcAft>
                <a:buFontTx/>
                <a:buChar char="•"/>
              </a:pPr>
              <a:r>
                <a:rPr lang="zh-CN" altLang="en-US" sz="2400" smtClean="0">
                  <a:solidFill>
                    <a:srgbClr val="000000"/>
                  </a:solidFill>
                  <a:latin typeface="Calibri" pitchFamily="34" charset="0"/>
                  <a:ea typeface="宋体" pitchFamily="2" charset="-122"/>
                </a:rPr>
                <a:t>前瞻性的學校開展</a:t>
              </a:r>
              <a:r>
                <a:rPr lang="en-US" altLang="zh-CN" sz="2400" smtClean="0">
                  <a:solidFill>
                    <a:srgbClr val="000000"/>
                  </a:solidFill>
                  <a:latin typeface="Calibri" pitchFamily="34" charset="0"/>
                  <a:ea typeface="宋体" pitchFamily="2" charset="-122"/>
                </a:rPr>
                <a:t>ICT</a:t>
              </a:r>
              <a:r>
                <a:rPr lang="zh-CN" altLang="en-US" sz="2400" smtClean="0">
                  <a:solidFill>
                    <a:srgbClr val="000000"/>
                  </a:solidFill>
                  <a:latin typeface="Calibri" pitchFamily="34" charset="0"/>
                  <a:ea typeface="宋体" pitchFamily="2" charset="-122"/>
                </a:rPr>
                <a:t>教學創新實踐活動</a:t>
              </a:r>
              <a:endParaRPr lang="en-SG" altLang="en-US" sz="2400">
                <a:solidFill>
                  <a:srgbClr val="000000"/>
                </a:solidFill>
                <a:latin typeface="Calibri" pitchFamily="34" charset="0"/>
                <a:ea typeface="宋体" pitchFamily="2" charset="-122"/>
              </a:endParaRPr>
            </a:p>
          </p:txBody>
        </p:sp>
        <p:sp>
          <p:nvSpPr>
            <p:cNvPr id="9" name="Freeform 8"/>
            <p:cNvSpPr/>
            <p:nvPr/>
          </p:nvSpPr>
          <p:spPr>
            <a:xfrm>
              <a:off x="179513" y="5128769"/>
              <a:ext cx="1201950" cy="1717072"/>
            </a:xfrm>
            <a:custGeom>
              <a:avLst/>
              <a:gdLst>
                <a:gd name="connsiteX0" fmla="*/ 0 w 1717072"/>
                <a:gd name="connsiteY0" fmla="*/ 0 h 1201950"/>
                <a:gd name="connsiteX1" fmla="*/ 1116097 w 1717072"/>
                <a:gd name="connsiteY1" fmla="*/ 0 h 1201950"/>
                <a:gd name="connsiteX2" fmla="*/ 1717072 w 1717072"/>
                <a:gd name="connsiteY2" fmla="*/ 600975 h 1201950"/>
                <a:gd name="connsiteX3" fmla="*/ 1116097 w 1717072"/>
                <a:gd name="connsiteY3" fmla="*/ 1201950 h 1201950"/>
                <a:gd name="connsiteX4" fmla="*/ 0 w 1717072"/>
                <a:gd name="connsiteY4" fmla="*/ 1201950 h 1201950"/>
                <a:gd name="connsiteX5" fmla="*/ 600975 w 1717072"/>
                <a:gd name="connsiteY5" fmla="*/ 600975 h 1201950"/>
                <a:gd name="connsiteX6" fmla="*/ 0 w 1717072"/>
                <a:gd name="connsiteY6" fmla="*/ 0 h 120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7072" h="1201950">
                  <a:moveTo>
                    <a:pt x="1717072" y="0"/>
                  </a:moveTo>
                  <a:lnTo>
                    <a:pt x="1717072" y="781268"/>
                  </a:lnTo>
                  <a:lnTo>
                    <a:pt x="858536" y="1201950"/>
                  </a:lnTo>
                  <a:lnTo>
                    <a:pt x="0" y="781268"/>
                  </a:lnTo>
                  <a:lnTo>
                    <a:pt x="0" y="0"/>
                  </a:lnTo>
                  <a:lnTo>
                    <a:pt x="858536" y="420682"/>
                  </a:lnTo>
                  <a:lnTo>
                    <a:pt x="1717072" y="0"/>
                  </a:lnTo>
                  <a:close/>
                </a:path>
              </a:pathLst>
            </a:cu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w="9525" cap="flat" cmpd="sng" algn="ctr">
              <a:solidFill>
                <a:srgbClr val="8064A2">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p:spPr>
          <p:style>
            <a:lnRef idx="1">
              <a:scrgbClr r="0" g="0" b="0"/>
            </a:lnRef>
            <a:fillRef idx="3">
              <a:scrgbClr r="0" g="0" b="0"/>
            </a:fillRef>
            <a:effectRef idx="2">
              <a:scrgbClr r="0" g="0" b="0"/>
            </a:effectRef>
            <a:fontRef idx="minor">
              <a:schemeClr val="lt1"/>
            </a:fontRef>
          </p:style>
          <p:txBody>
            <a:bodyPr lIns="6985" tIns="607960" rIns="6985" bIns="607960" anchor="ctr"/>
            <a:lstStyle>
              <a:lvl1pPr defTabSz="488950" eaLnBrk="0" hangingPunct="0">
                <a:defRPr>
                  <a:solidFill>
                    <a:schemeClr val="tx1"/>
                  </a:solidFill>
                  <a:latin typeface="Arial" charset="0"/>
                  <a:ea typeface="ＭＳ Ｐゴシック" pitchFamily="34" charset="-128"/>
                </a:defRPr>
              </a:lvl1pPr>
              <a:lvl2pPr marL="742950" indent="-285750" defTabSz="488950" eaLnBrk="0" hangingPunct="0">
                <a:defRPr>
                  <a:solidFill>
                    <a:schemeClr val="tx1"/>
                  </a:solidFill>
                  <a:latin typeface="Arial" charset="0"/>
                  <a:ea typeface="ＭＳ Ｐゴシック" pitchFamily="34" charset="-128"/>
                </a:defRPr>
              </a:lvl2pPr>
              <a:lvl3pPr marL="1143000" indent="-228600" defTabSz="488950" eaLnBrk="0" hangingPunct="0">
                <a:defRPr>
                  <a:solidFill>
                    <a:schemeClr val="tx1"/>
                  </a:solidFill>
                  <a:latin typeface="Arial" charset="0"/>
                  <a:ea typeface="ＭＳ Ｐゴシック" pitchFamily="34" charset="-128"/>
                </a:defRPr>
              </a:lvl3pPr>
              <a:lvl4pPr marL="1600200" indent="-228600" defTabSz="488950" eaLnBrk="0" hangingPunct="0">
                <a:defRPr>
                  <a:solidFill>
                    <a:schemeClr val="tx1"/>
                  </a:solidFill>
                  <a:latin typeface="Arial" charset="0"/>
                  <a:ea typeface="ＭＳ Ｐゴシック" pitchFamily="34" charset="-128"/>
                </a:defRPr>
              </a:lvl4pPr>
              <a:lvl5pPr marL="2057400" indent="-228600" defTabSz="488950" eaLnBrk="0" hangingPunct="0">
                <a:defRPr>
                  <a:solidFill>
                    <a:schemeClr val="tx1"/>
                  </a:solidFill>
                  <a:latin typeface="Arial" charset="0"/>
                  <a:ea typeface="ＭＳ Ｐゴシック" pitchFamily="34" charset="-128"/>
                </a:defRPr>
              </a:lvl5pPr>
              <a:lvl6pPr marL="2514600" indent="-228600" defTabSz="48895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8895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8895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8895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lnSpc>
                  <a:spcPct val="90000"/>
                </a:lnSpc>
                <a:spcAft>
                  <a:spcPct val="35000"/>
                </a:spcAft>
              </a:pPr>
              <a:endParaRPr lang="en-US" altLang="zh-CN" sz="1100">
                <a:solidFill>
                  <a:srgbClr val="FFFFFF"/>
                </a:solidFill>
                <a:latin typeface="Calibri" pitchFamily="34" charset="0"/>
              </a:endParaRPr>
            </a:p>
            <a:p>
              <a:pPr algn="ctr" eaLnBrk="1" hangingPunct="1">
                <a:lnSpc>
                  <a:spcPct val="90000"/>
                </a:lnSpc>
                <a:spcAft>
                  <a:spcPct val="35000"/>
                </a:spcAft>
              </a:pPr>
              <a:r>
                <a:rPr lang="zh-CN" altLang="en-US" sz="1100" smtClean="0">
                  <a:solidFill>
                    <a:srgbClr val="FFFFFF"/>
                  </a:solidFill>
                  <a:latin typeface="Calibri" pitchFamily="34" charset="0"/>
                </a:rPr>
                <a:t>教育資訊化</a:t>
              </a:r>
              <a:endParaRPr lang="en-US" altLang="zh-CN" sz="1100">
                <a:solidFill>
                  <a:srgbClr val="FFFFFF"/>
                </a:solidFill>
                <a:latin typeface="Calibri" pitchFamily="34" charset="0"/>
              </a:endParaRPr>
            </a:p>
            <a:p>
              <a:pPr algn="ctr" eaLnBrk="1" hangingPunct="1">
                <a:lnSpc>
                  <a:spcPct val="90000"/>
                </a:lnSpc>
                <a:spcAft>
                  <a:spcPct val="35000"/>
                </a:spcAft>
              </a:pPr>
              <a:r>
                <a:rPr lang="zh-CN" altLang="en-US" sz="1100" smtClean="0">
                  <a:solidFill>
                    <a:srgbClr val="FFFFFF"/>
                  </a:solidFill>
                  <a:latin typeface="Calibri" pitchFamily="34" charset="0"/>
                </a:rPr>
                <a:t>總體規劃</a:t>
              </a:r>
              <a:endParaRPr lang="en-US" altLang="zh-CN" sz="1100">
                <a:solidFill>
                  <a:srgbClr val="FFFFFF"/>
                </a:solidFill>
                <a:latin typeface="Calibri" pitchFamily="34" charset="0"/>
              </a:endParaRPr>
            </a:p>
            <a:p>
              <a:pPr algn="ctr" eaLnBrk="1" hangingPunct="1">
                <a:lnSpc>
                  <a:spcPct val="90000"/>
                </a:lnSpc>
                <a:spcAft>
                  <a:spcPct val="35000"/>
                </a:spcAft>
              </a:pPr>
              <a:r>
                <a:rPr lang="zh-CN" altLang="en-US" sz="1100">
                  <a:solidFill>
                    <a:srgbClr val="FFFFFF"/>
                  </a:solidFill>
                  <a:latin typeface="Calibri" pitchFamily="34" charset="0"/>
                </a:rPr>
                <a:t>第三期：</a:t>
              </a:r>
              <a:endParaRPr lang="en-US" altLang="zh-CN" sz="1100">
                <a:solidFill>
                  <a:srgbClr val="FFFFFF"/>
                </a:solidFill>
                <a:latin typeface="Calibri" pitchFamily="34" charset="0"/>
              </a:endParaRPr>
            </a:p>
            <a:p>
              <a:pPr algn="ctr" eaLnBrk="1" hangingPunct="1">
                <a:lnSpc>
                  <a:spcPct val="90000"/>
                </a:lnSpc>
                <a:spcAft>
                  <a:spcPct val="35000"/>
                </a:spcAft>
              </a:pPr>
              <a:r>
                <a:rPr lang="en-US" altLang="en-US" sz="1100">
                  <a:solidFill>
                    <a:srgbClr val="FFFFFF"/>
                  </a:solidFill>
                  <a:latin typeface="Calibri" pitchFamily="34" charset="0"/>
                </a:rPr>
                <a:t>(</a:t>
              </a:r>
              <a:r>
                <a:rPr lang="en-US" altLang="en-US" sz="1100">
                  <a:solidFill>
                    <a:srgbClr val="FFFFFF"/>
                  </a:solidFill>
                  <a:latin typeface="Calibri" pitchFamily="34" charset="0"/>
                  <a:ea typeface="宋体" pitchFamily="2" charset="-122"/>
                </a:rPr>
                <a:t>2009-2014</a:t>
              </a:r>
              <a:r>
                <a:rPr lang="en-US" altLang="en-US" sz="1100">
                  <a:solidFill>
                    <a:srgbClr val="FFFFFF"/>
                  </a:solidFill>
                  <a:latin typeface="Calibri" pitchFamily="34" charset="0"/>
                </a:rPr>
                <a:t>)</a:t>
              </a:r>
              <a:endParaRPr lang="en-SG" altLang="en-US" sz="1100">
                <a:solidFill>
                  <a:srgbClr val="FFFFFF"/>
                </a:solidFill>
                <a:latin typeface="Calibri" pitchFamily="34" charset="0"/>
              </a:endParaRPr>
            </a:p>
          </p:txBody>
        </p:sp>
        <p:sp>
          <p:nvSpPr>
            <p:cNvPr id="10" name="Freeform 9"/>
            <p:cNvSpPr/>
            <p:nvPr/>
          </p:nvSpPr>
          <p:spPr>
            <a:xfrm>
              <a:off x="1364172" y="4810853"/>
              <a:ext cx="7583026" cy="1743311"/>
            </a:xfrm>
            <a:custGeom>
              <a:avLst/>
              <a:gdLst>
                <a:gd name="connsiteX0" fmla="*/ 290557 w 1743310"/>
                <a:gd name="connsiteY0" fmla="*/ 0 h 7583025"/>
                <a:gd name="connsiteX1" fmla="*/ 1452753 w 1743310"/>
                <a:gd name="connsiteY1" fmla="*/ 0 h 7583025"/>
                <a:gd name="connsiteX2" fmla="*/ 1743310 w 1743310"/>
                <a:gd name="connsiteY2" fmla="*/ 290557 h 7583025"/>
                <a:gd name="connsiteX3" fmla="*/ 1743310 w 1743310"/>
                <a:gd name="connsiteY3" fmla="*/ 7583025 h 7583025"/>
                <a:gd name="connsiteX4" fmla="*/ 1743310 w 1743310"/>
                <a:gd name="connsiteY4" fmla="*/ 7583025 h 7583025"/>
                <a:gd name="connsiteX5" fmla="*/ 0 w 1743310"/>
                <a:gd name="connsiteY5" fmla="*/ 7583025 h 7583025"/>
                <a:gd name="connsiteX6" fmla="*/ 0 w 1743310"/>
                <a:gd name="connsiteY6" fmla="*/ 7583025 h 7583025"/>
                <a:gd name="connsiteX7" fmla="*/ 0 w 1743310"/>
                <a:gd name="connsiteY7" fmla="*/ 290557 h 7583025"/>
                <a:gd name="connsiteX8" fmla="*/ 290557 w 1743310"/>
                <a:gd name="connsiteY8" fmla="*/ 0 h 758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3310" h="7583025">
                  <a:moveTo>
                    <a:pt x="1743310" y="1263862"/>
                  </a:moveTo>
                  <a:lnTo>
                    <a:pt x="1743310" y="6319163"/>
                  </a:lnTo>
                  <a:cubicBezTo>
                    <a:pt x="1743310" y="7017173"/>
                    <a:pt x="1713403" y="7583023"/>
                    <a:pt x="1676512" y="7583023"/>
                  </a:cubicBezTo>
                  <a:lnTo>
                    <a:pt x="0" y="7583023"/>
                  </a:lnTo>
                  <a:lnTo>
                    <a:pt x="0" y="7583023"/>
                  </a:lnTo>
                  <a:lnTo>
                    <a:pt x="0" y="2"/>
                  </a:lnTo>
                  <a:lnTo>
                    <a:pt x="0" y="2"/>
                  </a:lnTo>
                  <a:lnTo>
                    <a:pt x="1676512" y="2"/>
                  </a:lnTo>
                  <a:cubicBezTo>
                    <a:pt x="1713403" y="2"/>
                    <a:pt x="1743310" y="565852"/>
                    <a:pt x="1743310" y="1263862"/>
                  </a:cubicBezTo>
                  <a:close/>
                </a:path>
              </a:pathLst>
            </a:custGeom>
            <a:solidFill>
              <a:sysClr val="window" lastClr="FFFFFF">
                <a:alpha val="90000"/>
                <a:hueOff val="0"/>
                <a:satOff val="0"/>
                <a:lumOff val="0"/>
                <a:alphaOff val="0"/>
              </a:sysClr>
            </a:solidFill>
            <a:ln w="9525" cap="flat" cmpd="sng" algn="ctr">
              <a:solidFill>
                <a:srgbClr val="8064A2">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p:spPr>
          <p:style>
            <a:lnRef idx="1">
              <a:scrgbClr r="0" g="0" b="0"/>
            </a:lnRef>
            <a:fillRef idx="1">
              <a:scrgbClr r="0" g="0" b="0"/>
            </a:fillRef>
            <a:effectRef idx="2">
              <a:scrgbClr r="0" g="0" b="0"/>
            </a:effectRef>
            <a:fontRef idx="minor">
              <a:schemeClr val="dk1">
                <a:hueOff val="0"/>
                <a:satOff val="0"/>
                <a:lumOff val="0"/>
                <a:alphaOff val="0"/>
              </a:schemeClr>
            </a:fontRef>
          </p:style>
          <p:txBody>
            <a:bodyPr lIns="170689" tIns="100342" rIns="100341" bIns="100341" anchor="ctr"/>
            <a:lstStyle>
              <a:lvl1pPr marL="342900" indent="-342900" defTabSz="1066800" eaLnBrk="0" hangingPunct="0">
                <a:defRPr>
                  <a:solidFill>
                    <a:schemeClr val="tx1"/>
                  </a:solidFill>
                  <a:latin typeface="Arial" charset="0"/>
                  <a:ea typeface="ＭＳ Ｐゴシック" pitchFamily="34" charset="-128"/>
                </a:defRPr>
              </a:lvl1pPr>
              <a:lvl2pPr marL="228600" indent="-228600" defTabSz="1066800" eaLnBrk="0" hangingPunct="0">
                <a:defRPr>
                  <a:solidFill>
                    <a:schemeClr val="tx1"/>
                  </a:solidFill>
                  <a:latin typeface="Arial" charset="0"/>
                  <a:ea typeface="ＭＳ Ｐゴシック" pitchFamily="34" charset="-128"/>
                </a:defRPr>
              </a:lvl2pPr>
              <a:lvl3pPr marL="1143000" indent="-228600" defTabSz="1066800" eaLnBrk="0" hangingPunct="0">
                <a:defRPr>
                  <a:solidFill>
                    <a:schemeClr val="tx1"/>
                  </a:solidFill>
                  <a:latin typeface="Arial" charset="0"/>
                  <a:ea typeface="ＭＳ Ｐゴシック" pitchFamily="34" charset="-128"/>
                </a:defRPr>
              </a:lvl3pPr>
              <a:lvl4pPr marL="1600200" indent="-228600" defTabSz="1066800" eaLnBrk="0" hangingPunct="0">
                <a:defRPr>
                  <a:solidFill>
                    <a:schemeClr val="tx1"/>
                  </a:solidFill>
                  <a:latin typeface="Arial" charset="0"/>
                  <a:ea typeface="ＭＳ Ｐゴシック" pitchFamily="34" charset="-128"/>
                </a:defRPr>
              </a:lvl4pPr>
              <a:lvl5pPr marL="2057400" indent="-228600" defTabSz="1066800" eaLnBrk="0" hangingPunct="0">
                <a:defRPr>
                  <a:solidFill>
                    <a:schemeClr val="tx1"/>
                  </a:solidFill>
                  <a:latin typeface="Arial" charset="0"/>
                  <a:ea typeface="ＭＳ Ｐゴシック" pitchFamily="34" charset="-128"/>
                </a:defRPr>
              </a:lvl5pPr>
              <a:lvl6pPr marL="2514600" indent="-228600" defTabSz="10668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10668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10668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1066800" eaLnBrk="0" fontAlgn="base" hangingPunct="0">
                <a:spcBef>
                  <a:spcPct val="0"/>
                </a:spcBef>
                <a:spcAft>
                  <a:spcPct val="0"/>
                </a:spcAft>
                <a:defRPr>
                  <a:solidFill>
                    <a:schemeClr val="tx1"/>
                  </a:solidFill>
                  <a:latin typeface="Arial" charset="0"/>
                  <a:ea typeface="ＭＳ Ｐゴシック" pitchFamily="34" charset="-128"/>
                </a:defRPr>
              </a:lvl9pPr>
            </a:lstStyle>
            <a:p>
              <a:pPr lvl="1" eaLnBrk="1" hangingPunct="1">
                <a:lnSpc>
                  <a:spcPct val="90000"/>
                </a:lnSpc>
                <a:spcAft>
                  <a:spcPct val="15000"/>
                </a:spcAft>
                <a:buFontTx/>
                <a:buChar char="•"/>
              </a:pPr>
              <a:r>
                <a:rPr lang="zh-CN" altLang="en-US" sz="2400" smtClean="0">
                  <a:solidFill>
                    <a:srgbClr val="000000"/>
                  </a:solidFill>
                  <a:latin typeface="Calibri" pitchFamily="34" charset="0"/>
                  <a:ea typeface="宋体" pitchFamily="2" charset="-122"/>
                </a:rPr>
                <a:t>加強</a:t>
              </a:r>
              <a:r>
                <a:rPr lang="en-US" altLang="zh-CN" sz="2400" smtClean="0">
                  <a:solidFill>
                    <a:srgbClr val="000000"/>
                  </a:solidFill>
                  <a:latin typeface="Calibri" pitchFamily="34" charset="0"/>
                  <a:ea typeface="宋体" pitchFamily="2" charset="-122"/>
                </a:rPr>
                <a:t>ICT</a:t>
              </a:r>
              <a:r>
                <a:rPr lang="zh-CN" altLang="en-US" sz="2400" smtClean="0">
                  <a:solidFill>
                    <a:srgbClr val="000000"/>
                  </a:solidFill>
                  <a:latin typeface="Calibri" pitchFamily="34" charset="0"/>
                  <a:ea typeface="宋体" pitchFamily="2" charset="-122"/>
                </a:rPr>
                <a:t>與課程、教學與測試的融合</a:t>
              </a:r>
              <a:endParaRPr lang="en-SG" altLang="en-US" sz="2400" dirty="0">
                <a:solidFill>
                  <a:srgbClr val="000000"/>
                </a:solidFill>
                <a:latin typeface="Calibri" pitchFamily="34" charset="0"/>
                <a:ea typeface="宋体" pitchFamily="2" charset="-122"/>
              </a:endParaRPr>
            </a:p>
            <a:p>
              <a:pPr lvl="1" eaLnBrk="1" hangingPunct="1">
                <a:lnSpc>
                  <a:spcPct val="90000"/>
                </a:lnSpc>
                <a:spcAft>
                  <a:spcPct val="15000"/>
                </a:spcAft>
                <a:buFontTx/>
                <a:buChar char="•"/>
              </a:pPr>
              <a:r>
                <a:rPr lang="zh-CN" altLang="en-US" sz="2400" smtClean="0">
                  <a:solidFill>
                    <a:srgbClr val="000000"/>
                  </a:solidFill>
                  <a:latin typeface="Calibri" pitchFamily="34" charset="0"/>
                  <a:ea typeface="宋体" pitchFamily="2" charset="-122"/>
                </a:rPr>
                <a:t>專門化的、基於實踐的教師職業發展</a:t>
              </a:r>
              <a:endParaRPr lang="en-SG" altLang="en-US" sz="2400" dirty="0">
                <a:solidFill>
                  <a:srgbClr val="000000"/>
                </a:solidFill>
                <a:latin typeface="Calibri" pitchFamily="34" charset="0"/>
                <a:ea typeface="宋体" pitchFamily="2" charset="-122"/>
              </a:endParaRPr>
            </a:p>
            <a:p>
              <a:pPr lvl="1" eaLnBrk="1" hangingPunct="1">
                <a:lnSpc>
                  <a:spcPct val="90000"/>
                </a:lnSpc>
                <a:spcAft>
                  <a:spcPct val="15000"/>
                </a:spcAft>
                <a:buFontTx/>
                <a:buChar char="•"/>
              </a:pPr>
              <a:r>
                <a:rPr lang="zh-CN" altLang="en-US" sz="2400">
                  <a:solidFill>
                    <a:srgbClr val="000000"/>
                  </a:solidFill>
                  <a:latin typeface="Calibri" pitchFamily="34" charset="0"/>
                  <a:ea typeface="宋体" pitchFamily="2" charset="-122"/>
                </a:rPr>
                <a:t>改善</a:t>
              </a:r>
              <a:r>
                <a:rPr lang="en-US" altLang="zh-CN" sz="2400" smtClean="0">
                  <a:solidFill>
                    <a:srgbClr val="000000"/>
                  </a:solidFill>
                  <a:latin typeface="Calibri" pitchFamily="34" charset="0"/>
                  <a:ea typeface="宋体" pitchFamily="2" charset="-122"/>
                </a:rPr>
                <a:t>ICT</a:t>
              </a:r>
              <a:r>
                <a:rPr lang="zh-CN" altLang="en-US" sz="2400" smtClean="0">
                  <a:solidFill>
                    <a:srgbClr val="000000"/>
                  </a:solidFill>
                  <a:latin typeface="Calibri" pitchFamily="34" charset="0"/>
                  <a:ea typeface="宋体" pitchFamily="2" charset="-122"/>
                </a:rPr>
                <a:t>配備</a:t>
              </a:r>
              <a:endParaRPr lang="en-SG" altLang="en-US" sz="2400" dirty="0">
                <a:solidFill>
                  <a:srgbClr val="000000"/>
                </a:solidFill>
                <a:latin typeface="Calibri" pitchFamily="34" charset="0"/>
                <a:ea typeface="宋体" pitchFamily="2" charset="-122"/>
              </a:endParaRPr>
            </a:p>
          </p:txBody>
        </p:sp>
      </p:grpSp>
    </p:spTree>
    <p:extLst>
      <p:ext uri="{BB962C8B-B14F-4D97-AF65-F5344CB8AC3E}">
        <p14:creationId xmlns:p14="http://schemas.microsoft.com/office/powerpoint/2010/main" val="282248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239" y="0"/>
            <a:ext cx="6924675"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3339" y="2852936"/>
            <a:ext cx="5743575" cy="4181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35816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900113" y="152400"/>
            <a:ext cx="8015287" cy="381000"/>
          </a:xfrm>
        </p:spPr>
        <p:txBody>
          <a:bodyPr>
            <a:normAutofit fontScale="90000"/>
          </a:bodyPr>
          <a:lstStyle/>
          <a:p>
            <a:pPr eaLnBrk="1" hangingPunct="1"/>
            <a:r>
              <a:rPr lang="en-US" altLang="en-US" smtClean="0"/>
              <a:t>ICT</a:t>
            </a:r>
            <a:r>
              <a:rPr lang="en-US" altLang="zh-CN" smtClean="0"/>
              <a:t>—</a:t>
            </a:r>
            <a:r>
              <a:rPr lang="zh-CN" altLang="en-US" smtClean="0"/>
              <a:t>變革的催化劑</a:t>
            </a:r>
            <a:r>
              <a:rPr lang="en-US" altLang="en-US" smtClean="0"/>
              <a:t>: </a:t>
            </a:r>
            <a:r>
              <a:rPr lang="en-US" altLang="en-US" dirty="0" smtClean="0"/>
              <a:t>NIE</a:t>
            </a:r>
            <a:r>
              <a:rPr lang="zh-CN" altLang="en-US" dirty="0" smtClean="0"/>
              <a:t>的研究</a:t>
            </a:r>
            <a:endParaRPr lang="en-SG" altLang="en-US" dirty="0" smtClean="0"/>
          </a:p>
        </p:txBody>
      </p:sp>
      <p:graphicFrame>
        <p:nvGraphicFramePr>
          <p:cNvPr id="5" name="Content Placeholder 4"/>
          <p:cNvGraphicFramePr>
            <a:graphicFrameLocks noGrp="1"/>
          </p:cNvGraphicFramePr>
          <p:nvPr>
            <p:ph idx="1"/>
          </p:nvPr>
        </p:nvGraphicFramePr>
        <p:xfrm>
          <a:off x="179512" y="1340768"/>
          <a:ext cx="8784976" cy="5212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bwMode="auto">
          <a:xfrm>
            <a:off x="3384550" y="2432050"/>
            <a:ext cx="2376488" cy="1993900"/>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sp>
      <p:sp>
        <p:nvSpPr>
          <p:cNvPr id="11" name="TextBox 10"/>
          <p:cNvSpPr txBox="1"/>
          <p:nvPr/>
        </p:nvSpPr>
        <p:spPr>
          <a:xfrm>
            <a:off x="179388" y="1484313"/>
            <a:ext cx="1944687" cy="369887"/>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zh-CN" altLang="en-US" smtClean="0">
                <a:solidFill>
                  <a:srgbClr val="000000"/>
                </a:solidFill>
                <a:latin typeface="宋体" pitchFamily="2" charset="-122"/>
                <a:ea typeface="宋体" pitchFamily="2" charset="-122"/>
              </a:rPr>
              <a:t>小組貼紙</a:t>
            </a:r>
            <a:endParaRPr lang="en-US" altLang="en-US" dirty="0">
              <a:solidFill>
                <a:srgbClr val="000000"/>
              </a:solidFill>
              <a:latin typeface="宋体" pitchFamily="2" charset="-122"/>
              <a:ea typeface="宋体" pitchFamily="2" charset="-122"/>
            </a:endParaRPr>
          </a:p>
        </p:txBody>
      </p:sp>
      <p:sp>
        <p:nvSpPr>
          <p:cNvPr id="12" name="TextBox 11"/>
          <p:cNvSpPr txBox="1"/>
          <p:nvPr/>
        </p:nvSpPr>
        <p:spPr>
          <a:xfrm>
            <a:off x="2484438" y="1484313"/>
            <a:ext cx="1943100" cy="369887"/>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zh-CN" altLang="en-US" smtClean="0">
                <a:solidFill>
                  <a:srgbClr val="000000"/>
                </a:solidFill>
                <a:latin typeface="宋体" pitchFamily="2" charset="-122"/>
                <a:ea typeface="宋体" pitchFamily="2" charset="-122"/>
              </a:rPr>
              <a:t>成語，動起來！</a:t>
            </a:r>
            <a:endParaRPr lang="en-US" altLang="en-US">
              <a:solidFill>
                <a:srgbClr val="000000"/>
              </a:solidFill>
              <a:latin typeface="宋体" pitchFamily="2" charset="-122"/>
              <a:ea typeface="宋体" pitchFamily="2" charset="-122"/>
            </a:endParaRPr>
          </a:p>
        </p:txBody>
      </p:sp>
      <p:sp>
        <p:nvSpPr>
          <p:cNvPr id="13" name="TextBox 12"/>
          <p:cNvSpPr txBox="1"/>
          <p:nvPr/>
        </p:nvSpPr>
        <p:spPr>
          <a:xfrm>
            <a:off x="4716463" y="1484313"/>
            <a:ext cx="1943100" cy="369887"/>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zh-CN" altLang="en-US" dirty="0"/>
              <a:t>第二人生</a:t>
            </a:r>
            <a:endParaRPr lang="en-US" dirty="0"/>
          </a:p>
        </p:txBody>
      </p:sp>
      <p:sp>
        <p:nvSpPr>
          <p:cNvPr id="14" name="TextBox 13"/>
          <p:cNvSpPr txBox="1"/>
          <p:nvPr/>
        </p:nvSpPr>
        <p:spPr>
          <a:xfrm>
            <a:off x="7019925" y="1484313"/>
            <a:ext cx="1944688" cy="369887"/>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zh-CN" altLang="en-US" smtClean="0"/>
              <a:t>治國之道</a:t>
            </a:r>
            <a:r>
              <a:rPr lang="en-US" altLang="zh-CN" smtClean="0"/>
              <a:t>X</a:t>
            </a:r>
            <a:endParaRPr lang="en-US" dirty="0"/>
          </a:p>
        </p:txBody>
      </p:sp>
      <p:sp>
        <p:nvSpPr>
          <p:cNvPr id="22537" name="TextBox 14"/>
          <p:cNvSpPr txBox="1">
            <a:spLocks noChangeArrowheads="1"/>
          </p:cNvSpPr>
          <p:nvPr/>
        </p:nvSpPr>
        <p:spPr bwMode="auto">
          <a:xfrm>
            <a:off x="395288" y="4365625"/>
            <a:ext cx="1873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zh-CN" altLang="en-US" smtClean="0">
                <a:latin typeface="宋体" pitchFamily="2" charset="-122"/>
                <a:ea typeface="宋体" pitchFamily="2" charset="-122"/>
              </a:rPr>
              <a:t>合作知識建構</a:t>
            </a:r>
            <a:endParaRPr lang="en-US" altLang="en-US" dirty="0">
              <a:latin typeface="宋体" pitchFamily="2" charset="-122"/>
              <a:ea typeface="宋体" pitchFamily="2" charset="-122"/>
            </a:endParaRPr>
          </a:p>
        </p:txBody>
      </p:sp>
      <p:sp>
        <p:nvSpPr>
          <p:cNvPr id="22538" name="TextBox 15"/>
          <p:cNvSpPr txBox="1">
            <a:spLocks noChangeArrowheads="1"/>
          </p:cNvSpPr>
          <p:nvPr/>
        </p:nvSpPr>
        <p:spPr bwMode="auto">
          <a:xfrm>
            <a:off x="4787900" y="4437063"/>
            <a:ext cx="22320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zh-CN" altLang="en-US" smtClean="0">
                <a:latin typeface="宋体" pitchFamily="2" charset="-122"/>
                <a:ea typeface="宋体" pitchFamily="2" charset="-122"/>
              </a:rPr>
              <a:t>“犯錯”</a:t>
            </a:r>
            <a:endParaRPr lang="en-US" altLang="zh-CN" dirty="0">
              <a:latin typeface="宋体" pitchFamily="2" charset="-122"/>
              <a:ea typeface="宋体" pitchFamily="2" charset="-122"/>
            </a:endParaRPr>
          </a:p>
          <a:p>
            <a:pPr algn="ctr" eaLnBrk="1" hangingPunct="1"/>
            <a:r>
              <a:rPr lang="zh-CN" altLang="en-US" smtClean="0">
                <a:latin typeface="宋体" pitchFamily="2" charset="-122"/>
                <a:ea typeface="宋体" pitchFamily="2" charset="-122"/>
              </a:rPr>
              <a:t>直覺資源</a:t>
            </a:r>
            <a:endParaRPr lang="en-US" altLang="zh-CN" dirty="0">
              <a:latin typeface="宋体" pitchFamily="2" charset="-122"/>
              <a:ea typeface="宋体" pitchFamily="2" charset="-122"/>
            </a:endParaRPr>
          </a:p>
          <a:p>
            <a:pPr algn="ctr" eaLnBrk="1" hangingPunct="1"/>
            <a:endParaRPr lang="en-US" altLang="en-US" dirty="0">
              <a:latin typeface="宋体" pitchFamily="2" charset="-122"/>
              <a:ea typeface="宋体" pitchFamily="2" charset="-122"/>
            </a:endParaRPr>
          </a:p>
        </p:txBody>
      </p:sp>
      <p:sp>
        <p:nvSpPr>
          <p:cNvPr id="22539" name="TextBox 16"/>
          <p:cNvSpPr txBox="1">
            <a:spLocks noChangeArrowheads="1"/>
          </p:cNvSpPr>
          <p:nvPr/>
        </p:nvSpPr>
        <p:spPr bwMode="auto">
          <a:xfrm>
            <a:off x="2484438" y="4365625"/>
            <a:ext cx="223202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zh-CN" altLang="en-US" smtClean="0">
                <a:latin typeface="宋体" pitchFamily="2" charset="-122"/>
                <a:ea typeface="宋体" pitchFamily="2" charset="-122"/>
              </a:rPr>
              <a:t>連接正式與非正式學習</a:t>
            </a:r>
            <a:endParaRPr lang="en-US" altLang="zh-CN" dirty="0">
              <a:latin typeface="宋体" pitchFamily="2" charset="-122"/>
              <a:ea typeface="宋体" pitchFamily="2" charset="-122"/>
            </a:endParaRPr>
          </a:p>
          <a:p>
            <a:pPr algn="ctr" eaLnBrk="1" hangingPunct="1"/>
            <a:r>
              <a:rPr lang="zh-CN" altLang="en-US" smtClean="0">
                <a:latin typeface="宋体" pitchFamily="2" charset="-122"/>
                <a:ea typeface="宋体" pitchFamily="2" charset="-122"/>
              </a:rPr>
              <a:t>拓寬與加深</a:t>
            </a:r>
            <a:endParaRPr lang="en-US" altLang="en-US" dirty="0">
              <a:latin typeface="宋体" pitchFamily="2" charset="-122"/>
              <a:ea typeface="宋体" pitchFamily="2" charset="-122"/>
            </a:endParaRPr>
          </a:p>
        </p:txBody>
      </p:sp>
      <p:sp>
        <p:nvSpPr>
          <p:cNvPr id="22540" name="TextBox 17"/>
          <p:cNvSpPr txBox="1">
            <a:spLocks noChangeArrowheads="1"/>
          </p:cNvSpPr>
          <p:nvPr/>
        </p:nvSpPr>
        <p:spPr bwMode="auto">
          <a:xfrm>
            <a:off x="7019925" y="4437063"/>
            <a:ext cx="2124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zh-CN" altLang="en-US" smtClean="0">
                <a:latin typeface="宋体" pitchFamily="2" charset="-122"/>
                <a:ea typeface="宋体" pitchFamily="2" charset="-122"/>
              </a:rPr>
              <a:t>親身體驗</a:t>
            </a:r>
            <a:endParaRPr lang="en-US" altLang="zh-CN" dirty="0">
              <a:latin typeface="宋体" pitchFamily="2" charset="-122"/>
              <a:ea typeface="宋体" pitchFamily="2" charset="-122"/>
            </a:endParaRPr>
          </a:p>
          <a:p>
            <a:pPr algn="ctr" eaLnBrk="1" hangingPunct="1"/>
            <a:r>
              <a:rPr lang="zh-CN" altLang="en-US" smtClean="0">
                <a:latin typeface="宋体" pitchFamily="2" charset="-122"/>
                <a:ea typeface="宋体" pitchFamily="2" charset="-122"/>
              </a:rPr>
              <a:t>對話與反思</a:t>
            </a:r>
            <a:endParaRPr lang="en-US" altLang="en-US" dirty="0">
              <a:latin typeface="宋体" pitchFamily="2" charset="-122"/>
              <a:ea typeface="宋体" pitchFamily="2" charset="-122"/>
            </a:endParaRPr>
          </a:p>
        </p:txBody>
      </p:sp>
    </p:spTree>
    <p:extLst>
      <p:ext uri="{BB962C8B-B14F-4D97-AF65-F5344CB8AC3E}">
        <p14:creationId xmlns:p14="http://schemas.microsoft.com/office/powerpoint/2010/main" val="2148551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0" y="1676400"/>
            <a:ext cx="88947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r>
              <a:rPr lang="zh-CN" altLang="en-US" sz="3600" b="1" smtClean="0">
                <a:solidFill>
                  <a:schemeClr val="tx2">
                    <a:lumMod val="75000"/>
                  </a:schemeClr>
                </a:solidFill>
                <a:latin typeface="Calibri" pitchFamily="34" charset="0"/>
                <a:ea typeface="宋体" pitchFamily="2" charset="-122"/>
              </a:rPr>
              <a:t>小組貼紙</a:t>
            </a:r>
            <a:r>
              <a:rPr lang="en-US" altLang="en-US" sz="3600" b="1" smtClean="0">
                <a:solidFill>
                  <a:schemeClr val="tx2">
                    <a:lumMod val="75000"/>
                  </a:schemeClr>
                </a:solidFill>
                <a:latin typeface="Calibri" pitchFamily="34" charset="0"/>
                <a:ea typeface="宋体" pitchFamily="2" charset="-122"/>
              </a:rPr>
              <a:t>Group </a:t>
            </a:r>
            <a:r>
              <a:rPr lang="en-US" altLang="en-US" sz="3600" b="1" dirty="0">
                <a:solidFill>
                  <a:schemeClr val="tx2">
                    <a:lumMod val="75000"/>
                  </a:schemeClr>
                </a:solidFill>
                <a:latin typeface="Calibri" pitchFamily="34" charset="0"/>
                <a:ea typeface="宋体" pitchFamily="2" charset="-122"/>
              </a:rPr>
              <a:t>Scribbles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7381" y="2852936"/>
            <a:ext cx="3528392" cy="245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3537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zh-CN" altLang="en-US" smtClean="0"/>
              <a:t>什麼是“小組貼紙”</a:t>
            </a:r>
            <a:r>
              <a:rPr lang="en-US" altLang="en-US" smtClean="0"/>
              <a:t>(</a:t>
            </a:r>
            <a:r>
              <a:rPr lang="en-US" altLang="en-US" dirty="0" smtClean="0"/>
              <a:t>GS)?</a:t>
            </a:r>
          </a:p>
        </p:txBody>
      </p:sp>
      <p:sp>
        <p:nvSpPr>
          <p:cNvPr id="25603" name="Rectangle 3"/>
          <p:cNvSpPr>
            <a:spLocks noGrp="1" noChangeArrowheads="1"/>
          </p:cNvSpPr>
          <p:nvPr>
            <p:ph type="body" idx="1"/>
          </p:nvPr>
        </p:nvSpPr>
        <p:spPr>
          <a:xfrm>
            <a:off x="468313" y="1905000"/>
            <a:ext cx="3167062" cy="4953000"/>
          </a:xfrm>
        </p:spPr>
        <p:txBody>
          <a:bodyPr/>
          <a:lstStyle/>
          <a:p>
            <a:pPr eaLnBrk="1" hangingPunct="1">
              <a:buFontTx/>
              <a:buChar char="-"/>
            </a:pPr>
            <a:r>
              <a:rPr lang="zh-CN" altLang="en-US" sz="2400" smtClean="0"/>
              <a:t>“</a:t>
            </a:r>
            <a:r>
              <a:rPr lang="en-US" altLang="zh-CN" sz="2400" smtClean="0"/>
              <a:t>N</a:t>
            </a:r>
            <a:r>
              <a:rPr lang="zh-CN" altLang="en-US" sz="2400" smtClean="0"/>
              <a:t>次貼”的電子版</a:t>
            </a:r>
            <a:endParaRPr lang="en-SG" altLang="en-US" sz="2400" dirty="0" smtClean="0"/>
          </a:p>
          <a:p>
            <a:pPr eaLnBrk="1" hangingPunct="1">
              <a:buFontTx/>
              <a:buChar char="-"/>
            </a:pPr>
            <a:endParaRPr lang="en-SG" altLang="en-US" sz="2400" dirty="0" smtClean="0"/>
          </a:p>
          <a:p>
            <a:pPr eaLnBrk="1" hangingPunct="1"/>
            <a:r>
              <a:rPr lang="zh-CN" altLang="en-US" dirty="0" smtClean="0"/>
              <a:t>拓展的“可供性”（</a:t>
            </a:r>
            <a:r>
              <a:rPr lang="en-US" altLang="zh-CN" dirty="0" smtClean="0"/>
              <a:t>affordances</a:t>
            </a:r>
            <a:r>
              <a:rPr lang="zh-CN" altLang="en-US" dirty="0" smtClean="0"/>
              <a:t>）</a:t>
            </a:r>
            <a:endParaRPr lang="en-US" altLang="en-US" dirty="0" smtClean="0"/>
          </a:p>
        </p:txBody>
      </p:sp>
      <p:pic>
        <p:nvPicPr>
          <p:cNvPr id="25604" name="Picture 5" descr="Interface of GS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1268413"/>
            <a:ext cx="3973513"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bwMode="auto">
          <a:xfrm>
            <a:off x="7164388" y="2924175"/>
            <a:ext cx="647700" cy="0"/>
          </a:xfrm>
          <a:prstGeom prst="line">
            <a:avLst/>
          </a:prstGeom>
          <a:ln>
            <a:headEnd type="none" w="med" len="med"/>
            <a:tailEnd type="none" w="med" len="med"/>
          </a:ln>
          <a:extLst/>
        </p:spPr>
        <p:style>
          <a:lnRef idx="3">
            <a:schemeClr val="accent2"/>
          </a:lnRef>
          <a:fillRef idx="0">
            <a:schemeClr val="accent2"/>
          </a:fillRef>
          <a:effectRef idx="2">
            <a:schemeClr val="accent2"/>
          </a:effectRef>
          <a:fontRef idx="minor">
            <a:schemeClr val="tx1"/>
          </a:fontRef>
        </p:style>
      </p:cxnSp>
      <p:cxnSp>
        <p:nvCxnSpPr>
          <p:cNvPr id="8" name="Straight Connector 7"/>
          <p:cNvCxnSpPr/>
          <p:nvPr/>
        </p:nvCxnSpPr>
        <p:spPr bwMode="auto">
          <a:xfrm>
            <a:off x="7164388" y="5157788"/>
            <a:ext cx="647700" cy="0"/>
          </a:xfrm>
          <a:prstGeom prst="line">
            <a:avLst/>
          </a:prstGeom>
          <a:ln>
            <a:solidFill>
              <a:srgbClr val="FF0000"/>
            </a:solidFill>
            <a:headEnd type="none" w="med" len="med"/>
            <a:tailEnd type="none" w="med" len="med"/>
          </a:ln>
          <a:ex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4128949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6">
      <a:dk1>
        <a:srgbClr val="17385F"/>
      </a:dk1>
      <a:lt1>
        <a:sysClr val="window" lastClr="FFFFFF"/>
      </a:lt1>
      <a:dk2>
        <a:srgbClr val="366092"/>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540</TotalTime>
  <Words>937</Words>
  <Application>Microsoft Office PowerPoint</Application>
  <PresentationFormat>如螢幕大小 (4:3)</PresentationFormat>
  <Paragraphs>167</Paragraphs>
  <Slides>25</Slides>
  <Notes>12</Notes>
  <HiddenSlides>0</HiddenSlides>
  <MMClips>0</MMClips>
  <ScaleCrop>false</ScaleCrop>
  <HeadingPairs>
    <vt:vector size="4" baseType="variant">
      <vt:variant>
        <vt:lpstr>佈景主題</vt:lpstr>
      </vt:variant>
      <vt:variant>
        <vt:i4>1</vt:i4>
      </vt:variant>
      <vt:variant>
        <vt:lpstr>投影片標題</vt:lpstr>
      </vt:variant>
      <vt:variant>
        <vt:i4>25</vt:i4>
      </vt:variant>
    </vt:vector>
  </HeadingPairs>
  <TitlesOfParts>
    <vt:vector size="26" baseType="lpstr">
      <vt:lpstr>Office Theme</vt:lpstr>
      <vt:lpstr>網絡文化與公民素養</vt:lpstr>
      <vt:lpstr>網絡文化的負面</vt:lpstr>
      <vt:lpstr>網絡文化的正面</vt:lpstr>
      <vt:lpstr>網絡世界對教育的影響</vt:lpstr>
      <vt:lpstr>從新加坡的工作談起： 新加坡的ICT措施</vt:lpstr>
      <vt:lpstr>PowerPoint 簡報</vt:lpstr>
      <vt:lpstr>ICT—變革的催化劑: NIE的研究</vt:lpstr>
      <vt:lpstr>PowerPoint 簡報</vt:lpstr>
      <vt:lpstr>什麼是“小組貼紙”(GS)?</vt:lpstr>
      <vt:lpstr>PowerPoint 簡報</vt:lpstr>
      <vt:lpstr>PowerPoint 簡報</vt:lpstr>
      <vt:lpstr>教師的回饋</vt:lpstr>
      <vt:lpstr>PowerPoint 簡報</vt:lpstr>
      <vt:lpstr>PowerPoint 簡報</vt:lpstr>
      <vt:lpstr>成語，動起來！Move, Idioms!</vt:lpstr>
      <vt:lpstr>PowerPoint 簡報</vt:lpstr>
      <vt:lpstr>学生的反馈</vt:lpstr>
      <vt:lpstr>PowerPoint 簡報</vt:lpstr>
      <vt:lpstr>其他, e.g. Word Clouds / Corpus</vt:lpstr>
      <vt:lpstr>Social Network Analysis</vt:lpstr>
      <vt:lpstr>PowerPoint 簡報</vt:lpstr>
      <vt:lpstr>平等的學習機會， 情景化的學習經驗</vt:lpstr>
      <vt:lpstr>拓展的視野，解構的知識</vt:lpstr>
      <vt:lpstr>掙脫傳統課堂學習的束縛</vt:lpstr>
      <vt:lpstr>謝謝</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jontypearce</dc:creator>
  <cp:lastModifiedBy>LEUNG, Yuen-ping</cp:lastModifiedBy>
  <cp:revision>19</cp:revision>
  <dcterms:created xsi:type="dcterms:W3CDTF">2012-04-28T17:18:27Z</dcterms:created>
  <dcterms:modified xsi:type="dcterms:W3CDTF">2015-03-27T07:45:01Z</dcterms:modified>
</cp:coreProperties>
</file>