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9941AA-3DC8-46FB-B805-5588D45AB40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HK"/>
        </a:p>
      </dgm:t>
    </dgm:pt>
    <dgm:pt modelId="{4CE9B060-F0A5-4BC3-8362-8F721C0D85B2}">
      <dgm:prSet phldrT="[Text]"/>
      <dgm:spPr/>
      <dgm:t>
        <a:bodyPr/>
        <a:lstStyle/>
        <a:p>
          <a:r>
            <a:rPr lang="en-US" altLang="zh-TW" dirty="0"/>
            <a:t>10</a:t>
          </a:r>
          <a:r>
            <a:rPr lang="zh-TW" altLang="en-US" dirty="0"/>
            <a:t>分鐘</a:t>
          </a:r>
          <a:endParaRPr lang="en-HK" dirty="0"/>
        </a:p>
      </dgm:t>
    </dgm:pt>
    <dgm:pt modelId="{8807C14B-8F1E-4326-941B-C11E1444A483}" type="parTrans" cxnId="{BCF04487-DD74-4CCF-99B8-1FEA70E7DC20}">
      <dgm:prSet/>
      <dgm:spPr/>
      <dgm:t>
        <a:bodyPr/>
        <a:lstStyle/>
        <a:p>
          <a:endParaRPr lang="en-HK"/>
        </a:p>
      </dgm:t>
    </dgm:pt>
    <dgm:pt modelId="{DFA7BB86-F577-47CF-8080-2326B341D765}" type="sibTrans" cxnId="{BCF04487-DD74-4CCF-99B8-1FEA70E7DC20}">
      <dgm:prSet/>
      <dgm:spPr/>
      <dgm:t>
        <a:bodyPr/>
        <a:lstStyle/>
        <a:p>
          <a:endParaRPr lang="en-HK"/>
        </a:p>
      </dgm:t>
    </dgm:pt>
    <dgm:pt modelId="{D53CF13D-4336-4ECC-A09E-3780A1D1F637}">
      <dgm:prSet phldrT="[Text]"/>
      <dgm:spPr/>
      <dgm:t>
        <a:bodyPr/>
        <a:lstStyle/>
        <a:p>
          <a:r>
            <a:rPr lang="zh-TW" dirty="0"/>
            <a:t>師生討論</a:t>
          </a:r>
          <a:endParaRPr lang="en-HK" dirty="0"/>
        </a:p>
      </dgm:t>
    </dgm:pt>
    <dgm:pt modelId="{72030228-2A23-47DD-A867-44B9C4EB51AF}" type="parTrans" cxnId="{3D577B75-C18F-44FB-8BEA-F10F1B05BC24}">
      <dgm:prSet/>
      <dgm:spPr/>
      <dgm:t>
        <a:bodyPr/>
        <a:lstStyle/>
        <a:p>
          <a:endParaRPr lang="en-HK"/>
        </a:p>
      </dgm:t>
    </dgm:pt>
    <dgm:pt modelId="{97E276A0-7FB2-479F-BA8F-AF8962E2C024}" type="sibTrans" cxnId="{3D577B75-C18F-44FB-8BEA-F10F1B05BC24}">
      <dgm:prSet/>
      <dgm:spPr/>
      <dgm:t>
        <a:bodyPr/>
        <a:lstStyle/>
        <a:p>
          <a:endParaRPr lang="en-HK"/>
        </a:p>
      </dgm:t>
    </dgm:pt>
    <dgm:pt modelId="{2896BE3A-423C-4A25-B81A-5499D566ED58}">
      <dgm:prSet phldrT="[Text]"/>
      <dgm:spPr/>
      <dgm:t>
        <a:bodyPr/>
        <a:lstStyle/>
        <a:p>
          <a:r>
            <a:rPr lang="en-US" altLang="zh-TW" dirty="0"/>
            <a:t>10</a:t>
          </a:r>
          <a:r>
            <a:rPr lang="zh-TW" altLang="en-US" dirty="0"/>
            <a:t>分鐘</a:t>
          </a:r>
          <a:endParaRPr lang="en-HK" dirty="0"/>
        </a:p>
      </dgm:t>
    </dgm:pt>
    <dgm:pt modelId="{DE70F246-97F0-4B71-942E-7C991C5554DA}" type="parTrans" cxnId="{B32E3E02-8A41-4610-B530-8195D4CA4466}">
      <dgm:prSet/>
      <dgm:spPr/>
      <dgm:t>
        <a:bodyPr/>
        <a:lstStyle/>
        <a:p>
          <a:endParaRPr lang="en-HK"/>
        </a:p>
      </dgm:t>
    </dgm:pt>
    <dgm:pt modelId="{437A3336-AC7E-48A3-B8E8-A442C1474553}" type="sibTrans" cxnId="{B32E3E02-8A41-4610-B530-8195D4CA4466}">
      <dgm:prSet/>
      <dgm:spPr/>
      <dgm:t>
        <a:bodyPr/>
        <a:lstStyle/>
        <a:p>
          <a:endParaRPr lang="en-HK"/>
        </a:p>
      </dgm:t>
    </dgm:pt>
    <dgm:pt modelId="{17B75DF7-9786-4230-93C2-56660C53F340}">
      <dgm:prSet phldrT="[Text]"/>
      <dgm:spPr/>
      <dgm:t>
        <a:bodyPr/>
        <a:lstStyle/>
        <a:p>
          <a:r>
            <a:rPr lang="zh-TW" dirty="0"/>
            <a:t>歌曲欣賞</a:t>
          </a:r>
          <a:r>
            <a:rPr lang="zh-TW" altLang="en-US" dirty="0"/>
            <a:t> </a:t>
          </a:r>
          <a:r>
            <a:rPr lang="en-US" altLang="zh-TW" dirty="0"/>
            <a:t>(</a:t>
          </a:r>
          <a:r>
            <a:rPr lang="zh-TW" altLang="en-US" dirty="0"/>
            <a:t>選修</a:t>
          </a:r>
          <a:r>
            <a:rPr lang="en-US" altLang="zh-TW" dirty="0"/>
            <a:t>)</a:t>
          </a:r>
          <a:endParaRPr lang="en-HK" dirty="0"/>
        </a:p>
      </dgm:t>
    </dgm:pt>
    <dgm:pt modelId="{6008EDD7-88EA-4945-ABA9-962B8FDBADA7}" type="parTrans" cxnId="{AA69941C-519F-4514-9FC9-5BDCF29E0F7C}">
      <dgm:prSet/>
      <dgm:spPr/>
      <dgm:t>
        <a:bodyPr/>
        <a:lstStyle/>
        <a:p>
          <a:endParaRPr lang="en-HK"/>
        </a:p>
      </dgm:t>
    </dgm:pt>
    <dgm:pt modelId="{8F5F64FA-411F-4E63-99AB-0490C8DBF215}" type="sibTrans" cxnId="{AA69941C-519F-4514-9FC9-5BDCF29E0F7C}">
      <dgm:prSet/>
      <dgm:spPr/>
      <dgm:t>
        <a:bodyPr/>
        <a:lstStyle/>
        <a:p>
          <a:endParaRPr lang="en-HK"/>
        </a:p>
      </dgm:t>
    </dgm:pt>
    <dgm:pt modelId="{3B4B93EB-B29D-4C55-B44B-5AE6DDC56B53}">
      <dgm:prSet phldrT="[Text]"/>
      <dgm:spPr/>
      <dgm:t>
        <a:bodyPr/>
        <a:lstStyle/>
        <a:p>
          <a:r>
            <a:rPr lang="en-US" altLang="zh-TW" dirty="0"/>
            <a:t>25</a:t>
          </a:r>
          <a:r>
            <a:rPr lang="zh-TW" altLang="en-US" dirty="0"/>
            <a:t>分鐘</a:t>
          </a:r>
          <a:endParaRPr lang="en-HK" dirty="0"/>
        </a:p>
      </dgm:t>
    </dgm:pt>
    <dgm:pt modelId="{E318E3D9-F7C3-47C1-AB73-9768E50A78A2}" type="parTrans" cxnId="{5EEE43DA-399C-4F01-B403-5334A1439383}">
      <dgm:prSet/>
      <dgm:spPr/>
      <dgm:t>
        <a:bodyPr/>
        <a:lstStyle/>
        <a:p>
          <a:endParaRPr lang="en-HK"/>
        </a:p>
      </dgm:t>
    </dgm:pt>
    <dgm:pt modelId="{80F272B9-06F8-4908-AC47-83F587BA61A8}" type="sibTrans" cxnId="{5EEE43DA-399C-4F01-B403-5334A1439383}">
      <dgm:prSet/>
      <dgm:spPr/>
      <dgm:t>
        <a:bodyPr/>
        <a:lstStyle/>
        <a:p>
          <a:endParaRPr lang="en-HK"/>
        </a:p>
      </dgm:t>
    </dgm:pt>
    <dgm:pt modelId="{02BB835D-9EB6-4AB2-ACA4-21498597E770}">
      <dgm:prSet phldrT="[Text]"/>
      <dgm:spPr/>
      <dgm:t>
        <a:bodyPr/>
        <a:lstStyle/>
        <a:p>
          <a:r>
            <a:rPr lang="zh-TW" dirty="0"/>
            <a:t>總結</a:t>
          </a:r>
          <a:endParaRPr lang="en-HK" dirty="0"/>
        </a:p>
      </dgm:t>
    </dgm:pt>
    <dgm:pt modelId="{BD1B48CB-46A7-4457-92C3-E8C1A8E95579}" type="parTrans" cxnId="{AB7672F8-9D7E-4511-B0D1-41B36FDCD724}">
      <dgm:prSet/>
      <dgm:spPr/>
      <dgm:t>
        <a:bodyPr/>
        <a:lstStyle/>
        <a:p>
          <a:endParaRPr lang="en-HK"/>
        </a:p>
      </dgm:t>
    </dgm:pt>
    <dgm:pt modelId="{6062B7F4-63A7-4DBE-BA27-107C4A069DC0}" type="sibTrans" cxnId="{AB7672F8-9D7E-4511-B0D1-41B36FDCD724}">
      <dgm:prSet/>
      <dgm:spPr/>
      <dgm:t>
        <a:bodyPr/>
        <a:lstStyle/>
        <a:p>
          <a:endParaRPr lang="en-HK"/>
        </a:p>
      </dgm:t>
    </dgm:pt>
    <dgm:pt modelId="{5FD8B517-BBC3-40C6-B711-FB4B49D45615}">
      <dgm:prSet phldrT="[Text]"/>
      <dgm:spPr/>
      <dgm:t>
        <a:bodyPr/>
        <a:lstStyle/>
        <a:p>
          <a:r>
            <a:rPr lang="en-US" altLang="zh-TW" dirty="0"/>
            <a:t>5</a:t>
          </a:r>
          <a:r>
            <a:rPr lang="zh-TW" altLang="en-US" dirty="0"/>
            <a:t>分鐘</a:t>
          </a:r>
          <a:endParaRPr lang="en-HK" dirty="0"/>
        </a:p>
      </dgm:t>
    </dgm:pt>
    <dgm:pt modelId="{6A0E29CA-274B-4049-8898-06B98928936E}" type="parTrans" cxnId="{E5329205-FD05-4E69-8AF2-89A836F1A3CA}">
      <dgm:prSet/>
      <dgm:spPr/>
      <dgm:t>
        <a:bodyPr/>
        <a:lstStyle/>
        <a:p>
          <a:endParaRPr lang="en-HK"/>
        </a:p>
      </dgm:t>
    </dgm:pt>
    <dgm:pt modelId="{073DC078-6FD4-40AC-92F9-EEBAF0758582}" type="sibTrans" cxnId="{E5329205-FD05-4E69-8AF2-89A836F1A3CA}">
      <dgm:prSet/>
      <dgm:spPr/>
      <dgm:t>
        <a:bodyPr/>
        <a:lstStyle/>
        <a:p>
          <a:endParaRPr lang="en-HK"/>
        </a:p>
      </dgm:t>
    </dgm:pt>
    <dgm:pt modelId="{51AD88E3-869E-45E0-8060-A360112D8814}">
      <dgm:prSet/>
      <dgm:spPr/>
      <dgm:t>
        <a:bodyPr/>
        <a:lstStyle/>
        <a:p>
          <a:r>
            <a:rPr lang="zh-TW"/>
            <a:t>正面情緒</a:t>
          </a:r>
          <a:endParaRPr lang="en-HK"/>
        </a:p>
      </dgm:t>
    </dgm:pt>
    <dgm:pt modelId="{2DA281B5-A9EC-492A-8B75-D50DE72B2253}" type="parTrans" cxnId="{7C398B0A-421D-418A-A602-E1B40E7A273C}">
      <dgm:prSet/>
      <dgm:spPr/>
      <dgm:t>
        <a:bodyPr/>
        <a:lstStyle/>
        <a:p>
          <a:endParaRPr lang="en-HK"/>
        </a:p>
      </dgm:t>
    </dgm:pt>
    <dgm:pt modelId="{D70FFFA4-BDC0-4EBA-91D6-D9D158E51E63}" type="sibTrans" cxnId="{7C398B0A-421D-418A-A602-E1B40E7A273C}">
      <dgm:prSet/>
      <dgm:spPr/>
      <dgm:t>
        <a:bodyPr/>
        <a:lstStyle/>
        <a:p>
          <a:endParaRPr lang="en-HK"/>
        </a:p>
      </dgm:t>
    </dgm:pt>
    <dgm:pt modelId="{069A6F69-77EA-493F-A849-23AE6B41C2AB}" type="pres">
      <dgm:prSet presAssocID="{2A9941AA-3DC8-46FB-B805-5588D45AB401}" presName="linearFlow" presStyleCnt="0">
        <dgm:presLayoutVars>
          <dgm:dir/>
          <dgm:animLvl val="lvl"/>
          <dgm:resizeHandles val="exact"/>
        </dgm:presLayoutVars>
      </dgm:prSet>
      <dgm:spPr/>
    </dgm:pt>
    <dgm:pt modelId="{70888C97-7FCC-42C4-B2D3-544A7600ED37}" type="pres">
      <dgm:prSet presAssocID="{4CE9B060-F0A5-4BC3-8362-8F721C0D85B2}" presName="composite" presStyleCnt="0"/>
      <dgm:spPr/>
    </dgm:pt>
    <dgm:pt modelId="{AC022F1A-7B04-400A-9B4A-A4336C98BC0B}" type="pres">
      <dgm:prSet presAssocID="{4CE9B060-F0A5-4BC3-8362-8F721C0D85B2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B0B95196-7516-4EDE-B124-EFBDE8A08D95}" type="pres">
      <dgm:prSet presAssocID="{4CE9B060-F0A5-4BC3-8362-8F721C0D85B2}" presName="descendantText" presStyleLbl="alignAcc1" presStyleIdx="0" presStyleCnt="4">
        <dgm:presLayoutVars>
          <dgm:bulletEnabled val="1"/>
        </dgm:presLayoutVars>
      </dgm:prSet>
      <dgm:spPr/>
    </dgm:pt>
    <dgm:pt modelId="{B545BAD2-F67C-479B-8C3B-6E975C98FCEE}" type="pres">
      <dgm:prSet presAssocID="{DFA7BB86-F577-47CF-8080-2326B341D765}" presName="sp" presStyleCnt="0"/>
      <dgm:spPr/>
    </dgm:pt>
    <dgm:pt modelId="{E95ED5CB-8029-4F14-A2AE-B74D2ADF2D6D}" type="pres">
      <dgm:prSet presAssocID="{2896BE3A-423C-4A25-B81A-5499D566ED58}" presName="composite" presStyleCnt="0"/>
      <dgm:spPr/>
    </dgm:pt>
    <dgm:pt modelId="{C6519E66-8C18-45BA-81FE-50C877F5AFF1}" type="pres">
      <dgm:prSet presAssocID="{2896BE3A-423C-4A25-B81A-5499D566ED58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4D523713-AA6A-4BA3-B8F7-60C5DF7C3248}" type="pres">
      <dgm:prSet presAssocID="{2896BE3A-423C-4A25-B81A-5499D566ED58}" presName="descendantText" presStyleLbl="alignAcc1" presStyleIdx="1" presStyleCnt="4">
        <dgm:presLayoutVars>
          <dgm:bulletEnabled val="1"/>
        </dgm:presLayoutVars>
      </dgm:prSet>
      <dgm:spPr/>
    </dgm:pt>
    <dgm:pt modelId="{EAB2B7F3-3AD8-43BC-B3B6-49B8DAC368BD}" type="pres">
      <dgm:prSet presAssocID="{437A3336-AC7E-48A3-B8E8-A442C1474553}" presName="sp" presStyleCnt="0"/>
      <dgm:spPr/>
    </dgm:pt>
    <dgm:pt modelId="{7C728638-F198-41BA-A9B0-2EA339F8752D}" type="pres">
      <dgm:prSet presAssocID="{3B4B93EB-B29D-4C55-B44B-5AE6DDC56B53}" presName="composite" presStyleCnt="0"/>
      <dgm:spPr/>
    </dgm:pt>
    <dgm:pt modelId="{A8D2A084-58FD-4FCF-AFD5-433EFF106D93}" type="pres">
      <dgm:prSet presAssocID="{3B4B93EB-B29D-4C55-B44B-5AE6DDC56B53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DDA65C0D-12BC-42F3-8C04-4E3AFA9478A6}" type="pres">
      <dgm:prSet presAssocID="{3B4B93EB-B29D-4C55-B44B-5AE6DDC56B53}" presName="descendantText" presStyleLbl="alignAcc1" presStyleIdx="2" presStyleCnt="4">
        <dgm:presLayoutVars>
          <dgm:bulletEnabled val="1"/>
        </dgm:presLayoutVars>
      </dgm:prSet>
      <dgm:spPr/>
    </dgm:pt>
    <dgm:pt modelId="{6C291B33-EF37-4A5F-BCEF-CB2360EA929A}" type="pres">
      <dgm:prSet presAssocID="{80F272B9-06F8-4908-AC47-83F587BA61A8}" presName="sp" presStyleCnt="0"/>
      <dgm:spPr/>
    </dgm:pt>
    <dgm:pt modelId="{84C6ADB6-7EB7-4544-A181-53A2F50A67DE}" type="pres">
      <dgm:prSet presAssocID="{5FD8B517-BBC3-40C6-B711-FB4B49D45615}" presName="composite" presStyleCnt="0"/>
      <dgm:spPr/>
    </dgm:pt>
    <dgm:pt modelId="{B17ED7F8-E85F-4ABC-A393-E104DD7E1997}" type="pres">
      <dgm:prSet presAssocID="{5FD8B517-BBC3-40C6-B711-FB4B49D45615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7F52EA33-EF38-4819-B884-AA462DB9F9A0}" type="pres">
      <dgm:prSet presAssocID="{5FD8B517-BBC3-40C6-B711-FB4B49D45615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B32E3E02-8A41-4610-B530-8195D4CA4466}" srcId="{2A9941AA-3DC8-46FB-B805-5588D45AB401}" destId="{2896BE3A-423C-4A25-B81A-5499D566ED58}" srcOrd="1" destOrd="0" parTransId="{DE70F246-97F0-4B71-942E-7C991C5554DA}" sibTransId="{437A3336-AC7E-48A3-B8E8-A442C1474553}"/>
    <dgm:cxn modelId="{E5329205-FD05-4E69-8AF2-89A836F1A3CA}" srcId="{2A9941AA-3DC8-46FB-B805-5588D45AB401}" destId="{5FD8B517-BBC3-40C6-B711-FB4B49D45615}" srcOrd="3" destOrd="0" parTransId="{6A0E29CA-274B-4049-8898-06B98928936E}" sibTransId="{073DC078-6FD4-40AC-92F9-EEBAF0758582}"/>
    <dgm:cxn modelId="{7C398B0A-421D-418A-A602-E1B40E7A273C}" srcId="{3B4B93EB-B29D-4C55-B44B-5AE6DDC56B53}" destId="{51AD88E3-869E-45E0-8060-A360112D8814}" srcOrd="0" destOrd="0" parTransId="{2DA281B5-A9EC-492A-8B75-D50DE72B2253}" sibTransId="{D70FFFA4-BDC0-4EBA-91D6-D9D158E51E63}"/>
    <dgm:cxn modelId="{0DF11613-41F4-4B29-A661-7F738B685D07}" type="presOf" srcId="{5FD8B517-BBC3-40C6-B711-FB4B49D45615}" destId="{B17ED7F8-E85F-4ABC-A393-E104DD7E1997}" srcOrd="0" destOrd="0" presId="urn:microsoft.com/office/officeart/2005/8/layout/chevron2"/>
    <dgm:cxn modelId="{AA69941C-519F-4514-9FC9-5BDCF29E0F7C}" srcId="{2896BE3A-423C-4A25-B81A-5499D566ED58}" destId="{17B75DF7-9786-4230-93C2-56660C53F340}" srcOrd="0" destOrd="0" parTransId="{6008EDD7-88EA-4945-ABA9-962B8FDBADA7}" sibTransId="{8F5F64FA-411F-4E63-99AB-0490C8DBF215}"/>
    <dgm:cxn modelId="{CC719D2A-D0CD-42E7-9E82-F2C579412ACA}" type="presOf" srcId="{2896BE3A-423C-4A25-B81A-5499D566ED58}" destId="{C6519E66-8C18-45BA-81FE-50C877F5AFF1}" srcOrd="0" destOrd="0" presId="urn:microsoft.com/office/officeart/2005/8/layout/chevron2"/>
    <dgm:cxn modelId="{6892AB38-932E-4D64-8079-55642D6265B0}" type="presOf" srcId="{2A9941AA-3DC8-46FB-B805-5588D45AB401}" destId="{069A6F69-77EA-493F-A849-23AE6B41C2AB}" srcOrd="0" destOrd="0" presId="urn:microsoft.com/office/officeart/2005/8/layout/chevron2"/>
    <dgm:cxn modelId="{BCDE486C-2F49-4ADD-8A5F-AC7847D3D5CE}" type="presOf" srcId="{17B75DF7-9786-4230-93C2-56660C53F340}" destId="{4D523713-AA6A-4BA3-B8F7-60C5DF7C3248}" srcOrd="0" destOrd="0" presId="urn:microsoft.com/office/officeart/2005/8/layout/chevron2"/>
    <dgm:cxn modelId="{5294F970-B5C7-4B21-9D32-783803358E1C}" type="presOf" srcId="{51AD88E3-869E-45E0-8060-A360112D8814}" destId="{DDA65C0D-12BC-42F3-8C04-4E3AFA9478A6}" srcOrd="0" destOrd="0" presId="urn:microsoft.com/office/officeart/2005/8/layout/chevron2"/>
    <dgm:cxn modelId="{3D577B75-C18F-44FB-8BEA-F10F1B05BC24}" srcId="{4CE9B060-F0A5-4BC3-8362-8F721C0D85B2}" destId="{D53CF13D-4336-4ECC-A09E-3780A1D1F637}" srcOrd="0" destOrd="0" parTransId="{72030228-2A23-47DD-A867-44B9C4EB51AF}" sibTransId="{97E276A0-7FB2-479F-BA8F-AF8962E2C024}"/>
    <dgm:cxn modelId="{BCF04487-DD74-4CCF-99B8-1FEA70E7DC20}" srcId="{2A9941AA-3DC8-46FB-B805-5588D45AB401}" destId="{4CE9B060-F0A5-4BC3-8362-8F721C0D85B2}" srcOrd="0" destOrd="0" parTransId="{8807C14B-8F1E-4326-941B-C11E1444A483}" sibTransId="{DFA7BB86-F577-47CF-8080-2326B341D765}"/>
    <dgm:cxn modelId="{FF30E5A1-25A1-46C8-B1F2-61AA324F8790}" type="presOf" srcId="{02BB835D-9EB6-4AB2-ACA4-21498597E770}" destId="{7F52EA33-EF38-4819-B884-AA462DB9F9A0}" srcOrd="0" destOrd="0" presId="urn:microsoft.com/office/officeart/2005/8/layout/chevron2"/>
    <dgm:cxn modelId="{D9DD1CA7-5188-4CC1-A758-D03709289CB3}" type="presOf" srcId="{D53CF13D-4336-4ECC-A09E-3780A1D1F637}" destId="{B0B95196-7516-4EDE-B124-EFBDE8A08D95}" srcOrd="0" destOrd="0" presId="urn:microsoft.com/office/officeart/2005/8/layout/chevron2"/>
    <dgm:cxn modelId="{2C712CD7-65D3-41F8-9749-70CE37171B9C}" type="presOf" srcId="{3B4B93EB-B29D-4C55-B44B-5AE6DDC56B53}" destId="{A8D2A084-58FD-4FCF-AFD5-433EFF106D93}" srcOrd="0" destOrd="0" presId="urn:microsoft.com/office/officeart/2005/8/layout/chevron2"/>
    <dgm:cxn modelId="{5EEE43DA-399C-4F01-B403-5334A1439383}" srcId="{2A9941AA-3DC8-46FB-B805-5588D45AB401}" destId="{3B4B93EB-B29D-4C55-B44B-5AE6DDC56B53}" srcOrd="2" destOrd="0" parTransId="{E318E3D9-F7C3-47C1-AB73-9768E50A78A2}" sibTransId="{80F272B9-06F8-4908-AC47-83F587BA61A8}"/>
    <dgm:cxn modelId="{F12F34F2-1D5E-432B-B14C-3099A874B00C}" type="presOf" srcId="{4CE9B060-F0A5-4BC3-8362-8F721C0D85B2}" destId="{AC022F1A-7B04-400A-9B4A-A4336C98BC0B}" srcOrd="0" destOrd="0" presId="urn:microsoft.com/office/officeart/2005/8/layout/chevron2"/>
    <dgm:cxn modelId="{AB7672F8-9D7E-4511-B0D1-41B36FDCD724}" srcId="{5FD8B517-BBC3-40C6-B711-FB4B49D45615}" destId="{02BB835D-9EB6-4AB2-ACA4-21498597E770}" srcOrd="0" destOrd="0" parTransId="{BD1B48CB-46A7-4457-92C3-E8C1A8E95579}" sibTransId="{6062B7F4-63A7-4DBE-BA27-107C4A069DC0}"/>
    <dgm:cxn modelId="{C926B878-AFBF-42F2-97AA-65E73BF2F04E}" type="presParOf" srcId="{069A6F69-77EA-493F-A849-23AE6B41C2AB}" destId="{70888C97-7FCC-42C4-B2D3-544A7600ED37}" srcOrd="0" destOrd="0" presId="urn:microsoft.com/office/officeart/2005/8/layout/chevron2"/>
    <dgm:cxn modelId="{AEAAA2F1-0DD9-4621-90CA-D6B5F06D3A80}" type="presParOf" srcId="{70888C97-7FCC-42C4-B2D3-544A7600ED37}" destId="{AC022F1A-7B04-400A-9B4A-A4336C98BC0B}" srcOrd="0" destOrd="0" presId="urn:microsoft.com/office/officeart/2005/8/layout/chevron2"/>
    <dgm:cxn modelId="{D2C76FC6-AF26-4EB6-99F5-3D0CDC4CDE9D}" type="presParOf" srcId="{70888C97-7FCC-42C4-B2D3-544A7600ED37}" destId="{B0B95196-7516-4EDE-B124-EFBDE8A08D95}" srcOrd="1" destOrd="0" presId="urn:microsoft.com/office/officeart/2005/8/layout/chevron2"/>
    <dgm:cxn modelId="{C88F61BB-3443-4121-9578-801AC4D1898B}" type="presParOf" srcId="{069A6F69-77EA-493F-A849-23AE6B41C2AB}" destId="{B545BAD2-F67C-479B-8C3B-6E975C98FCEE}" srcOrd="1" destOrd="0" presId="urn:microsoft.com/office/officeart/2005/8/layout/chevron2"/>
    <dgm:cxn modelId="{18175CD0-6B7A-4508-AB95-C59B4E3694FE}" type="presParOf" srcId="{069A6F69-77EA-493F-A849-23AE6B41C2AB}" destId="{E95ED5CB-8029-4F14-A2AE-B74D2ADF2D6D}" srcOrd="2" destOrd="0" presId="urn:microsoft.com/office/officeart/2005/8/layout/chevron2"/>
    <dgm:cxn modelId="{BCA52508-7994-40DD-840F-162B5E3D2184}" type="presParOf" srcId="{E95ED5CB-8029-4F14-A2AE-B74D2ADF2D6D}" destId="{C6519E66-8C18-45BA-81FE-50C877F5AFF1}" srcOrd="0" destOrd="0" presId="urn:microsoft.com/office/officeart/2005/8/layout/chevron2"/>
    <dgm:cxn modelId="{F60F3EC8-ADEC-4003-A508-48B51C57AEEB}" type="presParOf" srcId="{E95ED5CB-8029-4F14-A2AE-B74D2ADF2D6D}" destId="{4D523713-AA6A-4BA3-B8F7-60C5DF7C3248}" srcOrd="1" destOrd="0" presId="urn:microsoft.com/office/officeart/2005/8/layout/chevron2"/>
    <dgm:cxn modelId="{DC631807-C32C-402C-A163-AB761EA767B0}" type="presParOf" srcId="{069A6F69-77EA-493F-A849-23AE6B41C2AB}" destId="{EAB2B7F3-3AD8-43BC-B3B6-49B8DAC368BD}" srcOrd="3" destOrd="0" presId="urn:microsoft.com/office/officeart/2005/8/layout/chevron2"/>
    <dgm:cxn modelId="{0E81B64B-C79B-4858-A463-8A1B6B52B8F5}" type="presParOf" srcId="{069A6F69-77EA-493F-A849-23AE6B41C2AB}" destId="{7C728638-F198-41BA-A9B0-2EA339F8752D}" srcOrd="4" destOrd="0" presId="urn:microsoft.com/office/officeart/2005/8/layout/chevron2"/>
    <dgm:cxn modelId="{212CEACC-CBBD-4D1E-99BB-0A878C8800A6}" type="presParOf" srcId="{7C728638-F198-41BA-A9B0-2EA339F8752D}" destId="{A8D2A084-58FD-4FCF-AFD5-433EFF106D93}" srcOrd="0" destOrd="0" presId="urn:microsoft.com/office/officeart/2005/8/layout/chevron2"/>
    <dgm:cxn modelId="{3B00B527-BD1E-484B-9B9B-97B6692F3F95}" type="presParOf" srcId="{7C728638-F198-41BA-A9B0-2EA339F8752D}" destId="{DDA65C0D-12BC-42F3-8C04-4E3AFA9478A6}" srcOrd="1" destOrd="0" presId="urn:microsoft.com/office/officeart/2005/8/layout/chevron2"/>
    <dgm:cxn modelId="{BB228EEB-8757-417D-9D76-22D63AA15308}" type="presParOf" srcId="{069A6F69-77EA-493F-A849-23AE6B41C2AB}" destId="{6C291B33-EF37-4A5F-BCEF-CB2360EA929A}" srcOrd="5" destOrd="0" presId="urn:microsoft.com/office/officeart/2005/8/layout/chevron2"/>
    <dgm:cxn modelId="{969F0BC1-4C70-4655-AEFF-E14EB2F8FE53}" type="presParOf" srcId="{069A6F69-77EA-493F-A849-23AE6B41C2AB}" destId="{84C6ADB6-7EB7-4544-A181-53A2F50A67DE}" srcOrd="6" destOrd="0" presId="urn:microsoft.com/office/officeart/2005/8/layout/chevron2"/>
    <dgm:cxn modelId="{2D0C8D93-E8E1-4AB0-98CA-1AED1C8340D2}" type="presParOf" srcId="{84C6ADB6-7EB7-4544-A181-53A2F50A67DE}" destId="{B17ED7F8-E85F-4ABC-A393-E104DD7E1997}" srcOrd="0" destOrd="0" presId="urn:microsoft.com/office/officeart/2005/8/layout/chevron2"/>
    <dgm:cxn modelId="{FC109A08-4835-40B5-A19B-75655889C089}" type="presParOf" srcId="{84C6ADB6-7EB7-4544-A181-53A2F50A67DE}" destId="{7F52EA33-EF38-4819-B884-AA462DB9F9A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022F1A-7B04-400A-9B4A-A4336C98BC0B}">
      <dsp:nvSpPr>
        <dsp:cNvPr id="0" name=""/>
        <dsp:cNvSpPr/>
      </dsp:nvSpPr>
      <dsp:spPr>
        <a:xfrm rot="5400000">
          <a:off x="-145463" y="145631"/>
          <a:ext cx="969754" cy="6788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600" kern="1200" dirty="0"/>
            <a:t>10</a:t>
          </a:r>
          <a:r>
            <a:rPr lang="zh-TW" altLang="en-US" sz="1600" kern="1200" dirty="0"/>
            <a:t>分鐘</a:t>
          </a:r>
          <a:endParaRPr lang="en-HK" sz="1600" kern="1200" dirty="0"/>
        </a:p>
      </dsp:txBody>
      <dsp:txXfrm rot="-5400000">
        <a:off x="0" y="339582"/>
        <a:ext cx="678828" cy="290926"/>
      </dsp:txXfrm>
    </dsp:sp>
    <dsp:sp modelId="{B0B95196-7516-4EDE-B124-EFBDE8A08D95}">
      <dsp:nvSpPr>
        <dsp:cNvPr id="0" name=""/>
        <dsp:cNvSpPr/>
      </dsp:nvSpPr>
      <dsp:spPr>
        <a:xfrm rot="5400000">
          <a:off x="5205843" y="-4526846"/>
          <a:ext cx="630340" cy="96843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sz="3400" kern="1200" dirty="0"/>
            <a:t>師生討論</a:t>
          </a:r>
          <a:endParaRPr lang="en-HK" sz="3400" kern="1200" dirty="0"/>
        </a:p>
      </dsp:txBody>
      <dsp:txXfrm rot="-5400000">
        <a:off x="678828" y="30940"/>
        <a:ext cx="9653600" cy="568798"/>
      </dsp:txXfrm>
    </dsp:sp>
    <dsp:sp modelId="{C6519E66-8C18-45BA-81FE-50C877F5AFF1}">
      <dsp:nvSpPr>
        <dsp:cNvPr id="0" name=""/>
        <dsp:cNvSpPr/>
      </dsp:nvSpPr>
      <dsp:spPr>
        <a:xfrm rot="5400000">
          <a:off x="-145463" y="963680"/>
          <a:ext cx="969754" cy="6788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600" kern="1200" dirty="0"/>
            <a:t>10</a:t>
          </a:r>
          <a:r>
            <a:rPr lang="zh-TW" altLang="en-US" sz="1600" kern="1200" dirty="0"/>
            <a:t>分鐘</a:t>
          </a:r>
          <a:endParaRPr lang="en-HK" sz="1600" kern="1200" dirty="0"/>
        </a:p>
      </dsp:txBody>
      <dsp:txXfrm rot="-5400000">
        <a:off x="0" y="1157631"/>
        <a:ext cx="678828" cy="290926"/>
      </dsp:txXfrm>
    </dsp:sp>
    <dsp:sp modelId="{4D523713-AA6A-4BA3-B8F7-60C5DF7C3248}">
      <dsp:nvSpPr>
        <dsp:cNvPr id="0" name=""/>
        <dsp:cNvSpPr/>
      </dsp:nvSpPr>
      <dsp:spPr>
        <a:xfrm rot="5400000">
          <a:off x="5205843" y="-3708798"/>
          <a:ext cx="630340" cy="96843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sz="3400" kern="1200" dirty="0"/>
            <a:t>歌曲欣賞</a:t>
          </a:r>
          <a:r>
            <a:rPr lang="zh-TW" altLang="en-US" sz="3400" kern="1200" dirty="0"/>
            <a:t> </a:t>
          </a:r>
          <a:r>
            <a:rPr lang="en-US" altLang="zh-TW" sz="3400" kern="1200" dirty="0"/>
            <a:t>(</a:t>
          </a:r>
          <a:r>
            <a:rPr lang="zh-TW" altLang="en-US" sz="3400" kern="1200" dirty="0"/>
            <a:t>選修</a:t>
          </a:r>
          <a:r>
            <a:rPr lang="en-US" altLang="zh-TW" sz="3400" kern="1200" dirty="0"/>
            <a:t>)</a:t>
          </a:r>
          <a:endParaRPr lang="en-HK" sz="3400" kern="1200" dirty="0"/>
        </a:p>
      </dsp:txBody>
      <dsp:txXfrm rot="-5400000">
        <a:off x="678828" y="848988"/>
        <a:ext cx="9653600" cy="568798"/>
      </dsp:txXfrm>
    </dsp:sp>
    <dsp:sp modelId="{A8D2A084-58FD-4FCF-AFD5-433EFF106D93}">
      <dsp:nvSpPr>
        <dsp:cNvPr id="0" name=""/>
        <dsp:cNvSpPr/>
      </dsp:nvSpPr>
      <dsp:spPr>
        <a:xfrm rot="5400000">
          <a:off x="-145463" y="1781728"/>
          <a:ext cx="969754" cy="6788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600" kern="1200" dirty="0"/>
            <a:t>25</a:t>
          </a:r>
          <a:r>
            <a:rPr lang="zh-TW" altLang="en-US" sz="1600" kern="1200" dirty="0"/>
            <a:t>分鐘</a:t>
          </a:r>
          <a:endParaRPr lang="en-HK" sz="1600" kern="1200" dirty="0"/>
        </a:p>
      </dsp:txBody>
      <dsp:txXfrm rot="-5400000">
        <a:off x="0" y="1975679"/>
        <a:ext cx="678828" cy="290926"/>
      </dsp:txXfrm>
    </dsp:sp>
    <dsp:sp modelId="{DDA65C0D-12BC-42F3-8C04-4E3AFA9478A6}">
      <dsp:nvSpPr>
        <dsp:cNvPr id="0" name=""/>
        <dsp:cNvSpPr/>
      </dsp:nvSpPr>
      <dsp:spPr>
        <a:xfrm rot="5400000">
          <a:off x="5205843" y="-2890750"/>
          <a:ext cx="630340" cy="96843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sz="3400" kern="1200"/>
            <a:t>正面情緒</a:t>
          </a:r>
          <a:endParaRPr lang="en-HK" sz="3400" kern="1200"/>
        </a:p>
      </dsp:txBody>
      <dsp:txXfrm rot="-5400000">
        <a:off x="678828" y="1667036"/>
        <a:ext cx="9653600" cy="568798"/>
      </dsp:txXfrm>
    </dsp:sp>
    <dsp:sp modelId="{B17ED7F8-E85F-4ABC-A393-E104DD7E1997}">
      <dsp:nvSpPr>
        <dsp:cNvPr id="0" name=""/>
        <dsp:cNvSpPr/>
      </dsp:nvSpPr>
      <dsp:spPr>
        <a:xfrm rot="5400000">
          <a:off x="-145463" y="2599776"/>
          <a:ext cx="969754" cy="6788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600" kern="1200" dirty="0"/>
            <a:t>5</a:t>
          </a:r>
          <a:r>
            <a:rPr lang="zh-TW" altLang="en-US" sz="1600" kern="1200" dirty="0"/>
            <a:t>分鐘</a:t>
          </a:r>
          <a:endParaRPr lang="en-HK" sz="1600" kern="1200" dirty="0"/>
        </a:p>
      </dsp:txBody>
      <dsp:txXfrm rot="-5400000">
        <a:off x="0" y="2793727"/>
        <a:ext cx="678828" cy="290926"/>
      </dsp:txXfrm>
    </dsp:sp>
    <dsp:sp modelId="{7F52EA33-EF38-4819-B884-AA462DB9F9A0}">
      <dsp:nvSpPr>
        <dsp:cNvPr id="0" name=""/>
        <dsp:cNvSpPr/>
      </dsp:nvSpPr>
      <dsp:spPr>
        <a:xfrm rot="5400000">
          <a:off x="5205843" y="-2072701"/>
          <a:ext cx="630340" cy="96843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sz="3400" kern="1200" dirty="0"/>
            <a:t>總結</a:t>
          </a:r>
          <a:endParaRPr lang="en-HK" sz="3400" kern="1200" dirty="0"/>
        </a:p>
      </dsp:txBody>
      <dsp:txXfrm rot="-5400000">
        <a:off x="678828" y="2485085"/>
        <a:ext cx="9653600" cy="5687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10-Aug-22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10-Aug-22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10-Aug-22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10-Aug-22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10-Aug-22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10-Aug-22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10-Aug-22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10-Aug-22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10-Aug-22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10-Aug-22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10-Aug-22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10-Aug-22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3738FE7-CA32-45E2-8507-6250EFC97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8C78B74D-43BD-422D-A0B2-B194465E87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5557215"/>
            <a:ext cx="8689976" cy="86909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正面情緒知多少</a:t>
            </a:r>
            <a:endParaRPr lang="en-HK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8CE2837-F27B-4791-A3D5-564961EF55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756234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43488-34C8-420B-A3A5-AEA666F63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總結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55BFB-D245-4F4C-831C-A544492B56D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en-US" sz="2400" dirty="0"/>
              <a:t>正面情緒不只有開心、興奮等，亦包含感到平靜、感恩、感覺到被關愛和關愛別人的能力、當做到某些困難的事情時會為自己感到自豪、對某些有趣的事情會覺得「得意」等等。</a:t>
            </a:r>
            <a:endParaRPr lang="en-HK" sz="2400" dirty="0"/>
          </a:p>
          <a:p>
            <a:pPr lvl="0"/>
            <a:r>
              <a:rPr lang="zh-TW" altLang="en-US" sz="2400" dirty="0"/>
              <a:t>希望同學可以</a:t>
            </a:r>
            <a:r>
              <a:rPr lang="zh-TW" altLang="en-US" sz="2400" dirty="0">
                <a:highlight>
                  <a:srgbClr val="FFFF00"/>
                </a:highlight>
              </a:rPr>
              <a:t>感受生命中不同的正面情緒</a:t>
            </a:r>
            <a:r>
              <a:rPr lang="zh-TW" altLang="en-US" sz="2400" dirty="0"/>
              <a:t>，並在有需要的時候，透過以上的紀錄，</a:t>
            </a:r>
            <a:r>
              <a:rPr lang="zh-TW" altLang="en-US" sz="2400" dirty="0">
                <a:highlight>
                  <a:srgbClr val="FFFF00"/>
                </a:highlight>
              </a:rPr>
              <a:t>回想</a:t>
            </a:r>
            <a:r>
              <a:rPr lang="zh-TW" altLang="en-US" sz="2400" dirty="0"/>
              <a:t>起這些正面情緒或</a:t>
            </a:r>
            <a:r>
              <a:rPr lang="zh-TW" altLang="en-US" sz="2400" dirty="0">
                <a:highlight>
                  <a:srgbClr val="FFFF00"/>
                </a:highlight>
              </a:rPr>
              <a:t>製造</a:t>
            </a:r>
            <a:r>
              <a:rPr lang="zh-TW" altLang="en-US" sz="2400" dirty="0"/>
              <a:t>新的正面情緒的經驗</a:t>
            </a:r>
            <a:endParaRPr lang="en-HK" sz="2400" dirty="0"/>
          </a:p>
        </p:txBody>
      </p:sp>
    </p:spTree>
    <p:extLst>
      <p:ext uri="{BB962C8B-B14F-4D97-AF65-F5344CB8AC3E}">
        <p14:creationId xmlns:p14="http://schemas.microsoft.com/office/powerpoint/2010/main" val="4049612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DDD6E-A2C7-4373-91DC-6C1B7C292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目標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B9746-FE55-45EF-993A-C8C30881571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sz="3200" dirty="0"/>
              <a:t>明白多種正面情緒</a:t>
            </a:r>
          </a:p>
          <a:p>
            <a:r>
              <a:rPr lang="zh-TW" altLang="en-US" sz="3200" dirty="0"/>
              <a:t>覺察自己的各種的正面情緒，和與正面情緒聯繫的人或事</a:t>
            </a:r>
          </a:p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1588064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C45DFA6-4630-4E6B-88D0-A378AB73D6EE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28589941"/>
              </p:ext>
            </p:extLst>
          </p:nvPr>
        </p:nvGraphicFramePr>
        <p:xfrm>
          <a:off x="914400" y="2366963"/>
          <a:ext cx="10363200" cy="342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6543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2DE5E-1F86-400D-A7DB-10874E20B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306764"/>
            <a:ext cx="10364451" cy="1596177"/>
          </a:xfrm>
        </p:spPr>
        <p:txBody>
          <a:bodyPr/>
          <a:lstStyle/>
          <a:p>
            <a:r>
              <a:rPr lang="zh-TW" altLang="en-US" dirty="0"/>
              <a:t>師生討論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14CB4-C23C-4273-A1BD-0AE5294F3B1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02941"/>
            <a:ext cx="10363826" cy="4336541"/>
          </a:xfrm>
          <a:solidFill>
            <a:srgbClr val="FFFF00">
              <a:alpha val="16078"/>
            </a:srgbClr>
          </a:solidFill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TW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整體來說，你開心嗎？</a:t>
            </a: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甚麼是開心？你如何會知道自己開心？？（如：面部表情、心情舒暢、身體放鬆、思想正面等等）</a:t>
            </a:r>
            <a:endParaRPr lang="en-HK" altLang="zh-TW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你曾否因為甚麼人或事情而開懷大笑？</a:t>
            </a:r>
            <a:endParaRPr lang="en-US" altLang="zh-TW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你曾否因為解決了甚麼問題或挑戰而覺得自豪？這是開心嗎？</a:t>
            </a:r>
            <a:endParaRPr lang="en-HK" altLang="zh-TW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你曾否感受到心境平靜舒服的感覺？這是開心嗎？</a:t>
            </a:r>
            <a:endParaRPr lang="en-HK" altLang="zh-TW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開心可以是大笑、感到自豪和覺得心境平靜舒服，三者之中，你最喜歡哪一種？為甚麼？</a:t>
            </a:r>
          </a:p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1549325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D97A1-AEE6-452A-A951-8E49F399B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小總結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CA748-EB1A-4AAE-BC89-6F4FC3F6378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/>
              <a:t>開心可以因為很多原因和事情</a:t>
            </a:r>
            <a:endParaRPr lang="en-HK" altLang="zh-TW" sz="2400" dirty="0"/>
          </a:p>
          <a:p>
            <a:r>
              <a:rPr lang="zh-TW" altLang="en-US" sz="2400" dirty="0"/>
              <a:t>有純開心的感覺、有自豪感或是心境平靜，這些都屬於正面的情</a:t>
            </a:r>
            <a:endParaRPr lang="en-HK" altLang="zh-TW" sz="2400" dirty="0"/>
          </a:p>
          <a:p>
            <a:r>
              <a:rPr lang="zh-TW" altLang="en-US" sz="2400" dirty="0"/>
              <a:t>每個人覺得開心的方法也不同，感到開心的門檻也不同。</a:t>
            </a:r>
            <a:endParaRPr lang="en-HK" sz="2400" dirty="0"/>
          </a:p>
        </p:txBody>
      </p:sp>
    </p:spTree>
    <p:extLst>
      <p:ext uri="{BB962C8B-B14F-4D97-AF65-F5344CB8AC3E}">
        <p14:creationId xmlns:p14="http://schemas.microsoft.com/office/powerpoint/2010/main" val="1396745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4FBB7-84B4-4273-A204-DC4E3B49D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歌曲欣賞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A2B61-B09E-4915-99E7-1689DA48B55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r>
              <a:rPr lang="zh-TW" altLang="en-US" sz="2800" dirty="0"/>
              <a:t>播放二至三首有關工作紙上的正面情緒的歌曲，請學生留心聆聽與欣賞，然後講出他們感受到甚麼情緒。</a:t>
            </a:r>
            <a:endParaRPr lang="en-HK" sz="2800" dirty="0"/>
          </a:p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2477066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F761F-23D3-4B53-93BD-265897C3F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師生討論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9FE43-58B1-47CE-8F14-67AA6F2CDD4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zh-TW" altLang="en-US" sz="2400" dirty="0"/>
              <a:t>你最喜歡哪一首歌？</a:t>
            </a:r>
            <a:endParaRPr lang="en-HK" sz="2400" dirty="0"/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/>
              <a:t>你最喜歡的那一首歌能帶給你甚麼正面情緒？</a:t>
            </a:r>
            <a:endParaRPr lang="en-HK" sz="2400" dirty="0"/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/>
              <a:t>撇除偶像原因，你最喜歡的哪一首歌的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</a:rPr>
              <a:t>歌詞</a:t>
            </a:r>
            <a:r>
              <a:rPr lang="zh-TW" altLang="en-US" sz="2400" dirty="0"/>
              <a:t>？甚麼歌詞能提起你的正面情緒或回憶？</a:t>
            </a:r>
            <a:endParaRPr lang="en-HK" sz="2400" dirty="0"/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/>
              <a:t>撇除偶像原因，你最喜歡的哪一首歌的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</a:rPr>
              <a:t>旋律</a:t>
            </a:r>
            <a:r>
              <a:rPr lang="zh-TW" altLang="en-US" sz="2400" dirty="0"/>
              <a:t>？旋律能提起你的正面情緒或回憶？</a:t>
            </a:r>
            <a:endParaRPr lang="en-HK" sz="2400" dirty="0"/>
          </a:p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2796626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2B9B8-C60B-476A-B11E-A8774C5B4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小總結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05E5B-8523-4343-AC34-D4AC2029858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724789"/>
          </a:xfrm>
          <a:solidFill>
            <a:srgbClr val="92D050">
              <a:alpha val="16863"/>
            </a:srgbClr>
          </a:solidFill>
        </p:spPr>
        <p:txBody>
          <a:bodyPr>
            <a:normAutofit/>
          </a:bodyPr>
          <a:lstStyle/>
          <a:p>
            <a:r>
              <a:rPr lang="zh-TW" altLang="en-US" sz="2800" dirty="0">
                <a:solidFill>
                  <a:schemeClr val="accent1">
                    <a:lumMod val="75000"/>
                  </a:schemeClr>
                </a:solidFill>
              </a:rPr>
              <a:t>歌曲能勾起不同的情緒</a:t>
            </a:r>
            <a:r>
              <a:rPr lang="zh-TW" altLang="en-US" sz="2800" dirty="0"/>
              <a:t>，有時正面的歌詞、曲調可以令人感受到平日較少遇到的情感，例如：慷概激昂的心情、敬畏</a:t>
            </a:r>
            <a:r>
              <a:rPr lang="en-US" sz="2800" dirty="0"/>
              <a:t>/</a:t>
            </a:r>
            <a:r>
              <a:rPr lang="zh-TW" altLang="en-US" sz="2800" dirty="0"/>
              <a:t>驚嘆的心情等等</a:t>
            </a:r>
            <a:endParaRPr lang="en-HK" altLang="zh-TW" sz="2800" dirty="0"/>
          </a:p>
          <a:p>
            <a:r>
              <a:rPr lang="zh-TW" altLang="en-US" sz="2800" dirty="0"/>
              <a:t>有時心情低落的時候，可以</a:t>
            </a:r>
            <a:r>
              <a:rPr lang="zh-TW" altLang="en-US" sz="2800" dirty="0">
                <a:solidFill>
                  <a:schemeClr val="accent1">
                    <a:lumMod val="75000"/>
                  </a:schemeClr>
                </a:solidFill>
              </a:rPr>
              <a:t>聆聽一些令自己舒服或振奮的歌曲</a:t>
            </a:r>
            <a:endParaRPr lang="en-HK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386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1C083-8D30-456D-B24E-6A3D4482E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112733" y="0"/>
            <a:ext cx="10364451" cy="1596177"/>
          </a:xfrm>
        </p:spPr>
        <p:txBody>
          <a:bodyPr/>
          <a:lstStyle/>
          <a:p>
            <a:r>
              <a:rPr lang="zh-TW" altLang="en-US" dirty="0"/>
              <a:t>正面情緒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E83D9-9055-440A-8221-C413F9A5ED6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4226637" cy="342410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派發「正面情緒工作紙」，先與學生</a:t>
            </a:r>
            <a:r>
              <a:rPr lang="zh-TW" altLang="en-US" dirty="0">
                <a:highlight>
                  <a:srgbClr val="FFFF00"/>
                </a:highlight>
              </a:rPr>
              <a:t>檢視一遍</a:t>
            </a:r>
            <a:r>
              <a:rPr lang="zh-TW" altLang="en-US" dirty="0"/>
              <a:t>工作紙的上各種情緒詞彙，然後請學生安靜的想想自己有否經歷上述的情緒。</a:t>
            </a:r>
            <a:endParaRPr lang="en-HK" altLang="zh-TW" dirty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填寫後，請學生</a:t>
            </a:r>
            <a:r>
              <a:rPr lang="zh-TW" altLang="en-US" dirty="0">
                <a:highlight>
                  <a:srgbClr val="FFFF00"/>
                </a:highlight>
              </a:rPr>
              <a:t>從中圈出</a:t>
            </a:r>
            <a:r>
              <a:rPr lang="zh-TW" altLang="en-US" dirty="0"/>
              <a:t>三他們最深刻和喜歡的正面情緒的經歷</a:t>
            </a:r>
            <a:endParaRPr lang="en-HK" dirty="0"/>
          </a:p>
          <a:p>
            <a:endParaRPr lang="en-HK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B97221-D062-46D8-B936-E52011176D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217" t="14231" r="32196" b="12110"/>
          <a:stretch/>
        </p:blipFill>
        <p:spPr>
          <a:xfrm>
            <a:off x="5758248" y="53171"/>
            <a:ext cx="6240162" cy="6804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579860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C51FE45385744B89DB45728DE9A1B8" ma:contentTypeVersion="15" ma:contentTypeDescription="Create a new document." ma:contentTypeScope="" ma:versionID="297a037fe35e6e8f0c82c18a3aeff0c4">
  <xsd:schema xmlns:xsd="http://www.w3.org/2001/XMLSchema" xmlns:xs="http://www.w3.org/2001/XMLSchema" xmlns:p="http://schemas.microsoft.com/office/2006/metadata/properties" xmlns:ns2="a34f5af0-2d92-4c2a-8199-39a1ebde1c0e" xmlns:ns3="4278da70-48b4-4b93-84aa-e5ad371ad8f2" targetNamespace="http://schemas.microsoft.com/office/2006/metadata/properties" ma:root="true" ma:fieldsID="03087a9a29f9ffbced6947f0dd19347d" ns2:_="" ns3:_="">
    <xsd:import namespace="a34f5af0-2d92-4c2a-8199-39a1ebde1c0e"/>
    <xsd:import namespace="4278da70-48b4-4b93-84aa-e5ad371ad8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4f5af0-2d92-4c2a-8199-39a1ebde1c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717eb59-a66e-4a6c-9b74-376682b8c6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8da70-48b4-4b93-84aa-e5ad371ad8f2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34f5af0-2d92-4c2a-8199-39a1ebde1c0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88634A3-2B70-4EC6-BD8E-73AD4DAF3E8F}"/>
</file>

<file path=customXml/itemProps2.xml><?xml version="1.0" encoding="utf-8"?>
<ds:datastoreItem xmlns:ds="http://schemas.openxmlformats.org/officeDocument/2006/customXml" ds:itemID="{838258F6-33B7-4484-A0DD-47366A19B1AF}"/>
</file>

<file path=customXml/itemProps3.xml><?xml version="1.0" encoding="utf-8"?>
<ds:datastoreItem xmlns:ds="http://schemas.openxmlformats.org/officeDocument/2006/customXml" ds:itemID="{80EC7066-5D49-4813-8B27-5DFA95E951F1}"/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22</TotalTime>
  <Words>770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新細明體</vt:lpstr>
      <vt:lpstr>Arial</vt:lpstr>
      <vt:lpstr>Tw Cen MT</vt:lpstr>
      <vt:lpstr>Droplet</vt:lpstr>
      <vt:lpstr>PowerPoint Presentation</vt:lpstr>
      <vt:lpstr>目標</vt:lpstr>
      <vt:lpstr>PowerPoint Presentation</vt:lpstr>
      <vt:lpstr>師生討論</vt:lpstr>
      <vt:lpstr>小總結</vt:lpstr>
      <vt:lpstr>歌曲欣賞</vt:lpstr>
      <vt:lpstr>師生討論</vt:lpstr>
      <vt:lpstr>小總結</vt:lpstr>
      <vt:lpstr>正面情緒</vt:lpstr>
      <vt:lpstr>總結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正面情緒知多少</dc:title>
  <dc:creator>Kenus Leung</dc:creator>
  <cp:lastModifiedBy>Kenus Leung</cp:lastModifiedBy>
  <cp:revision>3</cp:revision>
  <dcterms:created xsi:type="dcterms:W3CDTF">2022-08-10T03:33:10Z</dcterms:created>
  <dcterms:modified xsi:type="dcterms:W3CDTF">2022-08-10T03:55:34Z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0x01010009C51FE45385744B89DB45728DE9A1B8</vt:lpwstr>
  </property>
</Properties>
</file>