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2" r:id="rId5"/>
    <p:sldId id="257" r:id="rId6"/>
    <p:sldId id="269" r:id="rId7"/>
    <p:sldId id="270" r:id="rId8"/>
    <p:sldId id="271" r:id="rId9"/>
    <p:sldId id="273" r:id="rId10"/>
    <p:sldId id="272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51"/>
    </inkml:context>
    <inkml:brush xml:id="br0">
      <inkml:brushProperty name="width" value="0.45714" units="cm"/>
      <inkml:brushProperty name="height" value="0.45714" units="cm"/>
      <inkml:brushProperty name="color" value="#E71224"/>
    </inkml:brush>
  </inkml:definitions>
  <inkml:trace contextRef="#ctx0" brushRef="#br0">31 6799 9006,'-6'-10'83,"0"1"-649,-3 3 0,6-1 578,-3 2-5,5 3 0,1-6 1,1 5 27,5-3 0,-3-3 0,6 2 0,-1 0 6,1 0 1,-5-5 0,7 2 200,1-3-173,-6-3 0,6 1 1,-5 0-93,1 0 1,1 5 0,2 0 101,0-2-58,-1-2 0,0 0 0,0-2 0,2 1-34,1 0 0,-3 0 0,0 0 0,2-1 3,2 1 1,-4 2 0,0 1 0,0 1 12,-2 0 0,6-3 0,-5-1 1,0 2 0,2 2 0,-2-2 1,5 3-1,-2-2-53,-2 2 0,-5-3 0,5 4-111,2 1 124,1-6 0,-2 8 1,-1-6-194,2 1 187,-6 2 0,8-7 1,-4 2-1,2 3-20,-2 1 1,4-1 0,-5-3 20,5-2 1,1-4-1,-1 0-41,-4 1 72,3 2 0,-4 1 1,6-1-1,0 0 7,0 3 0,-5 2 0,-2-3 0,2 1 17,-2-2 0,0 6 0,4 0 12,-2-2 1,-2-1 0,4-2 0,-1 1-18,0 4 1,-2-3-1,0 2 1,3-2-7,2-2 1,-4-1 0,0 3-29,2 3 31,-5-4 1,7 6-32,-5-7 26,5 6 1,-4-3-1,0 5-4,2-1 0,-1-2 1,1-4-1,-3 3 1,0 2 11,-1 3 1,-3-5 0,5 4 0,0-1 15,-1-4 1,4 4 0,-4-2 0,1-2-17,0-2 0,0 0 1,3-2-1,-1 1-14,-2 0 0,0 0 0,5 1 0,-1 2 4,-4 3 0,3-2 0,-4-4 0,1 0-5,1 0 0,-2 2 1,5 1-1,-3 1-1,0-1 1,-6-1 0,5-2 11,2 0-6,-6-1 1,8 2 0,-5-2 0,-1 1 0,4 0 1,-6 1-1,1 2 0,1 3 0,1-3 0,-4 0 1,4 0-1,-1 4 0,1 1 0,-5-5 8,7 2 1,-1-4-7,5-1 1,-5 5 0,0 0-4,2-2 1,-4 4 0,3-1 0,-1 1 1,-2-1 0,4 5 0,-5-7-6,1-1 4,2 6 1,0-2 0,0 2 1,2-4 1,-4 2 1,3-3 0,-1 2 0,5-7-3,0 1 1,-4 5 0,-3 0 0,-2-2 1,5 4-1,-4-3-1,1 0 1,-3 2 12,5-1 0,-5 2 0,4-4 7,-3 2 0,6 0-18,-2-6 0,-3 8 0,4-5 1,-4 4-1,0-1-2,0 0 1,3 5 0,-3-5-17,1-2 15,2 5 1,1-5 0,-3 5-4,-1-1 1,5-2 0,-3-5 0,5 0 1,1 0 1,-1 4-1,-2 1 1,-2-1-1,1-3 1,3 4-1,0 0 1,-3 0 0,-1 2 0,-1-6 1,2 5-1,-2 0 0,-2-2 1,5 6-10,-3-5 0,5 1 4,2 0 5,-8-5 0,0 12 0,-4-5-1,1 1 0,2 4 1,-2-3-3,-4-3 1,11 4-4,-7-6 1,7 0 1,-2-5 1,-2 5-1,2-1 1,1 2 0,4-7 2,0 1 0,0 2 1,0 1-1,-2 2-20,-2-2 1,2 0 0,-2 0 25,2 2-9,-5 0 1,6-3 0,-6 1 13,1 2-16,4 6 1,-9-7 5,6 5 0,-7-5 11,11 9 0,-11-10 0,6 6 4,-3-3 1,-1 4-1,-3-4-15,3 2 0,-3-4 1,4 2 0,1 1 1,-3-5-6,5 2 1,-5 3-1,3-1-7,0 3 1,-6-6 10,4 2 19,-3 3 0,4-6 20,5 2 1,2-2 0,2-2-61,1 0 1,-1 4 0,-2 2-3,-3-3 1,4 0 0,-4 0 0,4 2 0,0 0-2,2 2 1,-1-6-1,0 5 12,1 1 0,-2-5 13,2 2 1,-1-1 9,0 3 1,-5-3-7,0 7 0,-6-2 0,2 3-2,1 0 0,-5-3-1,3 2-1,-3 3 0,-2-7 0,1 6 0,5-2 0,-5 0 0,6 4 3,-7-5 0,5 3 0,2-6 0,-1 1 0,3 2 8,-1-1 0,-3-4 0,5 5 0,2-2-6,2-4 0,0 0 1,2 0-1,-1 2-5,0-2 0,6-2 1,-1-1-1,0 0 1,2 0 1,-5 0-1,5-1 1,-2 1-6,0 1 1,0 0-1,-4 2 1,-1 2 0,0-2 1,0-2 0,0 1-2,1 3 3,-1-4 1,-5 7 0,0-4 49,2 1-42,-6 0 1,8-1 0,-5 1 3,-1-1 0,4 2 1,-6 0-1,1 1 1,1 2 4,1-1 0,-4-4 0,4 5-5,-3-2 1,1 4-1,-4-3 8,2 0 1,2 6-1,-3-6 27,1 1 1,0 2 16,-5-6-90,7 6 43,-6-2 0,7 1-50,-2 0 57,-5 0-58,6-2 39,-1 5 0,-2-10 11,6 8 0,-6-3 0,2 3 0,1-3-6,3-1 1,4 3-3,1-5-7,0 0 1,-3 0 0,0-1 0,3 2 0,0-2-3,3 2 1,1-2 0,-4-2-1,1 1-1,-2 2 1,2 1 0,-1-3-1,0 3 2,0-3 0,0 0 0,1 0 0,-1 2 1,0-2 0,0 3 0,0 1 1,-1 0-3,-4-1 1,3 1-1,-2-4 0,2 2 1,2 1 0,1-3 0,-2 3 1,-3 0-1,-3-3 1,0 4-1,1 0 1,3-1 0,-5 4 0,0-4 0,-1 1 0,4 0 0,-1 4 0,-1-3 0,0 2 0,1 0 0,-4-5 0,4 4 0,-1-1-9,0 0 0,2-5 0,6 4 8,-1-1 1,-5-3-1,0 6 0,2-2 1,1-1 0,2-2 0,1 0-1,-2-1 0,2 4 0,-1-3 6,0 0-5,1 4 1,-2-7-1,2 6 3,-1 0 0,0-6 1,0 4-1,0-2 19,1 2 1,-1-3 0,0 4-16,0 1 1,-1-1 0,-2 6-1,-2-2-4,1 1 0,3-4 1,1 0-9,0-1 1,1-4 0,-1 5 9,0-1 0,0 0 0,0 4 27,1-4 1,-2 0 0,2 0-16,-1 3 0,0-4-27,1 5 17,-2-7 1,-3 10-1,-3-5 1,-1 1 0,5 2 0,-2-4-13,3 1 1,2-3-1,-1 3 1,-3 1 0,0-3 0,1 1 1,1 2-1,2-2 1,0 0 20,1-1 0,-2 4 0,2-3 0,-2 0-10,-5-1 0,8 4 0,-3-4 1,1 1-8,4 0 0,-1 3 1,-3-4-15,0 2 18,1-4 0,-1 4 0,0-5-18,0 2 14,0 7 0,1-9 0,-1 5 0,0 0-4,0 0 1,0-4 0,1 2 1,-2 1 1,2 0-1,-2 3 1,-3-4-3,-1 0 0,-2 1 0,4 4 0,-1-2 3,1-2 1,-1 2 0,1-2 0,-2 2-1,2 2 1,-4-3-1,2 0 3,2-1 0,-3 4-1,1-1 0,-5-1-1,5 1 0,0 0 0,-2 5 0,-1 0 0,0 0 6,-5 0 3,4 0-9,-6-7 0,2 5 0,3-3-1,-3 3 1,6 2-1,-4-1 0,1-4 1,2 3 0,-3-3 1,0-2-1,6 2 1,1 2 1,3-4-1,2 1-5,-2-3 1,2 6 0,-1-4 0,2 0-10,3-3 1,-1 2 0,6-3 0,2 1 0,2 0-1,1 0 0,0 2 1,1-4-1,-1 2 12,1-2 1,-6 0 0,0 0 0,2 4 7,2 1 0,-4-3 0,-2 3 0,1 1 1,0-1 0,-4-3 0,4 3 19,-3-1-26,6 4 1,-10-8-1,5 5 1,-1 1 0,-1-1 0,5-3 0,-5 3 34,-1-1-34,-2 5 1,3-9 0,1 5 88,3-2-90,-5 6 1,3-6 0,-7 5 0,0-7 0,5 3 0,1-1 0,-3 1 1,-1 1 4,-1 1 0,-2-1 1,2 2-1,-1-3 3,0-1 1,0-3 0,0 7-1,0 0-2,1-2 0,4 1 1,0-6-1,-2 3-8,0 3 0,-4-4 0,2 4 1,0 1 0,5-2 1,-4 5 0,3-8 0,-3 2-5,-2 0 1,6 3 0,-1-3 0,-2-1-2,-1 1 1,-2 2 0,0-2 0,1 0 1,-1-1 1,0 6 0,0-4 0,0 0 0,1 4 1,-1-5-1,0 1 0,0 3 0,0-2 0,1 1 0,-3-1 0,-3 0 0,3 4 1,-4-4-1,1 0 0,0 1 1,-5 0-1,5 3 0,2-3 1,-3 4-1,0-5 0,-5 5 1,3 1-1,0-7 1,-6 6-45,6-6 26,-1 7 25,-3 0 1,10 0-1,-5-2-12,0-3 1,6 3 0,-4-2-1,4 0-19,1-1 1,0 3 0,2-4 22,3-1-6,-3 5 0,12-9 0,-4 4 0,4 0-37,1 0 0,0-3 67,1 5-27,-1-7 1,2 9 0,2-8 0,1 0 0,1-1 9,0 2 0,-3-3 0,4 2 0,-2-1-3,1 2 1,-1-3 0,-4 4 0,-1-1 0,0 0 0,0 5 0,1-3 0,-2-1-4,-4 1 1,3 2 0,-2-3 0,3-2 0,1 3 0,-1-4 0,-3 6 57,0-3-56,-1-1 0,4 0 0,-2 0 0,-3 0 2,-3 1 0,6-2 0,-3 4 0,1-2 9,0-2 1,-4 2 0,4 1 10,2 1 1,-4-4-1,3 5-38,1-2 15,1 4 1,3-10 0,-2 6 0,-1-2-1,-1 2-9,0 1 1,5-5 0,-6 4 0,2-3 3,2 1 0,-1 6 0,-2-5 1,-1 1-1,0-1 1,-2 0 0,1-2-1,1 2 2,-3 3 1,4-4-1,-5 3 1,0 0 2,0 0 0,5-2 1,-4 2 4,1-2-6,5 6 1,-7-9 0,4 5-1,-2 1 0,-2-1 1,-1-4 0,-5 5 1,5-2 0,-5 4 0,4-3 0,-2 0-1,-3 6 0,0-8 1,0 6-1,1-2 0,-2 2 0,1 1 0,-4 0 0,-1-1 0,2-2 0,1 1 0,-3 1 0,1 0 0,0-3 0,3-3 0,1 2 1,0-2 0,-5 6 0,0-4 1,2 1 1,0 2 0,0-4 31,-2 1-33,0 2 0,0 3 0,0-1-1,2-3 1,-5 2 1,6 2 0,-3-1 1,4-2 0,1-6-3,0 6 0,0-2 0,0 4 0,1-2 0,-1 0 13,0-2 1,0 6 0,0-6-7,1 0 1,-1 6 0,0-6 0,0 2-4,0 0 1,1-1 0,-1 5-5,0-4 1,0 3-1,0-3 1,1 2 9,-2-2 1,1 3 0,1-3-24,-1 3 15,0-5 1,0 6 0,0-4 28,1 3-28,-1 2 0,-5-5 12,0 0-13,0 0 1,5 5-1,1 0 1,-1 0-3,0 0 1,0-5-1,0 0 0,1 1 0,-2 3 0,2 1 0,-1 0 0,0 0 6,1 0 0,-2-6 0,2 2 0,-1 0-5,0 3 1,0 1 0,0-2 0,2-1-1,3-3 1,-2 1 0,2 5 0,-3 0 3,-2 0 1,2-1 0,1-3 25,2 0 1,1-2-1,-4 6 1,1 0 43,2 0-72,7 0 0,-8 0 0,5 0-1,-3 0 1,1 0 0,-3 0 0,3 0-1,0 0-5,-1 0 1,5 0 0,-6 0-3,-2 0 1,5 0 0,-2 0-1,1 0 1,0 0-2,-3 0 1,5 0 0,-1 0-1,0 0 9,-3 0 0,3 0 0,-2 0 0,2 0 19,-2 0 0,5 0 1,-4 0 36,1 0-54,-4 0 0,8 0 1,-5 0 14,2 0-13,-6 0 1,9 0-1,-5 0 13,1 0 0,-3 0 1,4 0-1,0 0-10,0 0 1,-4 0 0,5 0 0,2 0-13,2 0 0,-4 2 1,0 2-1,1 0 1,1 0 5,3-3 0,-3-1 1,8 0-1,-5 0-6,-4 0 1,8 0-1,-4 0 1,2 0-3,0 0 1,-2 0-1,1 0 1,1 0 3,3 0 0,-3 0 0,4 0 1,-4 0-1,-2 0 1,2 0-1,2 0 19,1 0-19,1 0 1,-6 0-1,1 0 54,-2 0-52,9 0 0,-6 0 0,3 0-2,-3 0 0,-1 0 1,-1 0-1,0 0 0,1 0-2,-1 0 0,1 0 0,-3 0 0,-1 0 1,-1 0 0,-1 0 0,3 0 0,-1 0 1,-2 0 0,1 0 1,3 0-1,-3 0 1,0 0 0,-6 0 0,4 0 0,-1 0-1,1 0 0,-4 0 0,4 0 0,-2 0 0,-4 0 0,4 0 0,0 0 0,0 0 0,0 0 0,0 0 1,-4 0 6,2 0-7,1 0 0,-5 0 0,3 0 0,1 0 0,1 0 0,-5 0 0,3 0 0,1 0 0,-1 0 0,3 0 0,0 0 0,0 0-1,-1 0 1,5 0 0,-6 0 0,0 0-1,2 0 1,-3 0 0,6 0 0,0 0 0,-1 0 0,-2 0 0,-5 0 0,2 0 0,1 0 0,5 0 0,-5 0 0,-1 0 0,-2 0 0,-1 0 0,3 0 0,1 0-1,1 0 1,-7 0-1,2 2 1,0 1-3,5 3 1,-4-1 0,5-5 1,0 0 1,-5 0 0,4 0 1,2 0 0,-7 0 1,11 0 0,-6 1 0,-3 3 0,1 0-1,1 0 1,-3-2 0,4-2 0,0 0 0,-1 0 1,0 1 0,-5 3 0,0 1 7,1-2 0,4-1 1,0-2-1,-1 0-7,-2 0 0,3 5 0,0 0 0,-2-1-2,0-3 0,2-1 0,0 0 72,-2 0-69,0 7 1,2-6 0,0 5-2,-2-5 1,4-1-1,-1 0 1,-1 0-8,1 0 1,-4 5 0,6 0-13,-2-1 15,3-2 1,0-2 0,-2 1 0,-2 3 0,2 0-4,1 0 1,1-3 0,3-1 0,-4 2 12,-1 3 0,6-3 0,-5 3 1,2-3-9,1-2 1,-8 2 0,4 1-1,0 2 23,3-1 1,-3-2-1,0 2 1,-2 1-18,1-2 1,0 1-1,-2-1-25,1 2 20,1 1 0,-5-2 0,3 1-4,1-1 1,5 3 0,-4-2-1,-3 0-2,-1 2 0,3-6 0,2 6 60,2 0-52,-6-6 0,10 6 0,-7-5 0,2 1 0,0 2 19,0-2 1,-3 1 0,4-1 0,0 2-19,0-1 0,-4-1 0,3 1 0,1 1-6,0-2 0,-6 3 0,4 0 0,0-1 0,3 1 0,-1-4 1,-1 3 3,0-3 1,3 3-1,0 0 1,2-2-1,2 1 15,1 1 1,-2-4 0,-2 6 26,-2 0-40,0-5 1,4 6 0,-2-5-5,-2 2 1,-1 2 0,3-3 0,-4 3 0,1-1 2,0 1 0,-4 0 0,4-4 0,-1 4-9,0 1 0,1-5 1,3 4-1,-2-2 2,3 0 1,-5 1-1,2-5 1,0 3 11,-1 1 1,3 2 0,-5-4 0,2 2-6,3-2 1,-6 4-1,2-2 1,-3 0-6,0 2 1,2-6 0,-3 6-57,1 0 55,0-5 1,-5 6 0,2-4 0,2 2-17,1 2 0,0-4 1,-4 3-1,-2 0 0,2-6 1,-1 6 10,0-1 1,0 1-1,0 4 1,1-5-1,-1 0 8,0-2 0,0 6 1,0-4-1,0-1 3,1 2 0,-2-5 0,2 7 0,-1 0 0,0-1 0,2-3 0,2 3 0,1 1-4,-2-1 1,1-2 0,-1 2 0,2 0-2,-1 1 0,0-4 1,-1 5-1,2 0-2,-1-2 1,3 1 0,-2-4 1,-1 5 0,5-3 1,-8 5 0,7-6-4,-2 2 0,-4-2 0,5 4 5,0 2-2,-5-5 1,10 4-1,-5-4 1,0 0-1,3 1 1,3 0 0,-5 1 1,7 3-1,-1-4-1,-1-1 1,2 3 0,1-3 0,-1 0 8,1 0 1,-1 2-1,0-2 1,1 0-8,-1 0 1,-1 3 0,-2-4 0,-2 1-5,2 0 1,-3 3 0,1-3-1,0 0 2,-1-1 1,-1 5 0,-4-6 63,1-2-62,7 5 0,-5-6 12,3 3-10,4 4 0,-12-8 0,5 6 57,0 0-57,-5-6 1,9 11-1,-6-7 1,1 1 0,0-1-1,-1 0 1,1 5-1,-2-5 1,1 0 6,-1 2 0,3-4 0,-1 6 0,2-1-1,-2 0 0,4-3 0,-2 4 0,0-1-5,4 0 0,-3-2 0,-1 2-22,0-2 21,3 6 1,-4-5 0,6 5 0,-3-4-3,2-1 0,1 5 0,1-3-18,-4-1 15,4 5 1,-6-6 0,6 5 15,-3-2 1,2 0 0,-3 4 0,4-3 13,2 0 0,-1-3 0,-2 4 0,-1-2 1,-2 2 23,3 2 0,0-5 1,3 0-1,-1-1-5,0 0 1,0-2-1,1 4 1,0 0-23,-1-1 1,0 2 0,-1-4 0,-3 0-2,0 0 1,-2 2 0,2-3 0,-2-1-35,-2 1 0,3-2 1,-4 4-1,-3-1-4,-1-4 0,-1-1 1,-2 0 2,2 3 0,-6-4-271,0 5-15,-7-5 23,4-1 1,-19-1-707,-3-5 0,-5 5 980,0-4 0,-4 3 0,-6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25 28 7259,'-13'0'460,"2"0"-546,11 12 105,0-9 0,0 12 1,2-9-74,7 3 74,4 1 0,3-7 1,1 3 13,1 3 1,3 9-1,1-6 1,-4 0 37,-1 1 1,-1 8-33,8-3 1,-7-3-1,-4 4 1,0-1-15,1-3 1,-9 10-1,5-10 1,-1 2-38,-1 2 42,-1-12 1,1 17-14,1-6 1,7-3-67,-9 3 22,12 1 184,-15-4 24,6-4 84,-10-11-192,0 0-79,11 0 0,-8-11 1,7-4-1,-1-4-15,-1 1 0,2 8 0,-5-7-28,4-5 48,-1-1 1,0 4 0,3 1 19,2-3 0,-5 6 0,5-4 28,-2-3 1,8-2-1,-4-3 18,8-1 1,-8 10-1,2 3 10,2 3 1,-6-7 0,0 8 65,-2-4 1,7 4 214,-1-6-415,4 11-360,3-7-870,-10 13 1288,-3 0 0,0 0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 4000 7183,'0'15'377,"0"-2"379,0-13-870,0-13 141,0 11 0,-7-13 16,-1 5-20,0 7 0,8-12 1,0 6 27,0-9 1,0 2-13,0-1 1,0 7 33,0-8 1,0-1 6,0-8 0,0 9-25,0-1 1,0 10-22,0-8 1,0 7 190,0-8-153,0-1 93,0-7-94,0 9 18,0-6-5,0 20-23,0-22 1,0 10-27,0-13 1,0 11-2,0-2 1,0 10-9,0-9 1,0 8 0,2-5 30,6 4-10,-5-11 1,11 10 67,-7-7-55,-4-5-27,8 22 1,-11-14 33,0 6 0,3 4 19,5-12-92,-6 12 0,11-15 17,-4 12 2,-7-12 1,12 8 12,-7-5 0,-3-7-3,4 8 0,-3 4 0,1 2 21,1-2 0,1 7-11,-8-12 0,4 12 73,3-4-89,-5-5-14,10 12 1,-10-18 0,3 8 4,3-2 1,1 6 16,-9-9 1,8 9-24,-1-9 0,2 8 46,-9-7-24,10-2-31,-6-8 42,17 0-27,-19-1 0,11 13 11,-4 6-1,-7 5 4,9-7 0,-8-2 30,6-6 0,-7 4 1,6 7-20,-5-10 0,5 2-33,-1-2 1,4 9 17,-3-10 1,-4 11-31,3-11 0,-1 10 12,2-9 1,-6 8-14,7-7 16,-7 10 1,6-8 86,-1 6-91,2 6 0,-9-12-2,0 6 1,3 5 0,2-7 5,3-2 0,1 7 0,-7-9-12,6 2 1,-5-8 2,5 3 0,-3 6 0,1 0 78,2 0-65,-1 9-13,-7-22 17,0 22-12,0-9 12,0 12 6,0-13 26,0 11 0,12-11-38,-10 13 7,9 0-27,-11 0-10,0-11 23,0 7 1,2-7 0,7 11 1,-7 0 1,9 0 32,-11 0 1,8-4 47,0-5-97,0 5 0,0-11-37,0 7 54,0 5 0,-5-12-12,5 5 5,-6 7 1,17-12 132,-11 5-125,11 8 1,-16-13-1,7 8 6,1-2-3,-8 1 1,18-5-3,-5-6 1,3 4 0,0 0-17,-3 4 0,0-11 21,8 3 1,-7 4 53,-2-3-56,-9 12 0,13-9 0,-8 9 7,2-4 1,-7-1-1,4 4 163,1-1-163,-9-2 0,11 7-6,-4-6 0,-3 5 0,7-7 0,0 1-1,1 1 0,1-8-3,10 7 0,-9-8 0,0 5 35,3-2 1,-6 9 0,0-5 0,1 1-22,0 0 1,-6 1-1,5 5 1,0-2-14,1-3 1,-7-2 10,10 1 0,-4 4 1,6-10-7,-3 5 0,-7 1 96,6 10-84,-9 0 1,7-9 36,-5 0 0,-3 1 34,12 8 1,-9 0-61,7 0 1,0-4 0,4-2-40,-4-3 1,-7 0-1,8 5-4,3-5 1,2 7 17,4-7 0,-1-4 1,-1 5 22,2 1 0,-8 4 0,-2 0-33,4-6 12,-8 6 1,10-9 0,-4 8 5,4-4 1,-5 4-16,0-5 0,1 3 1,6 1 27,1-5 1,-7 1 0,-4 6-13,-2-7 0,7 8-15,-1-7 1,-4 5 1,4 4 1,-10-2 10,9-7 1,-7 5 30,6-5 0,-7 6-10,9 3-9,-12-12-176,16 8 151,-17-7 1,13 7-23,-8-4 22,10 5-5,-6-10 0,1 10 0,-3-2 0,-1-5 15,6 5 0,-2 1 0,-1 1 10,-2-7 1,-1 8-22,-1-7 1,1 3 0,9-1 16,-3-2 1,-8 1-22,8 8 0,-2-4 0,4-2 1,-1-3 0,-10 0 8,10 9-3,-12 0-3,17-13 3,-9 11-2,11-11 0,-8 5 95,0-3 0,0 3-50,8 8 0,-7-3 6,-1-6 1,0 6-49,9-6 1,-10 5 0,2 4 37,0 0 1,-2-3-46,0-5 17,2 4 0,-1-7-36,0 11 41,-11 0 0,17 0 1,-7 0 1,8 0 8,0 0 0,-7 0-69,1 0 1,-9 0 0,7 0 228,4 0-322,-8 0 151,0 0 0,-8 0 35,4 0 1,-1 0 14,11 0-5,-13 0 0,10-4 128,-6-5-184,-6 7 0,12-11-21,-5 13 0,-5 0 11,13 0 1,-2 0 46,10 0 0,-1-9-27,0-1 1,-8 1 0,1 9 17,1 0 1,-8-2 0,1-5-26,1-1 1,1-2 36,11 10 1,-8 0-154,0 0 133,-10-12-7,15 8-26,-8-7 0,4 11 0,-4-4 106,-3-4 1,1 4-100,-3-5 1,-2 7 0,10 2 0,0-9-36,8-1 1,-8-2-52,0 2 1,0 4 109,8-12 1,1 10 36,-1-11-64,-11 12 1,9-14 20,-6 12 1,3-3 0,0 7-4,-4-5 1,2-8-1,6 5 22,2-2 1,-9 9 0,0-5-25,3-2 1,3 7-18,1-12 0,2 8-1,-1-7 1,0 8-9,0-10 1,-8 13 103,0-3-190,-11 5 101,18 4-6,-21 0 20,19 0-5,-18-11 1,18 7 0,-7-7 5,-1-2 0,9 10-10,-6-7 0,-3 5 0,4-1 2,1-4 1,-4 1-1,1 7 10,4-8 1,-6 7-1,4-6 2,2 6 0,-6-6 0,4 0 38,1 3 0,4 3-79,2 3 30,-11-12 1,9 8 0,-6-5 5,5 6 0,-5 3-5,0 0 0,1-8 1,6-2-12,2 3 0,-9 5-6,0 2 0,-3-3 0,6-3 0,-2-3 0,-10-1-2,9 10 1,-7 0 47,6 0 20,-9 0 60,5 0-96,-11 0 178,10 0-192,-7 0 0,11 0-9,-7 0 0,-3-2 0,6-5 5,1-1 0,-6-3 0,11 11-19,3 0 1,3-2 0,1-4 0,2-3 1,-9 0 0,0 9 37,3 0 0,2-10 0,3 1-9,0 3 1,1 1-1,-1-1 1,0-4-12,0 4 1,-7 3 0,-2 0-38,4-7 39,2 8 1,-4-11-72,-1 13 57,0 0 0,0-9-3,0 0 0,1 1 0,6 8 5,1 0 0,-7-10 21,-2 1 1,-7 0-5,9 9 0,-9 0 47,8 0-57,0 0-15,8-13 16,1 11 1,-10-11-3,2 13 0,-10 0-13,10 0 10,-12-12 1,9 9-4,-6-6 0,-3 6 3,11 3 2,-11 0 0,14-3 0,-8-3 1,3-3 0,-7 0 0,9 9 12,3 0 1,-5-10 0,2 1 43,3 3 0,-6 0-53,4-3 0,-2 6 0,6-9 20,-4-1 0,4 11-47,-5-7 28,6 5 0,-6 4 0,-3-2 0,1-5-1,-1-1 1,-5-2 1,8 10 0,0-3 0,8-3 35,1-3-37,-1 0 0,-1 9 0,2-4 4,-1-4 0,-8 5 14,0-7 0,-8 7-27,9 3 1,-2 0 2,10 0-3,-12 0 11,9 0 0,-17 0 63,11 0 52,-10 0-96,15 0 1,-8 0-37,12 0 0,-10 0 12,2 0 1,-1 0 12,8 0 0,-8 0 4,0 0 0,-7 0 0,6 0-20,4 0 0,-6 0 5,4 0-14,-1 0 13,8 0 1,-8 0-3,0 0 1,1 0 32,6 0 1,2 0 8,-1 0 0,-9 0 0,2 0-25,2 0 0,-6 0-12,3 0 0,-7 0 1,6 0-33,4 0 1,-6 0-6,4 0 1,-9 0 17,8 0 2,-11 0 78,6 0-64,-11 0 16,11 0-4,-9 0-24,9 0 90,-11 0-126,11 0 1,-6 0 30,11 0 1,-8 0-48,9 0 45,-13 0-29,18 0 28,-8-12 1,1 9 25,2-7 0,-9 8 0,8 2-6,3 0 1,-6 0 0,3-3 2,3-7 0,-6 8 8,4-7 0,-2 5-3,10 4 0,-9-2-35,0-7 1,-8 5 21,8-5-5,-10 7 30,15 2-14,-18 0-6,7 0 114,-10 0-38,11 0 0,-8-4-76,5-5 0,6 5 5,1-4 0,-1 5-83,2 3 79,0 0 0,0 0-22,0 0 1,1 0 0,7 0-10,-1 0 0,-6 0 0,-2 0 26,4 0 1,3 0 0,3 0-14,-2 0 1,1 0 11,1 0 0,-10 0 9,2 0 0,-1 0 9,8 0 1,-11 3-9,-4 5-11,4-4 0,-7 11-7,10-6 0,-9-5-20,10 5 0,-9 6 29,8 2 1,-8 0 17,8 0 1,-8-2 0,6 7-8,-4-3 0,1-14 0,-6 7-2,3 1 0,9 2-9,-9 13 1,7-11 0,-4 2-1,0 2-3,0 3 0,5-5 0,-5-4 115,2-3-116,-7 9 0,13-6 0,-9 10 0,1-3-28,0-5 1,4 2 35,-7 7 1,9-7-1,-6 0-10,2 1 0,-7-3 0,1 0 1,-1 2-7,2-4 1,-6 9-1,7-5 0,-5-4-9,5 3 1,-7 1 9,6 7 0,-2-1 0,-1-3 15,3-5 1,1 2-110,-9 9 97,0-13 1,8 9-14,-1-5 0,1 4 1,-4 5 15,3-2 1,-5 2 3,7 0-3,-6-13 1,-1 6 0,3-8-1,4 2-2,-4 6 0,-2-6 0,-1 3-27,7 3 1,-7 5 13,6 0 1,3 2 20,-3-1 0,3 1 8,-3 0 1,-5-2-5,5 2 0,2-1 7,-1 1-12,-2-13 1,-7 9-1,0-5 1,3-4 0,6 3-4,-7 1 0,9-2 1,-9 2-1,4 2 4,1 3 1,2-5-1,-9-1 1,2 1 28,6-4 0,-4 9-20,3-6 1,-1 4-1,-1-2-20,3-1 0,0 1 1,-6 6-3,7 2 1,-7-1-37,6 1 45,-5-1 0,0 0 0,2 1 174,3 0-170,1-1 0,-7-9 1,4 1-12,1 1 1,1 5 0,-8 3-1,3-2-27,5 2 1,-6-1 22,7 1 0,-3 0 0,-2-2 2,5 2 1,-1-9 11,-8-2 1,2 2 9,7 8 1,-7-9-8,6 0 1,-5-8-4,-3 8 0,0 1 0,0-2 0,0 2 0,0-1 0,0 1-1,0-2 1,0-7-1,0 8-12,0 3 0,0 3 5,0 4 1,0-1-1,0 1 8,0-1 0,2-9 0,4 1-14,2 1 1,1 6 21,-9 1 0,0 0-8,0 0 0,0 1 4,0 0-7,0-2 1,0 2 0,2-1-7,6 1 1,-5-10 49,5 1-46,-6-2 0,-2 11 1,0 0-5,0-1 0,0 0 0,0 0 0,0 1 21,0 0 0,0-1 1,3 0-9,5 0 1,-6 1-20,7 0 0,-7-2 1,-2 2-10,0-1 1,0-8-1,0-1-130,0 3 137,0 3 1,3 4 29,5 0-35,-5-1 0,8 0 169,-11 0-160,0 1 1,0 0 26,0-1 0,0 0 1,0 0-1,0 1-10,0 0 1,0-2-29,0 2 0,0-1 0,0 1 9,0 0 1,0-11-1,0 2 15,0 1 0,0-3-25,0 0 1,0 2-3,0 8 27,0 0-9,0 1 1,0 0 1,0-1 0,0 0 66,0 0 0,0-8-41,0-1-23,0 1 1,0-2 0,0 2-8,0 3 1,0 2 0,0 3 8,0 1 0,0-11 0,0 2-3,0 1 1,0-3 0,2-2 0,3 0 7,3 0 0,1-6 1,-9 10-1,0 2 0,0-6 0,0 3-2,0 3 0,0-6 0,0 4-1,0 3 1,0-7 53,0 2 1,0 2-43,0 9 6,0-13 1,0 9 0,0-5 2,0 5 1,0-7 0,0 2 1,0 2 1,0-5-27,0 2 0,0 0-18,0 10 0,0-11 12,0 2 1,2-1-148,6 9 93,-5-11 0,7 9 116,-10-8 0,0 7-38,0 4 1,0 0-1,0-1 1,0 1 5,0-1 0,0 1 1,0 0-38,0-1 1,0 0 0,0 0 45,0 1 0,0 0 0,0-1-4,0 0 1,9 0-31,-1 1 1,0 0-1,-8-2-20,0 2 0,0-9 28,0-2 0,0-10 1,3 14-23,5-12 13,-6 12-33,9-17-35,-11 20 65,0-22 0,0 15 5,0-8 1,0 6 4,0 12 1,0-9 0,0 1-4,0 2 0,0-6 0,0 3 16,0 3 0,0 4 1,0 2-13,0 1 0,0-10 1,0 0-58,0 3 55,0-8 0,0 11-110,0-5 105,0-8 0,0 14-16,0-7 1,0-3-1,0 4-7,0 2 0,0 3 0,0 4 35,0-1 0,0 0 1,0 0 5,0 1 1,0-10 0,0 1 0,0 2 15,0 3 1,0 4-16,0-1 1,0 1-1,0-2-11,0 2 1,0-9 0,0-2-6,0 5 0,-8 2 54,0 3 1,0 1-21,8 0 1,0-1 0,0 0 80,0 0 0,0 1 12,0 0 1,0-2-94,0 2 1,0 0-353,0-1 0,0-9-1633,0 1-199,11-13-126,-9 5 1600,9-22 0,-11 5 678,0-13 0,0 1 0,0-9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1671 6395,'0'-16'1015,"0"-9"-904,0 23-100,0-11 110,0 13-116,0-11-24,0 7 0,0 13 0,2 16 51,6-4 0,-5-3-3,5-9 0,-6-3-1,-2 13-7,0-13 0,0 9-71,0-6 60,0-6-88,0 9 68,0-12 0,0-12 5,0-6 1,0-6 0,0-3 14,0-1 1,0 9 0,0 1 0,0-3 0,0-3-11,0-4 0,-2 5 0,-3 1 32,-3 3 0,0 11 51,8-11 20,0 12-89,0-4 1,0 14-10,0 5 1,0-1 137,0 12-123,10-2 0,-7 11 52,5-1-53,-6 1 0,7-1 0,-1 0 22,-3 1 0,-2 0 1,-3-1 26,0 0 1,0 0-103,0 1 0,0-10-336,0 0 345,0-11 3,0 4 0,0-32-6,0-6 1,0-7-1,0 7-9,0 0 14,0 0 0,0-1-16,0 0 24,0 13 1,0-9 0,0 5 23,0-5 1,0 6 168,0 0-99,0-1 0,0 8 0,0 11-37,0 15 1,0 9-1,0 3 1,3 1 105,5-1 0,-6-6-63,6 7-65,-5-7 1,-3 19 0,0-13 0,0 0 4,0 1 0,0-10-62,0 0 73,0 0 1,0 1-66,0-1-36,0-12 1,0 9-3,0-5 0,0-10 0,0 0 57,0-15 0,0-10 1,0-3-1,0 2-12,0-2 1,0-2 0,0-4 0,0-3-61,0 3 0,0 4 0,0 3 33,0 0 35,0 12 0,0-10 0,0 7 20,0-7 0,0 8 438,0-2-379,0 12 1,0-1-1,0 16-42,0 11 1,0 5 0,0 4-20,0-1 24,0 1 1,0-1 0,0 0 0,0 1 0,0 0 33,0-1 0,0 0 1,0 0-3,0 1 1,0 0-47,0-2-102,0-10 1,0-7-31,0-18 97,0-7 1,0-20-1,0-1 1,0 1-67,0-3 1,0 5 0,0-9 66,0 4 0,0-6 1,0 4-1,0 2 0,0-1 22,0 7 0,0-7 0,0 4 0,0 3 0,0 2 0,0 4 0,0 0 20,0-1 0,0 9 180,0 1 0,0 16-110,0 2 1,0 11-1,0 17-81,0 0 0,0 2 0,0 4 30,0 2-5,0 1 1,0-11 206,0 2-217,0-1 0,0 1 1,0 0 27,0-2 1,0-7-124,0-1-201,0-12 227,0 6 1,0-15 0,0-6 0,0-9 0,0-9-43,0-10 1,0 3-1,0-11 1,0 0-23,0 2 1,0-6 0,0 10-1,0-4 97,0-6 0,0 10 0,0 3 0,2 4-70,7 6 0,-7-1 212,6-1-134,-5 1 263,-3 12 1,0 15 33,0 18-248,0 6 1,0 7 0,0 1-2,0 5 0,0-1 0,-3-8 0,-2 2 0,-3 3-4,2 5 1,4-2 0,2-9 0,0 0-20,0 1 0,0 0 1,0-2-3,0 2 1,0-1-438,0 1 340,0-13 0,0-6-2,0-18 50,11-6 0,-9-13 1,6-2-2,-5-6-2,7 6 0,-6-13 0,4 9 0,-3-3-58,3 3 0,-5-5 182,5 3-103,5-1 1,-11 10 0,7-1-1,-6 2 1,-3-1-9,0-1 1,7 9 304,1 2-107,1 11 0,-9-3 0,0 18-142,0 9 0,-3 6 0,-3 4 0,-2-1 5,3-1 0,0 2 1,0-1-1,-4 1 2,5-1 0,-2 0 0,0 1-50,-1 0 10,-2-1 0,7-3 0,-4-3 108,-2-3-85,0 1 1,8-1-87,0 0 34,-11-11-342,9 4 354,-9-11 0,11-2 1,0-11-1,0-11 0,0-12-44,0-7 0,0 0 0,2-6 0,4 4 5,2-4 0,3-3 0,-6-1 0,6-2 43,3 1 1,-1-2 0,6 5 0,-6 2 15,-3 3 1,9 10-1,-5-7 60,0 4-76,-4 3 1,-1 8 0,1 3 79,3 7 313,-8 6-136,6 12-124,-11 12 0,0-6-124,0 12 7,0 1 0,-7-1 1,-2 0-1,1 4-1,-3 2 0,7 3 0,-11 1-11,5-2 1,2-7 0,5 0 45,-5 1 0,3 5-48,-12 3 1,13-10-324,-5 1 291,7-14 26,2 7 1,0-33-32,0-7 1,7-8 100,1-1-60,1 7 0,-1-9 0,3 11 1,-1 1-1,1-1 18,-6 2 0,7-2 0,-2-2-13,3-7 1,0 6-1,6-6 1,-6 7-35,-2 3 0,0 0 18,-3-1 70,-4 13 209,6 3-248,-10 12 6,0 0 1,-3 12 0,-4 6 0,1 3-95,-11-2 90,2 5 1,-2-9 19,2 13-16,9-13 0,-13 9 1,8-9-1,0 4 56,1 0 1,-7-11-232,10 10-14,-12-12 192,17 7 0,2-26 0,13-4-258,0-8 144,8-3 1,-15 2 0,11-2-589,0 0 475,-6 1 1,12 0 0,-8-1 199,6 1 0,15-49 0,1-13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97 3397 8002,'-16'13'-222,"0"4"1,7 5-1,-4-1 53,3-2 218,1-2 1,2 2 371,-1-1-213,0-12-77,8 7 0,0-17 0,0-5 8,0-8 0,0-9 0,0-1-59,0 0 1,2 0-1,4-1 1,2-2-1,-1-4 38,4-3 1,-5-8 0,7 9-1,1-1-31,-1-3 0,-5 10 1,8-9-1,3 2-19,2 1 0,4-11 0,-1 11 1,0 3 16,0 3 0,0-7 1,3 1-38,5 2 1,-4 4-1,4 2 1,-3 0-71,3 1 0,-6 0 0,8 0 0,-8 1-77,-2 9 0,-8-7 1,1 9-1,-2-4 1,2 4-242,-2 2 0,-9 2-428,2 1 477,-5 7 1,-3-5-155,0 16 344,-11-5 0,5 12 1,-9-5-16,-4 8 0,6-3 0,-4 4 137,-2 2 1,-2-6 0,-3 0 70,-1-2-145,12 8 1,-8-9 303,4 6-125,-4 6 0,-3-11 0,3 8 0,2-6 210,2-3 1,2 9-1,-10-6-120,1 1 1,11 0 0,2-10-1,1 3-239,6-1 1,-6-10 73,10-8-7,0 7 1,10-21 44,7 6-69,4 5 1,1-11 0,-4 9 0,-1-4 7,1 2 1,4 1 0,2-5 0,0 6 11,1 2 0,-2-8-195,1 3 159,1 6 1,-1-10-1,0 10 1,0 1 21,0-2 0,1-6 0,-1 10 1,-1 1-1,2-1 93,-1-1 1,-8-2 0,0 6-15,3-3 0,2-3 0,1 3-51,-6-10 1,5 8 0,-7-2-41,0 1 1,5 5 0,-9-8-72,3 4 88,-8 1 0,9 1-17,-5 0 10,-7-12 1,17 14-49,-12-11 37,12 13 0,-13-11 100,11 6-93,-13 8 1,9-19 19,-4 12 0,4-13 1,3 16 0,-3-13 32,-2-2 0,8 6-43,-2-3 1,-4 9 38,3-10 1,-3 11 0,6-7-83,-3 2 0,-8 0 57,8 5-21,-11 5 0,14-12 19,-10 5-18,9 7 1,-13-9 113,12 12-119,-11-12 1,7 9 90,-5-6-91,-6 5 1,17 2 0,-8-5 23,2-1 0,-5-1-3,8 9 0,-8-10 0,9 1-6,2 3 0,-6 3 1,0-1-1,1-1-32,-1-5 1,-5 1 18,8 9 0,0-8 7,8-1 1,-7-1 96,-2 10-107,2 0 1,-1-9 33,0 0-13,-10 0-18,15 9 1,-10-3 0,8-4 23,-4-2 0,2 1 0,4 4 56,-5-5 0,6 7-27,-7-9 0,-1 0 1,2 1-30,3 5 0,-6-1 0,3-1-12,3-1 0,-6-2 94,4 10-92,-12-12 0,16 9 31,-4-6 1,-4 6-168,3 3 143,-11 0-52,18-12 20,-10 9 1,2-9 0,2 8-33,2-5 0,-6 6 0,4-5 58,2 4 1,-6 4-1,3-3-7,3-7 0,-5 8 44,1-7 0,2 5-46,7 4 0,-1-2 1,2-5 32,-1-1 0,-8-1-86,0 9 58,1 0 1,-1-10 0,0 1 93,2 3 1,4-1-37,3-1 1,-2 5-45,1-7 0,1 7 1,-1 1-31,-1-8 1,2 7-22,-1-5 0,1 4 0,-4 1-17,-5-6 0,5 6 112,-4-6 0,-4 3-3,3-3-72,0 5 1,0-7-1,-3 7 4,-2-5 1,8 7 0,-3-8 7,6 7 0,-7-1 4,2-5 1,-1 7-1,8-7-2,0 5 0,-8 4 0,1-2 24,1-8 1,-4 7 0,2-6-43,2 6 1,-3 3-1,0 0 14,4 0 0,-6-3 1,4-3 75,2-3 0,-6 0-286,3 9 203,-11 0 1,16-10-15,-4 1 0,-4 1 0,0 4 0,1-1-27,-1-5 1,-4 1 17,6 9 1,-9-3-1,5-3 67,-1-4 1,3-8-53,12 10 0,-9-2 0,-2 7 43,-4-6 1,6 3-1,-5-9-105,3 2 0,-7 5 0,9 8 29,3 0 0,-5-9 0,2-1 31,3 5 1,-6-8 16,4 4 1,-10-3 0,9 5 21,3-1 113,3-1-201,-9-4 1,8 9 52,-4-4 0,-4 5-3,3 3 0,-7 0 9,6 0 1,-7 0 92,9 0 0,-10 0-41,10 0 0,-9 0-35,7 0 0,-6-9-53,7-1 0,0 1-33,8 9 0,-8 0 46,0 0 1,-2-2 0,4-4 6,-1-3 1,-1-4 41,7 4 1,-6 6 0,-1-6 0,0 3-22,-2-3 0,-1 5 0,-5-5 1,5 3-20,1-3 1,7 7-29,-5-9 0,6 0 7,3 1 1,-2-1 22,1 1 1,1 7 110,-1-6-81,-1-6 0,2 12-43,-1-6 1,-8 6 74,0 3 0,-8 0-58,9 0 1,-2 0-4,10 0 1,-9 0 63,0 0 1,-8-10 0,8 1-34,3 3 1,-6 4 0,3 2-22,3 0 0,-6-4-59,4-5 47,-2 6 0,10-9-7,-1 12 1,0-9 0,1 0-1,-4-1 11,-6-1 1,8 7 0,-8-8 1,7 0 1,2 6 0,0-9 13,0 2 1,-3 2 0,-2 5 0,-2-4-24,2 5 0,-6-2-34,3-3 39,0 8 1,0-13-11,0 6-23,0 5 24,-2-7 0,0 11 24,-7 0 34,-4 0-49,8 0 539,-11 0-480,11 0 1,2-4 1,11-5-51,0 7 1,-8-11 0,0 13 0,3-4-28,3-5 0,1 7 0,2-8 10,-1 7 1,0-5 0,1-1 0,-2 2 1,2 4 0,-1-6 1,0 0-1,3 0 0,2-1 14,4 1 1,-1 1 0,-8 8-1,0-4 9,0-5 0,1 7 1,-2-9-1,1 6-2,1-5 0,-1 8 0,1-7-30,-2 5 0,-6 4 0,-2 0 6,4 0 1,3-2 48,1-8-41,-8 7 1,6-9 10,-6 12 1,-1 0 0,0-3 58,-4-6-92,9 6 45,-16-9-8,18 0 1,-7 9 1,2-13-1,0 11 4,3-5 1,-6 1 15,4 9 0,-10-9-23,9 0 0,1-1 0,4 8 23,-5-7 0,5 5-41,-4-5 0,-4 3-68,3-3 73,0 5 0,1-7 0,0 7-13,1-4 0,-4 5-2,1-7 0,2 5 71,7-5-46,-10 7 1,-1-9 0,-5 12 12,8 0 0,3-3 0,0-3-7,-3-3 0,0-1-33,7 10 1,-6-2-1,-1-5 6,2-2 0,-4 1 0,2 8 6,3 0 1,-5-4-11,2-5 11,-11 7-80,17-11 64,-9 13 1,3 0-20,0 0 0,-8 0 27,9 0 11,-13 0 8,7 0-2,0 0-60,-8 0-15,8 0 51,0 0-40,-9 0 29,19 13-2,-18-11 15,18 11 1,-15-5-3,11 1 46,-13 0-18,18 4-12,-8 2 0,1 0-3,2-5 0,-10 1-1,10-2 26,-12 1-25,17 1-21,-20-7 20,20 9 1,-17-4-12,11-1-6,-10 1 1,15 1-7,-5-1 0,-6 2 1,2-4 15,-1 3 1,-6-1 0,8-7 42,-3 8 0,9-7-13,-2 5 0,-7-1 1,1-1-15,0 3 0,-5 0-4,9-9 1,-9 3-1,5 4-25,-1 1 31,-7 1-31,7-9 19,1 0-64,-8 0 62,7 0 0,-2 4 0,3 1-10,3 5 1,-5 1 7,6 0 0,-7-9 7,8 7 1,-10-3-1,4 0 43,1 3 0,-5 4 0,9-7 23,4 3 1,-6 10-206,4-10 143,-2 12 1,2-15-17,-1 12 1,-2-9-1,5 6-21,-4-3 1,-7-3 25,9-9-3,-12 13 1,9-11-1,-9 11 10,3-1 1,3-9 8,-3 7 3,-6 5 1,17-10-54,-11 14 1,1-1 48,-9 9 0,7-8-28,1-1 0,3 1 14,-3 8-3,-5-12 0,7 9-29,-10-5 33,0-8 1,8 15 0,1-9 1,-1-2-1,-6 4-22,7 3 1,-7 1 9,6 5 1,3 0-21,-3-2 0,3-1 0,-6-3 28,3-5 0,3 2 0,-5 8-7,1 0 1,3-8 0,-4-1 26,3 3 1,1-8-1,-5-1-13,3 0 0,3 0 0,-5 10-202,1-5 73,1-11 0,-4 20 122,3-9 1,-3-2 0,6 4 10,1 3 0,-9-7 0,7 2-18,-7 5 0,-2-7 1,2 0-1,4 0 14,2 1 1,0-7 0,-8 9-126,0 3 0,3-6 0,2 4 170,3 2 0,1-6 1,-9 3-58,0 3 1,0-4 0,2-2-47,6-4 40,-5 11 0,7-16-11,-10 13 0,0-2-6,0 11 1,0 0-2,0-2 0,0 2-41,0-1 1,0 1 34,0 0 0,3-2 103,5 2 0,-6 0 0,7-1-49,-7 0 0,-2-8 1,0-2-11,0 5 1,8 3 6,1 2 1,-1-9-1,-8 1 1,0 1-2,0 5 0,8-7-11,-1 1 0,2-2 0,-7 11 3,6 0 1,-4-1-4,3 1 0,4-2-3,-3 2 1,0 0-14,-8-1 0,8 0 16,1 0 0,-2 1-181,-7 0 174,0-2 1,0-7 14,0 0-21,11-2 0,-8 2 182,4-1-171,-3 1 0,-4-2 12,0 2 1,0-1-1,0 10 1,0-1 31,0 0 1,0-8 0,0-1-54,0 3 1,8 4-3,-1 2 0,2 0 0,-9 0-35,0 1 0,0-10 1,0 1 30,0 2 0,8 3 1,0 4-8,-3-1 0,-3-9-97,-2 1 114,0-2 0,0 2 0,0-1 16,0 3 0,0 4-3,0 2 0,0-8 0,0-2 0,0 5 7,0 3 0,0-8 1,0 2 1,0 3 1,0-7-44,0 2 0,0 2 67,0 9 0,0-2-34,0 2 0,9 0 0,-1-1 2,-2 1 0,-4-11 0,-2 2 10,0 3 0,2-7-21,7 2 10,-7 2 1,9 8-11,-11 0 1,0-8-1,2-1-17,7 3 1,-6 4 11,4 2 0,-3 0 9,-4 1 0,7 0 2,1-2 0,0 2 0,-8 0 53,0-1 1,0-9-19,0 1-29,0-2 0,9 2 0,-1-1-15,-3 3 13,-3-8 0,-2 11-6,0-5 1,0 4-5,0 5 1,0 0-1,0-1 1,0 0 0,0 1 1,0-1-3,0 1 1,0-11-60,0 2 1,0-1-42,0 10 1,0-1 13,0 1 81,0-2-10,0 2 0,0-9 0,0-1 5,0 3 0,0-6 6,0 4 1,0-2-40,0 11 1,-2-10-1,-3 1 9,-3 2 1,-1-6 0,9 4 33,0 1 1,-2-4 0,-4 2 47,-2 3 0,1-5 0,7 2 39,0 4 0,0-7 0,0 2-69,0 5 0,0-7-24,0 4 1,0-2-29,0 11-18,0 0 52,0-1 0,0-9 0,0 1 0,0-10 0,0 8 13,0 5 0,0-7-1,0 4 0,0-2-3,0 11 0,0-9 0,0-2 7,0 5 1,0-7 0,0 4 7,0 2 1,0-6-33,0 3 3,0-12 1,0 19-39,0-7 1,0-3 13,0 4 13,0-2 0,0 2-9,0-1 0,0-8 0,0 8 36,0 3 0,0-6 0,0 4 5,0 2 1,0-6-5,0 3 0,0 1 2,0 7 0,0-7-30,0-1 1,0 1 210,0 8-169,0-12 1,0 9 41,0-5 1,0-4-31,0 3-14,0 1 0,0-2 131,0 2-154,0-12 1,0 16-42,0-4 1,0 5-16,0 4 1,0-11-72,0 2 0,0-1 0,0 10 0,0-10 75,0 0 131,0 1-89,0 7 1,0-7 0,0-1 27,0 3 0,0-6 55,0 4-70,0 0 0,0-1-62,0 1 53,0-14 1,0 20 0,2-8-201,6 8 0,-5-7-373,5 1 0,-6-10-602,-2 8 1,3-7-267,5 8 1,-6-14-702,7-4 2154,-7 0 0,-23-37 0,-5 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217 4466 6979,'14'0'63,"-3"11"0,-11-4 0,0 12-48,0 1 1,0 5 0,0 2-1,0 0 7,0 1 1,0-1 0,0 1 0,0 0-6,0-2 1,0 2 0,0 2 0,3 4-11,5 2 1,-6 1 0,7-10-31,-7 0 0,-2-8-98,0 0 75,0-14 0,0 5 0,0-20 0,0-8 30,0-7 1,0-2 0,0 0 0,0-1 0,0-2 14,0-7 1,0 7-1,0-6 1,0 2 10,0-3 0,0 7 0,0-6 8,0 5 0,0 4 1,0-1-1,0 0 7,0 2 1,0 7 36,0 0 61,0 2-28,0 2-84,0 2 1,0 17 0,2 5 28,7 8-8,-7 8-11,10 3 1,-12-10 77,0 1-85,0-2 0,0 2-20,0-1 10,0-12-14,0 6 1,0-33 5,0-7 0,0-6 0,0 8 93,0-2-86,0 1 1,0-3-1,0-4 64,0-3-61,0 1 1,0 5 0,0-3 26,0-2-28,0-1 1,0 10 0,0-3 0,0-7 0,0 16 0,0-7 0,0 4 5,0 0 1,0-3-1,0-1 1,0 0 4,0 2 0,0-2 0,0 1-6,0-1 0,0 10 0,0-1 17,0-2 0,0-3-19,0-4 1,0 1-1,2 3 30,6 6 1,-5-7-55,5 8 27,-6 4 1,-2-2-35,0 6 32,0-6 0,0-4-10,0 1 0,0 8 20,0-7 0,0-2 0,0 1 1,0-1-1,0-2 23,0-3 1,0 5 0,0 2-31,0-5 1,0 7 0,0-4-5,0-2 0,0-3-11,0-4 0,0 1 84,0 0-73,0 0 1,0 8 174,0 1-167,0-1 1,0 2 110,0-2-108,-10 1 0,7-1 3,-5 2 1,6-2-1,2-9-27,0 2 0,0 7 0,0 1-10,0-3 0,0 6 0,0-4 36,0-2 1,0 6 0,0-3-1,-4-1-12,-4 4 0,6-9 0,-7 5 18,7-5 1,2 5 0,0 2 7,0-5 0,0 7 0,0-4-30,0-2 12,0 10 0,-2-14-59,-7 7 53,7-7 0,-9-2-21,11 0 1,0-1 0,0 0-1,0 1 11,0 0 0,0 8 0,0 2 49,0-5 0,-2-3-28,-7-1 0,6-2 1,-4 1 11,3-1 0,4 10 0,-2-1 18,-6-2 0,5-3 1,-5-4-31,6 1 1,2 9-75,0-1 64,0 2 0,0-11-31,0 0 1,0 1 7,0 0 1,0 0 0,-3-1 3,-5 0 0,6 2 24,-7-2 1,7 1 0,2-1-11,0 0 0,0 2-34,0-2 0,0 0 0,0 1-18,0 0 1,-4 0 26,-3-1 1,4 0 36,-5 1-31,5 0 1,3 8 73,0 2-57,0-2 1,0 1 15,0-1 1,-2 11-1,-3-11-3,-3-3 0,-1 7 0,9-2-5,0-5 0,0 7 25,0-4 1,0 2 47,0-11 0,0 0-66,0 1 0,0 9 1,-2 3 2,-6 2 1,5-8-29,-5 3 22,6 6 0,2-12-70,0 5 54,0 7 0,0-12-6,0 6 0,0 2 5,0-2-1,0-1 1,0 2 0,-4 2 1,-3 2 1,3-8-2,-4 3 0,6 3-5,2-4 1,-3 10 2,-5-10 1,6 11 1,-7-11 0,7 10-40,2-9 1,0 8 19,0-7 1,-2 1 0,-4-5 13,-3 2 1,1 10 21,8-8-12,0-2 1,0 1-1,0-1 9,0-2 0,0-3-31,0-3 1,-2-1-1,-3 0-87,-3 2 1,-1 7-1,9 1-294,0-3 1,0 6-212,0-4 0,0 10 610,0-10 0,0 2 0,0-11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49 83 7441,'-14'0'764,"-4"-4"-281,9-5 29,1 7-22,8-11-191,0 1-36,0 9-171,0-9 29,11 12 0,-5 0-76,9 0 1,2 0 0,6 0 1,1 0 1,-7 8 0,-1 3-1,3-3-12,3 5 1,-7-8 0,2 14-1,1-2 82,4 0 1,2 7-86,-1-7 0,-6 0 1,-1-2-1,0 0 1,0-4-11,0 2 1,-2 8 0,5-6-6,-3 0 1,-2 10-25,1-7 0,4-3 40,-11 4 6,11-13-90,-16 18 62,18-21-18,-19 22 0,9-19-9,-11 12 8,0-12 0,4 7-1,3-13 16,-4 0 19,8 0 48,-11 11-78,11-7 17,-9 7 75,9-11-68,-11 0 83,0 13-56,0-11-33,0 11-77,0-13 61,10 0 1,-7-3 144,5-7-139,5 8 1,-7-20 168,11 13-144,-13-12 0,9 15 4,-4-12 0,5-1 0,10-5-31,-1 6 0,-6-6 1,-2 9-1,4-4-7,3 1 0,2-1 0,0-5 0,0 3-13,1 2 1,-1 1-1,0-9 1,0-1 0,-7 10 1,-2 0 11,4-4 0,0 7 2,-3-2 0,3 6 9,-11-6-11,0 11 9,3-7-5,-9 13 1,9 0 467,-11 0-761,0 13 256,-11-11 0,0 14 0,-7-11 1,2 8 9,-3 2 1,6-9-1,-1 7 17,3-2 1,-8-4 79,4 11-73,-7 0 1,0 1-1,4-4 1,2 0-6,-3 0 0,-3 0 1,-2 7-13,0-3 0,0-4 1,3 6-1,2-6 24,2-4 1,10 2-1,-10-7 1,2 7 5,1 2 1,-5-6 0,8 6 4,-2-3 1,5 0 23,-8-2-29,0 5 0,-6 3 7,6 0-23,5-11 8,11 4-6,0-11 4,0 13 47,0-11-31,0 11-5,0-13-41,-11 0 16,9 0-23,-9 0 1,9-3 27,-6-7 1,5 5 0,-7-10 100,-2 2-83,10 5 0,-12-5 1,6-6 0,-7-5 0,-8 0 0,2 3 1,2 6-6,3 2 1,8-6 0,-8 8-2,-2-4 0,-5-4-15,0-8 0,-1 9 5,-1-1 7,1 1 0,1 3 0,8 3-60,-6 12-55,19 0-32,-9 0-623,11 0 1,11 0 876,5 0 0,-3 0-20,3 0 0,0 2 0,8 8 0,1 5-7,-1 1 0,-8-1 0,0-7-31,3 11 1,2-4 0,4 3 0,-1 1-19,-1-4 0,2 9 0,-1-9-45,1 1 0,-10 6 0,-2-11 31,-2 4 0,8-5 78,-3 8-44,-5-12-18,0 18-42,-11-20 1,0 11 25,0-6-32,0-7-13,0 11 112,0-13-37,10 0 1,-4-9 0,7-4-18,-2-2 1,6 6 0,-7-6 0,1 0 0,2 0-11,0-6 0,1 6 0,4-4 0,-1-3-18,2-1 0,2-5 0,3 0 1,0 4-41,0 5 1,0-4-1,-2 4 1,-4-3-29,-1 5 1,-1-7 25,8 5 229,0 6-195,-10 2 0,-1 11 49,-5 0-446,-5 0 40,7 0-862,-10 0 1,0-13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3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 0 9957,'-12'0'698,"2"0"-696,10 0 1,0 10 0,0 4 11,0 6 0,0 2 0,0 2 0,0 5-11,0 7 0,0 5 0,0 3 1,0-1-15,0 1 1,0-3-1,0-2 1,0-3-12,0 3 0,0-8 0,2-2 0,3-5 13,3-2 1,-1-7-89,-7-1-204,0-9-164,0 5 1,0-13-274,0-4 1,2 2 272,5-9 1,-4 6 0,7-6 464,-1-3 0,-6-2 0,6-3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1 110 7569,'0'-22'526,"0"0"0,2 10 0,3 2-321,2 1 1,0 4 0,-4-7 52,4 2 1,-2 3-86,9 7 0,1 0-177,7 0 3,-10 0 1,7 0 0,-4 0 0,4 2-52,3 6 0,-1-4 1,-1 11-1,-3-1-8,-3-1 1,-2 6-1,5-5 14,-2 6 0,-10 2 1,4-3-1,-1-2 1,-1-3-15,-2 3 1,-3 3 0,-2 1 0,0 1-60,0 0 0,-7 0 1,-3-3-95,-2-4 134,-2 4 0,-1-9 1,1 7-30,-3-3 65,-3-9 0,-2 7 0,1-7 77,-1 2 0,0 0 1,0-7-24,1 0 1,-1 0 217,0 0-11,10 0 1,0 0 60,5 0-117,4 0 1,-4 0 20,14 0 0,5 0 1,10 0-1,0 0-36,0 0 0,2 0 0,2 0 18,3 0-96,0 0 1,1 0 0,-1 0-105,-3 0 102,8 0 1,-10 3 0,5 2-115,-5 2 1,-2 3 0,0-6-425,0 4 205,0 9 1,-1-13-564,1 11 0,-10-8 829,-4 8 0,4-10 0,0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174 1 9000,'22'0'191,"-7"0"0,-1 0-43,3 0 0,2 0-97,3 0 0,-7 0 0,-3 2-84,-2 5 1,-1-4 0,-4 6-250,2 1 139,1-8 1,-8 18-76,0-6 1,-3-4-1,-2 0-216,-2-1 377,-10-6 0,12 14 1,-9-8-1,-3 1-9,-3 0 1,6 4 86,-1-7 1,8 3-22,-7-3 402,9-4-123,-5 6 0,20-9-93,4 0 0,6 0 0,1 0-110,1 0 0,0 8 0,0-1 0,-3 0 1,-2 1 39,-2-1 1,-8 7-48,7-6-31,-9 8 0,5-11 1,-8 7-1,3 1 57,2-1 0,1 2 0,-11 8-17,-4 0 0,-3-8 0,-7 1 0,3 2-21,-3 2 0,-2-4 0,-6-3 0,-1 0-88,-3 0 1,0-5 0,7 5-1,0-2-139,0-5 1,1-3-1,-1-2 1,0 0-539,0 0 1,0 0 707,1 0 0,-1-10 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305 0 7810,'-12'10'-163,"3"-7"1,9 9 0,-3-8 139,-4 4 0,5 1 1,-8-4 4,0 3 0,5 8 0,-9-1 6,-3 4 1,-2 3 0,-3 0 0,2 0 17,6-1 0,-5 1 0,4 0 1,-4 0-9,-3 0 0,7-8 1,3 1-1,0-1 1,2 1 5,1-1 36,2-9 0,7 7 87,0-5 0,9-4 0,6 4 0,4-5 161,3-2 0,0 0-11,-1 0-216,1 0 0,7 0 1,0 0-1,-2 0 31,-3 0 0,-2 3 0,2 2-40,5 2 0,-5 0 0,5-7-104,-4 0-7,-4 10 0,8-8 1,0 6-1,-2-6 0,-3 0-166,-2 6 1,-8-6 0,1 5-629,2-4-219,-7-3 1072,-1 0 0,-9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5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334 31 8073,'-13'-2'-373,"3"-3"0,1 3 534,4-3 0,3 2 19,-3-3-166,4 5 33,1-6 0,4 19 0,3 3 39,2 2 1,-6-5 0,4-4-38,-1-1 1,-2 5 0,6-2-6,2 4 1,1 0-1,1 2 1,-2-1-32,-2 0 0,-2-5 0,4 0 0,-2 2 17,2 2 0,0 1 0,0 0 0,-2 0-41,2 0 1,-4 1 0,2-3 0,0-1 23,-1-2 1,3 0 0,-6 5-7,3 0 1,-1 1 0,4-2 5,-2 2 1,-2-1 0,4 0-6,-1 0 0,-9-4 0,5-3 0,-2 0-36,1 1 1,-1-4-1,-4 4 194,5-3-148,-5 6-22,6-10 1,-6 10-15,4-8 29,-3 8-41,5-10 1,-5 6 9,3-2 18,-3-5 47,4 6-30,-6-1 0,0-2-23,0 6-111,0-6 68,0 9 0,2-6 40,3 3 1,-4-2 47,5-3 39,-5-3 1,-1 6 214,0-3-225,0-3-51,-7 5 0,5-2 1,-9 0-7,-1-1 1,4-3-1,-3 1 1,0 1-32,-3 2 0,-1 0 0,0-3 4,0 3 0,-5-3 1,0 3-1,1-3 15,2-2 0,2 5 0,-2-1 0,-2 1 2,-1 2 0,0-5 1,3 3-1,-2-1 0,-1 1 0,0-2 0,5 5 2,0-1 0,0 3 1,-1-3 9,2 1-8,-2-4 0,1 4 0,0-3 0,-1 4 8,2-1 0,3 4 1,1-7 7,-1-2 0,2 4 11,-1-2 0,5 2-11,-6-2 1,2-3-1,-5 4 1,2-1 13,2 1 1,5-1 0,-3-4-30,1 4-4,-5-3 0,9 5 0,-6-6-153,2 4-12,-5-3-411,11 5 429,-6-7 1,14-14 0,1-2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109 1 7914,'-12'0'363,"-7"0"1,9 2 0,-4 6-110,6 6 0,6 5-775,2 3 429,0 10 0,0-6 0,-2 11 1,-3 1-1,-3 3 35,4 3 0,1 0 1,1-1-1,-3 1 17,-2-1 1,-1-2 0,8-4 0,0-6-147,0 1 0,0-8-304,0 5 1,0-12-76,0-3 565,0-9 0,10-5 0,2-12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240 44 8240,'0'-12'1075,"0"2"1,0 8-1085,0-5-25,0 4-362,0-6 271,0 9 1,-3 7-1,-2 3-270,-2 2 291,0 2 1,5 6-1,-3-4 1,-3-1-9,4 2 1,-1 2 0,0 3 151,-2 0 1,-1 0 0,8-1-1,0 1-1,0 0 1,0-8 45,0 1 0,3-3 0,4 5 1,8-5-22,4-2 1,3-1-1,0-4-13,-1 3 0,-6 1 1,-1-4-22,3 2 1,-5 1 0,0-6 0,1 5 13,-1 8 0,-7-3 1,4 0-13,1-2 1,-8-1 0,6-1 17,-6 6-29,-2-4 1,0 9-7,0-4 1,-10-3 0,-4 2-6,-6 3 0,6-7 0,-1 0 9,-2-1 0,-2-4 0,-3 7 0,1-2-16,-1-5 0,7 4 1,1-1-1,-3-4-112,-3-1 0,1-1 0,2 3 1,3 2-205,-3-2 0,5-2-421,-3-3 1,1 0-237,-8 0 970,10-10 0,-8-2 0,8-10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5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 44 11353,'22'0'0,"0"0"98,-1 0 0,1 0 0,0 0 0,2 0-115,5 0-19,-5 0 1,10-3-1,-7-1 1,4-4-196,3 3 0,-7 3 0,2 2 80,-5 0 1,-2 0 0,-1-2-719,1-6 328,-10 6 1,0-8 540,-4 10 0,4 0 0,10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5662 1 7447,'-12'0'305,"2"0"-245,10 0-70,0 0-66,-9 0 87,6 0 1,-6 2-10,9 5 46,0-4-39,0 6 58,0-9-21,0 0-31,-10 0 0,5 0-13,-9 0 0,9 3-42,-2 4 30,-6-4 1,9 6 0,-11-9 8,10 0 0,-12 3 0,10 4 0,-10-5 6,3 6 1,4-4 0,0 1 9,1 3 1,4-1-11,-10-7 60,10 9 0,-14-6 38,4 4-90,-4 5 1,0-7 0,2 7-4,2-2 0,1-3 93,-8-7 1,7 7-44,1 1-45,9-1 0,-7-7 0,7 2 33,-2 6-48,-10-6 0,7 10 1,-7-7 20,3 2 0,8 1 1</inkml:trace>
  <inkml:trace contextRef="#ctx0" brushRef="#br0" timeOffset="1">3863 708 9416,'-8'2'-1,"-21"15"-4,0-8 10,2 3 1,-4-4 0,2 4 0,0 0-6,-3 0 0,8-5 1,-5 5-1,2 0 1,-2 0 0,5-4 0,-5 4 0,5-3 0,0-1-10,-5 1 0,4-4 0,-4 7 1,5-2 4,2-5 1,1 0-1,-1 0 1,0 2 4,0-2 0,8-3 0,-1-2 0,-2 2-3,-2 6 1,-3-6 0,0 5 3,1-4 1,-1-3 0,0 0 30,0 0-33,0 10 1,8-8 0,-1 5 54,-2-4-52,-2-3 0,-3 0-1,1 0 3,8 9 1,-6-6 0,5 4 0,-6-2 0,-2 0 8,1 2 1,-1 0 0,0-4 0,0 1-11,1 4 1,-1 1 0,0-4-1,0 2 9,0-2 0,1 5 0,-3 0 1,-3-1 0,-2 1 0,-3 0 0,6-5 0,-3 2-8,0 10 0,0-12 0,-3 7 8,-2-3-8,8 8 1,-8-12-1,7 7 112,-2-2-110,-9 7 1,11-12-1,-7 7 62,3-3 1,-6 6-1,6-5-52,-3 2 0,7-7 1,-7 12-1,8-8 1,-3 1-1,2 0 8,3-6 1,-5 6 0,0-3-1,2 1-28,3 1 1,0-4-1,-3 7 1,-2-2-14,3-5 1,1 0-1,4-1 1,-1 4 26,0-3 0,0-1 0,1 1 0,-1 2-16,0-2 1,0 5 0,0-3 9,1-2 0,-1 0-18,0 2 16,0-4 1,1 9 25,-1-5-29,0-5 1,0 8 0,3-8 62,4 6 1,-4-6-1,5 5-36,4-4 0,-10 4 0,6 0 1,2 1 0,0-6 0,0 3-22,0 2-22,7 0 1,-15-7-4,6 0 0,2 0 35,-3 0 1,1 0-13,-8 0 0,7 3 117,1 4-113,-1-5 0,1 8 135,-1-10-131,1 0 1,-1 0 0,1 3-2,-3 4 0,-3-5 0,-1 5-10,-1-4 1,0-1 0,0 3 22,1 2 0,-1 3 0,0-5-12,0 2 1,1 0 0,1-4 19,6 4 1,-6-4-1,6 4 16,-6-5 1,6 6-84,-1-1 48,11 0 1,-13-5 6,9 6-39,-9-6 0,8 10 130,-6-5-85,6-4 0,1 9 35,1-5 0,-10-4-14,3 4 0,4-2 1,0 0 14,1 2 0,4 0-31,-10-7 0,10 3 0,-4 1 17,-1 4 1,5-1 49,-9-7-62,-1 10 0,1-8 46,-1 5-102,1-4 0,-8 4-194,0 0 1,7 0 0,1-4-855,-3 4 0,-2-4 1067,-3 4 0,0-5 0,0-2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1721 0 8075,'-14'0'-1441,"-1"0"1422,10 10 92,-4-8 0,6 8 97,-4-10-150,4 0 0,-6 2 34,9 6 0,-3-6 90,-4 5-8,5-4-131,-8-3 0,8 7 27,-6 0 10,6 0-8,-17-7-20,16 0-3,-7 10 1,8-7 20,-5 4 10,4-5 0,-9-2-7,5 0 1,2 7-41,-9 1 0,6-1 0,-4-5 52,3 6-7,-8-6 1,5 10-33,-10-5 0,7-4 17,1 4-12,9-4 0,-12-1 234,10 5-228,-10-4 1,12 6 168,-10-9-126,11 10-34,-16-8 0,11 11 0,-8-9 0,2 4-20,-2-4 1,7 1-1,1 0-37,-1 2 0,-2 1 10,-10-8 0,8 7 1,-1 0 1,-2-2 1,5-3 31,-2-2 0,-1 8 43,-7-1 0,1 0-2,-1-7-41,10 10 0,0-8 93,4 6-103,-4-6 1,-2-2 0,-1 2 9,-2 6 1,5-6-1,-2 5-12,-3-4 0,5 4 0,-3 0-11,-2-2 0,5-2 0,-2-3-2,-3 0 1,5 7 0,-3 0 64,-2-2 1,5-3 0,-3-2 53,-1 0 1,3 8-90,-1-1 11,-1 0 0,1-4-76,-1 4 76,1-5 0,-1 10-72,1-4 57,-1-6 0,1 15-48,-1-10 38,10 0 1,-7-7-1,7 3 1,-4 2 0,-3 2 1,4 0-1,-4-4-4,3 4 1,-1-5-10,3 6 1,-5-6-7,-10-2 0,7 7 151,1 0-22,9 1-85,-14-8 0,9 2 2,-5 5 1,3-4-18,5 4 0,2-4-13,-9-3 0,6 0 18,-6 0 0,7 0 17,-8 0 0,8 7 55,-8 0 1,8 0-23,-7-7 1,6 0-21,-6 0-24,9 10 0,-14-8-17,4 6 1,3-6-1,0 1 9,2 4 0,-7-5-9,3 5 1,2-4 0,-3-3-44,-2 0 1,5 0 0,-2 0 29,-3 0 1,7 2 0,0 3-283,1 2 1,4 1 283,-10-8 0,10 0 0,-4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285 508 24575,'-5'-8'0,"1"1"0,4-19 0,0 7 0,0-17 0,0 5 0,0 0 0,18-6 0,-4 17 0,17-4 0,-8 18 0,-1 0 0,1 6 0,0 0 0,-1 0 0,-5 0 0,5 0 0,-15 11 0,8 8 0,-8 11 0,6 7 0,-2-6 0,-4 5 0,-2-6 0,-5 1 0,0-2 0,0-6 0,0-6 0,-4-1 0,-8-6 0,-11 2 0,-8 0 0,-7-5 0,1-2 0,0-5 0,6 0 0,-5 0 0,5 0 0,0-10 0,7-3 0,2-9 0,10-1 0,0 0 0,7 0 0,5-6 0,0 4 0,0-4 0,0 6 0,5 1 0,1 4 0,5 2 0,-1 6 0,0 4 0,6 2 0,-4 4 0,3 0 0,-4 0 0,-1 0 0,0 0 0,-5 4 0,4 2 0,-8 4 0,4 0 0,-5 1 0,0-1 0,-9-4 0,-3-2 0,-9-4 0,4 0 0,-6-17 0,11 3 0,-6-29 0,11 17 0,1-17 0,6 18 0,0-4 0,0 12 0,0 1 0,4 10 0,7 2 0,6 4 0,6 0 0,-5 16 0,-2-1 0,-3 20 0,-2-11 0,1 12 0,-1-17 0,-4 3 0,-2-12 0,-5 1 0,0-1 0,-5-5 0,-6 0 0,0-5 0,-5 0 0,6 0 0,-1-5 0,5 0 0,2-6 0,4 1 0,0 0 0,8 4 0,-1 2 0,13 4 0,-9 0 0,5 0 0,-6 4 0,1 2 0,-1 4 0,-5 0 0,0 0 0,-5 0 0,-9-4 0,2-2 0,-13-4 0,8 0 0,-3 0 0,4 0 0,1 0 0,4-9 0,2 2 0,4-13 0,0 8 0,5 1 0,6 1 0,6 9 0,12-4 0,-5 5 0,5 0 0,-11 0 0,-2 10 0,-5 2 0,-5 11 0,-1-1 0,-5 1 0,0-6 0,0-1 0,-10-5 0,-9-6 0,-12 0 0,0-5 0,-5 0 0,12 0 0,-6-10 0,13-3 0,0-9 0,11-8 0,1 6 0,5-12 0,0 12 0,0 0 0,0 8 0,10 6 0,2 4 0,11 1 0,0 5 0,-6 0 0,4 0 0,-10 0 0,5 4 0,-6 2 0,-4 4 0,-1 0 0,-5 1 0,0-1 0,0 0 0,0 0 0,-10-4 0,-3 3 0,-10-7 0,-6 3 0,4-5 0,2 0 0,1 0 0,11 0 0,0-5 0,6-1 0,5-4 0,0 0 0,0-1 0,9 5 0,4 2 0,15 4 0,2 0 0,1 0 0,5 5 0,-17 13 0,4 2 0,-10 15 0,-2-10 0,-4 10 0,-2-11 0,-5 6 0,-5-13 0,-13-1 0,-7-4 0,-12-5 0,6-2 0,2-5 0,-1 0 0,12 0 0,-6-16 0,13-5 0,4-17 0,1 1 0,6 6 0,0-4 0,0 10 0,10-4 0,9 11 0,5 1 0,12 10 0,-5 2 0,-1 5 0,-1 0 0,-12 0 0,-1 0 0,-6 0 0,-4 10 0,-1 3 0,-5 16 0,0-5 0,-5 5 0,-7-11 0,-12 4 0,0-9 0,-12 5 0,12-7 0,-6-4 0,13-2 0,-4-5 0,9 0 0,1-5 0,1-6 0,9-7 0,-4-11 0,5 5 0,0-12 0,5 12 0,6-6 0,13 12 0,0 2 0,5 9 0,-6 2 0,0 5 0,-1 0 0,-5 0 0,-1 0 0,-6 0 0,-4 4 0,-1 2 0,-5 3 0,0 2 0,-5-1 0,-6 6 0,-13-4 0,-7 5 0,0-5 0,-5-5 0,12-2 0,-5-5 0,12 0 0,1 0 0,10-5 0,2-6 0,4-12 0,0-2 0,5-4 0,12 11 0,9 1 0,11 4 0,-6 6 0,5 2 0,-6 5 0,1 0 0,-2 0 0,-12 0 0,-1 4 0,-5 7 0,-6 7 0,0 4 0,-5 1 0,0 0 0,0-1 0,-10 1 0,-9-5 0,-5-2 0,-12-3 0,12-7 0,-6 0 0,13-6 0,1 0 0,6 0 0,4-11 0,1-8 0,5-5 0,0-12 0,0 18 0,0-5 0,0 13 0,5 4 0,6 2 0,6 4 0,0 0 0,-1 0 0,-6 10 0,2 9 0,-6 11 0,0 7 0,-6 8 0,0-6 0,0 6 0,-11-14 0,-8-1 0,-12-7 0,1-4 0,-6-1 0,11-7 0,-4-4 0,6-2 0,6-5 0,1 0 0,5-10 0,6-9 0,0-12 0,5-6 0,0-1 0,0 1 0,0 0 0,18-2 0,3 7 0,25-1 0,-7 13 0,13 0 0,-13 13 0,6 1 0,-8 6 0,0 0 0,-11 5 0,-3 12 0,-12 9 0,2 11 0,-7 0 0,0 7 0,-6-5 0,-5 0 0,-8-4 0,-11-10 0,-8 6 0,-5-12 0,6-2 0,-5-10 0,12-2 0,-6-5 0,13 0 0,1-4 0,5-8 0,6-5 0,-1-12 0,6-2 0,0-6 0,0-1 0,10 7 0,11-6 0,10 17 0,1-5 0,4 13 0,-12 6 0,11 0 0,-11 6 0,4 0 0,-11 0 0,-2 5 0,-5 0 0,-4 6 0,-1-1 0,-5 6 0,0-5 0,-6 10 0,-11-8 0,-3 3 0,-16-3 0,12-7 0,-5 0 0,6-6 0,0 0 0,5-17 0,2 3 0,9-22 0,2 5 0,5-6 0,0 0 0,0 6 0,0 1 0,0 8 0,10 4 0,2 6 0,5 7 0,11 5 0,-15 0 0,15 0 0,-11 0 0,0 0 0,0 10 0,-7 3 0,1 4 0,-5 4 0,-1-4 0,-5 0 0,0 5 0,-5-11 0,-6 6 0,-13-6 0,0-5 0,-16 0 0,15-6 0,-8 0 0,16-5 0,6-6 0,0-13 0,10 0 0,-5-12 0,6 5 0,0 0 0,0 2 0,5 6 0,7 11 0,5-4 0,12 15 0,-10-4 0,9 5 0,-11 0 0,0 0 0,-1 10 0,-4 9 0,0 12 0,-6 6 0,0 0 0,-6 0 0,-11 0 0,-10 2 0,-5-8 0,-11-5 0,6-9 0,-6-5 0,-1-5 0,1-1 0,6-6 0,8 0 0,1 0 0,15-10 0,-8-3 0,14-10 0,-5-6 0,6 10 0,0-9 0,0 17 0,5-5 0,1 5 0,9 6 0,3 0 0,4 5 0,5 0 0,-3 0 0,-2 0 0,-7 4 0,-4 8 0,-5 5 0,-1 5 0,-5 1 0,0 0 0,0-6 0,-5 4 0,-6-9 0,-7 4 0,-5-10 0,0-1 0,0-5 0,1 0 0,4 0 0,3-4 0,9-14 0,1-7 0,5-13 0,0 1 0,0 0 0,0 6 0,0 2 0,10 11 0,-3 7 0,15 6 0,-11 5 0,5 0 0,-6 0 0,0 0 0,1 0 0,-6 4 0,0 14 0,-5 7 0,0 12 0,0-6 0,-6 4 0,-12-9 0,-2 3 0,-15-10 0,4-2 0,0-10 0,2-2 0,-4-5 0,13 0 0,-1-4 0,16-14 0,5-7 0,0-6 0,0-5 0,0 12 0,10 0 0,9 1 0,5 10 0,12 1 0,-12 7 0,5 5 0,-6 0 0,-6 0 0,4 0 0,-9 0 0,3 4 0,-9 2 0,-1 10 0,-5-5 0,0 5 0,0-6 0,0 0 0,0 1 0,0-1 0,-11 0 0,-1-4 0,-11 4 0,0-9 0,0 4 0,1-5 0,4 0 0,3 0 0,4 0 0,6-4 0,0-2 0,5-10 0,0-1 0,0-6 0,0 6 0,5 1 0,12 5 0,2 0 0,10 4 0,0 2 0,-5 5 0,0 0 0,6 0 0,-11 4 0,7 8 0,-15-1 0,-6 10 0,-5-9 0,0 4 0,0-6 0,0 0 0,0 0 0,-10-4 0,-3-2 0,-4-4 0,-5 0 0,10 0 0,-3 0 0,4 0 0,0-10 0,6-3 0,-1-16 0,6 5 0,0-12 0,0 11 0,0-4 0,10 6 0,3 6 0,10 0 0,-1 11 0,1 1 0,-6 5 0,-1 0 0,-6 0 0,0 0 0,0 0 0,0 4 0,-4 2 0,-1 9 0,-5 3 0,0-1 0,0-2 0,-5-5 0,-6 1 0,-7 0 0,-4 0 0,-1-4 0,0-2 0,0-5 0,0 0 0,6 0 0,1-11 0,6 4 0,-2-14 0,6 4 0,1-6 0,5 6 0,0-5 0,0 10 0,0-9 0,0 9 0,0-4 0,5 11 0,6 0 0,1 5 0,8 0 0,-9 0 0,4 0 0,-5 0 0,0 0 0,-4 5 0,-1 0 0,-5 5 0,0 0 0,0 0 0,-5-5 0,-1-1 0,-4-4 0,0 0 0,0 0 0,-1 0 0,10 0 0,6 0 0,6 5 0,-1 1 0,-5 4 0,-1-5 0,-3 4 0,4-4 0,-5 11 0,0 0 0,5 13 0,2-4 0,4 4 0,-4-12 0,2-1 0,-8-6 0,4 0 0,-5 0 0,0-4 0,0-2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236 482 24575,'-15'0'0,"-4"-5"0,7 3 0,-9-13 0,8 2 0,-3-4 0,5-11 0,4 9 0,-9-16 0,13 10 0,-8-11 0,11 12 0,0-5 0,0 6 0,0 0 0,0 6 0,4 1 0,2 10 0,4 2 0,6 4 0,1 0 0,0 0 0,5 0 0,-11 0 0,6 16 0,-6-1 0,1 14 0,-1-7 0,0 1 0,-4-6 0,-2-1 0,-5-6 0,0 0 0,0 1 0,-9-6 0,-10 0 0,-5-5 0,-12 0 0,6 0 0,-1 0 0,1-10 0,8-3 0,4-4 0,2-5 0,10 11 0,1-5 0,5 5 0,0 1 0,4 4 0,7 2 0,13 4 0,6 0 0,1 0 0,-2 5 0,-6 1 0,-6 10 0,0 2 0,-11-1 0,-1 4 0,-5-9 0,0 4 0,0-6 0,-9-4 0,-3-2 0,-10-4 0,0 0 0,4 0 0,-3-5 0,14-1 0,-8-10 0,13-1 0,-3-6 0,5 5 0,0-3 0,0 9 0,10 1 0,3 1 0,16 9 0,-5-4 0,12 5 0,-18 0 0,10 0 0,-16 0 0,3 4 0,-9 2 0,-1 4 0,-5 0 0,0 1 0,-10-1 0,-10 2 0,-11 0 0,-6-5 0,-8-2 0,6-5 0,-9 0 0,21-5 0,6-12 0,16-9 0,5-11 0,0 6 0,0-5 0,17 11 0,4-5 0,23 10 0,3 7 0,-1 7 0,6 6 0,-19 0 0,10 0 0,-24 5 0,4 12 0,-12 9 0,1 4 0,-5 6 0,-2-5 0,-5-1 0,-5 0 0,-6-13 0,-14 5 0,1-9 0,-12-1 0,12-7 0,-5-5 0,12 0 0,1 0 0,10-10 0,1-2 0,5-18 0,0 6 0,0-12 0,0 12 0,17-6 0,11 11 0,19 0 0,7 12 0,0 0 0,-8 7 0,-1 0 0,-8 0 0,-6 0 0,-8 5 0,-6 6 0,-7 6 0,-3 6 0,-2 0 0,-5-6 0,-5-2 0,-13-3 0,-7-1 0,-20-4 0,6-2 0,-6-5 0,8 0 0,6 0 0,7 0 0,8-4 0,11-7 0,0-7 0,5-4 0,0-1 0,0 6 0,10 0 0,3 11 0,9 1 0,1 5 0,-1 0 0,-4 0 0,-3 0 0,-4 5 0,-6 6 0,0 6 0,-5 0 0,0 5 0,0-11 0,-17 6 0,3-6 0,-22 1 0,5-6 0,-6 0 0,0-6 0,6 0 0,1 0 0,13 0 0,1 0 0,11-4 0,0-2 0,9 1 0,7 0 0,6 5 0,6 0 0,-1 11 0,-4 1 0,-2 11 0,-5-6 0,-5 4 0,-1-9 0,-5 3 0,0-4 0,0-1 0,-17-5 0,3 0 0,-22-5 0,12 0 0,-5 0 0,6 0 0,6 0 0,1 0 0,10-4 0,1-2 0,5-4 0,0 0 0,9-1 0,4 6 0,8 0 0,2 5 0,-6 0 0,4 0 0,-9 0 0,4 5 0,-11 0 0,0 11 0,-5-4 0,0 3 0,0-5 0,0 1 0,0-1 0,-5-4 0,0-2 0,-6-4 0,1 0 0,0 0 0,-1 0 0,6-10 0,0-9 0,5-12 0,0 0 0,0 2 0,5 6 0,13 0 0,7 4 0,29 0 0,-6 12 0,15 0 0,-17 7 0,-1 0 0,-14 0 0,-2 0 0,-12 5 0,-1 6 0,-10 1 0,-1 9 0,-5-10 0,0 5 0,0-6 0,-10 1 0,-3 0 0,-16 1 0,-2-6 0,0-1 0,-5-5 0,12 0 0,0 0 0,8-4 0,11-7 0,0-7 0,5-14 0,0 6 0,5-7 0,13 15 0,8 1 0,11 10 0,0 1 0,-6 6 0,-2 0 0,-12 0 0,-2 0 0,-4 0 0,-6 5 0,0 6 0,-5 0 0,0 10 0,-10-9 0,-9 5 0,-6-5 0,-10-6 0,10-1 0,-4-5 0,6 0 0,6 0 0,1 0 0,6 0 0,4-4 0,1-7 0,5-1 0,0-3 0,4 9 0,2 2 0,4 4 0,-5 10 0,-1-3 0,-4 14 0,0-4 0,0 6 0,0-6 0,0-1 0,-10-6 0,-2-4 0,-5-1 0,1-5 0,0 0 0,4 0 0,-4 0 0,6 0 0,5-5 0,0 0 0,5-6 0,0 1 0,4 4 0,8 1 0,-1 5 0,10 0 0,-9 0 0,3 5 0,-5 1 0,-4 9 0,-1 9 0,-5 0 0,0 5 0,-5-12 0,-13 6 0,-1-11 0,-16 6 0,10-7 0,-10-4 0,16-2 0,-9-5 0,16 0 0,-4 0 0,10-17 0,2 3 0,4-22 0,0 5 0,5-6 0,15-2 0,14 6 0,14 6 0,-2 8 0,6 11 0,-13 3 0,-1 5 0,-9 0 0,-11 0 0,-3 0 0,-5 0 0,1 4 0,-6 2 0,0 4 0,-5 0 0,0 1 0,0 4 0,-10-3 0,-9 5 0,-20-10 0,0-2 0,-13-5 0,13 0 0,-6 0 0,14 0 0,2 0 0,6 0 0,6 0 0,6-4 0,1-8 0,9 1 0,-4-5 0,5 5 0,0 1 0,4 5 0,2 0 0,4 5 0,0 0 0,0 0 0,-5 5 0,-1 0 0,-4 5 0,-4-5 0,-7 0 0,0-5 0,-5 0 0,5 0 0,1 0 0,4-9 0,2 2 0,4-14 0,0 10 0,0-5 0,0 5 0,10 1 0,9 4 0,5 1 0,12 5 0,-12 0 0,5 0 0,-6 0 0,-6 4 0,-2 2 0,-4 4 0,-6 0 0,0 0 0,-5 0 0,0 1 0,0-1 0,-10-5 0,-3-1 0,-9-4 0,-1 0 0,0 0 0,6 0 0,1 0 0,5-10 0,5-2 0,1-11 0,5 0 0,0 0 0,0 1 0,5 4 0,12-4 0,2 14 0,17-8 0,-12 14 0,11-3 0,-16 5 0,9 0 0,-16 0 0,3 0 0,-4 4 0,-6 2 0,0 10 0,-5-5 0,0 11 0,0-11 0,-5 5 0,-13-5 0,-7 1 0,-12 0 0,-1-5 0,1-2 0,6-5 0,2 0 0,6 0 0,6 0 0,1 0 0,10-10 0,2-2 0,4-11 0,0 0 0,0 1 0,0-1 0,4 6 0,14 0 0,1 11 0,10 0 0,-6 6 0,-6 0 0,4 0 0,-10 0 0,5 0 0,-10 4 0,-2 2 0,-4 4 0,0 0 0,0 0 0,-4 1 0,-8-1 0,-5 1 0,-12-5 0,5-1 0,-12-5 0,12 0 0,-6 0 0,13 0 0,1 0 0,6-4 0,-1-2 0,6-4 0,0-1 0,5 1 0,0-1 0,0 1 0,10 4 0,9 2 0,5 4 0,12 0 0,-12 0 0,5 0 0,-12 0 0,-1 4 0,-6 2 0,0 4 0,-4 0 0,-1 0 0,-5 1 0,0-1 0,0 0 0,-5-4 0,-1 3 0,-10-8 0,5 3 0,-5-4 0,5 0 0,1 0 0,4-8 0,2-5 0,4-3 0,0-5 0,0 4 0,10-6 0,9 5 0,11 6 0,1 6 0,-2 6 0,-12 0 0,-1 0 0,-6 0 0,0 0 0,-4 5 0,-1 0 0,-5 5 0,0 0 0,0 1 0,-10-1 0,-2-4 0,-10-2 0,-1-4 0,1 0 0,-8 0 0,6 0 0,0 0 0,3 0 0,9-4 0,1-2 0,2-4 0,8-6 0,-4 4 0,5-4 0,4 10 0,2 2 0,-1 8 0,0 7 0,-5 0 0,0 5 0,0-6 0,0 1 0,0-1 0,0 0 0,-4-4 0,3-6 0,-4-5 0,5-5 0,0 0 0,5 4 0,6 1 0,13 5 0,0 0 0,5 0 0,0 0 0,-10 5 0,8 1 0,-15 4 0,4 6 0,-10-4 0,-1 9 0,-5-9 0,0 4 0,0-6 0,-9-5 0,3 0 0,-14-5 0,8 0 0,-4 0 0,6-5 0,0 0 0,4-11 0,1 4 0,5-10 0,0 5 0,0-6 0,0 6 0,5 6 0,0 2 0,11 7 0,-4-2 0,4 4 0,-6 0 0,-5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12 872 24575,'0'-10'0,"0"-5"0,0-2 0,0-1 0,0-3 0,0 4 0,0-1 0,0-9 0,-5 8 0,4-11 0,-4 1 0,5 5 0,0-12 0,0 12 0,0-6 0,0 8 0,0-8 0,0 6 0,0-5 0,0 6 0,0 0 0,0 0 0,0 6 0,0-4 0,0 9 0,0-4 0,0 6 0,0-1 0,0-5 0,4 5 0,-3-5 0,8 5 0,-7 1 0,2-6 0,1 4 0,-4-4 0,3 6 0,-4 0 0,0-6 0,0 4 0,0-4 0,5 6 0,-4-6 0,3 4 0,-4-4 0,0 6 0,0 0 0,0 0 0,0 0 0,5 4 0,0 2 0,4 4 0,1 0 0,0 5 0,0 0 0,0 5 0,0 1 0,12 0 0,-3 0 0,17 7 0,-4 8 0,5 0 0,4 13 0,-4-12 0,3 11 0,0-4 0,0 6 0,1 1 0,-8-2 0,6 1 0,-13-9 0,0 6 0,-5-12 0,-3 4 0,-1-12 0,-1-1 0,-5-1 0,-1-3 0,-4 4 0,3-6 0,-8 0 0,8-1 0,-8 1 0,7-5 0,-7 4 0,4-8 0,-5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8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1 107 24575,'13'0'0,"-2"0"0,8 0 0,5 0 0,-6 0 0,5 0 0,-8 0 0,-3 0 0,4-4 0,-6 3 0,6-4 0,-5 5 0,5 0 0,-6 0 0,1-10 0,-1 7 0,1-7 0,-1 10 0,1 0 0,-1 0 0,0 0 0,0-4 0,0 2 0,6-2 0,-4-1 0,9 4 0,-4-9 0,6 9 0,-6-9 0,-1 9 0,-6-3 0,0 4 0,0-5 0,1 4 0,-1-4 0,0 5 0,-5-4 0,4 2 0,-3-2 0,4 4 0,0 0 0,-4-5 0,2 4 0,-2-4 0,3 5 0,1 0 0,-5 0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24575,'0'20'0,"0"-5"0,0 13 0,0-3 0,0 6 0,0 4 0,0-10 0,0 10 0,0-10 0,0-2 0,0-2 0,0-3 0,0 4 0,0 1 0,0-1 0,0 1 0,0-1 0,0-4 0,0 3 0,0-4 0,0 6 0,0-1 0,0 1 0,0-1 0,0-5 0,0-1 0,0-6 0,0 0 0,0 1 0,0-1 0,0 0 0,0-5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4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46 46 8003,'-7'-8'18,"-2"2"0,0 5-18,-1 1 0,6-2 0,-1-3 0,5 3 0,5-3 226,4 3 0,1-3-47,1 1 1,-2-2-1,7 6 1,-1 0 316,0 0-436,0 0 1,-5 6 0,0 0 32,2 2-50,2 3 1,1-2 0,0 2-65,0 1 0,-5 1 0,-1 2 0,-1 1-17,1-1 1,-6 5-1,2 0 1,-3-2 6,-2-1 1,0 1 0,0 0 0,-2 2-63,-3-1 0,2-2 1,-8-2-1,-1 0 41,-1 0 0,-2-5 1,-2 1-1,-2 0 1,-1 1 143,2-2 1,1 2-1,2-7 77,0-2-178,6-1 0,-5 3 597,5 0-205,-5 0-265,5-5-20,3 0 163,6 0 274,6 0-459,3 0 0,6-5 1,0 0-1,1 2 65,-1 1 1,2 0 0,2-1-1,1-2 1,0 2-3,2 1 0,-6 0 0,7-1 0,-3-2-187,0 1 1,0 1 0,-3 0 0,2-3-371,1 3 0,0 1-871,-5 2 816,0-6 1,0 4-649,1-3 736,-1 3 1,-5-3 384,0 0 0,0-6 0,5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24575,'16'0'0,"0"0"0,13 0 0,-4 0 0,10 0 0,-11 0 0,6 0 0,-8 0 0,1 0 0,-1 0 0,1 6 0,-6-1 0,-1 1 0,-1 4 0,-3-4 0,4 5 0,-6-6 0,0 4 0,0-3 0,0 4 0,1 0 0,-1 1 0,0-1 0,0 0 0,1 0 0,-1 1 0,0-1 0,0 0 0,-4 0 0,3 0 0,-8 0 0,3-1 0,-4 1 0,0 0 0,0-1 0,0 1 0,0 1 0,-5-1 0,-6 1 0,-6 4 0,-6-2 0,0 3 0,1 1 0,-1-5 0,5 4 0,-3-5 0,9 0 0,-4-5 0,6-2 0,0-4 0,0 0 0,1 0 0,-1 0 0,1 0 0,-1 0 0,-1 0 0,1 0 0,0 0 0,0 0 0,0 0 0,0 0 0,0 0 0,1 0 0,7 0 0,8 0 0,4 0 0,5 0 0,-6 0 0,2 0 0,-2 0 0,2 0 0,-1 0 0,0 0 0,0 5 0,6 1 0,1 0 0,6 4 0,6-9 0,-5 9 0,5-9 0,-6 9 0,0-3 0,-1-1 0,1 4 0,-6-9 0,4 9 0,-9-8 0,3 7 0,-4-8 0,3 8 0,-2-8 0,-2 9 0,-1-9 0,-8 7 0,4-2 0,-5 3 0,4-3 0,-3 2 0,4-2 0,-5 4 0,5-5 0,-4 4 0,3-4 0,-4 5 0,0-1 0,0 1 0,0 0 0,0-1 0,0 1 0,-4-1 0,-2-4 0,1 4 0,-4-8 0,3 9 0,-10-4 0,4 0 0,-4 3 0,6-3 0,0-1 0,-1 0 0,1 0 0,-1-4 0,1 3 0,0-4 0,-1 0 0,1 5 0,0-4 0,-1 3 0,1-4 0,-1 0 0,1 0 0,-6 0 0,4 0 0,-4 5 0,6-4 0,-6 4 0,4-5 0,-4 0 0,-14 5 0,14-4 0,-14 4 0,19-5 0,1 0 0,0 0 0,-1 0 0,1 0 0,0 0 0,0 0 0,1 0 0,-2 0 0,2 0 0,-1 0 0,0 0 0,0 0 0,0 0 0,-1 0 0,1 0 0,0 0 0,0 0 0,0 0 0,4 0 0,2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4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66 66 7984,'-14'0'330,"-1"0"1,8 0 0,-5-2 249,2-6-726,3 6 26,7-8 0,0 13 119,0 4 1,0-2-1,0 9 1,0 3-16,0 3 1,0 9 0,0 0 0,0 0 40,0 2 0,0-4 1,0 7-1,0 0-26,0-1 1,0-3 0,0 3 0,0 1-2,0 0 0,0-7 0,0 2-130,0-5 138,0-2 0,0 0 0,0-1-20,0 1 1,0-7 0,2-3-1,3 0-85,3 0 101,-1-7-8,-7 4 6,0-9 2,0-9 1,0 4 0,0-10 1,0-2 1,0-2 0,0-3-1,0 1 12,0-1 1,0 0 0,0 0 0,0 0 22,0 1 0,0-8 0,0 0 0,0 2 0,0 3 1,0 2 0,0-2-3,0-5 0,0 5 0,0-5 0,0 4 17,0 4 0,0-4-1,0-4-44,0 5 1,0-7 0,0 9 0,0 0 26,0 0 1,7 8 83,0-1-33,1 10-102,-8-4-753,0 9-314,0 9 360,0-6 722,0 7 0,0-10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4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131 65 8174,'-12'0'436,"2"-9"1,13 4-1,4-7-285,7 2 1,-1-4 0,1 6-17,3 3 1,2 3-1,3 2-77,0 0 1,-8 0 0,1 2-115,2 6 1,-5-3-1,2 9 1,1 3-81,-3 2 0,5 3-37,-10 0 173,1 0 1,-8-1-55,0 1 48,0 0 0,0 0 0,-3 0-75,-4-1 0,-3 1 0,-7 0-100,3 0 164,-1-10 0,-7 7 0,1-7-68,-1 0 91,0 8 1,0-15 0,-2 7 28,-5-3 0,-2 6 0,-6-8 79,8-2 1,12-3-29,3-2-75,9 0 1,-5-2 222,10-5-128,0 4 1,3-9-1,4 7 93,8-2 0,4-3 0,3 6-77,-1-4 0,1 1 0,2 7 1,3 0-44,2 0 0,0 0 1,-5 0-1,3 0 1,2 0-81,-2 0 1,-3 0 0,-2 2 0,-1 3-42,1 3 1,0 6 0,0-4-90,-1 2 1,-1-5-1,-3 5-374,-3-2 0,-9 0-1428,2-3 1933,5-5 0,-9 8 0,7-10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5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283 0 8185,'-21'0'1020,"8"0"1,6 0-851,14 0 0,-2 0 0,10 0 1,2 0-94,2 0 1,3 8 0,0-1-245,-1-2 0,1 5 0,-2-1 0,-3 1 155,-3 0 0,-7-1-47,8-1 1,-10-4-1,2 11-197,-5 2 0,-2-5-63,0 2 0,-9 1 53,-6 7 159,-4-10 0,-3 7 0,0-7-6,0 0 0,1 0 191,-1-4 167,0-6 14,10 8 1,2-8 28,10 5-190,10-4 1,2 7 0,10-8-7,0 5 0,-1-2 0,1 7 33,0-2 0,-3 0 0,-2-3 312,-2 7-372,-10-4 0,12 9 0,-10-4 286,-2 4-286,-3-7 0,5 8 1,1-6-1,-4 6 0,-4 1 21,-7 1 1,2-7 0,-7-1 0,0 1-8,0-3 1,-2 5 0,-8-8 0,-2 1-30,-5 0 1,4-3 0,-6-7-1,2 0-112,0 0 1,0 0-1,5 0-564,-5 0 415,4 0 1,-6 0-1,9 0 1,3-2-558,4-6 0,-4 6 0,7-8 768,0 1 0,-8-4 0,8-8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218 1 8618,'-12'0'-205,"2"0"0,8 7 78,-5 0 0,2 10 0,-10-2 0,1 4 64,2 3 1,-8 0-1,8 0 69,0-1 0,-7 1 0,7 0 0,-3 0 2,1-1 1,9 1 0,-5-2 0,3-3 21,0-3 0,-1-7 0,8 8 143,0 2 0,0-5 0,3 0-31,4-2 0,5-3 0,10-7 191,0 0-238,0 0 0,-1 2 0,1 3 0,0 2 10,0-2 0,7-2 1,0-3-81,-3 0 57,8 0 0,-2 2-155,4 5 46,5-4 1,-14 6 0,7-9-1,-3 0 1,-4 0-181,-3 0 1,-2 0 0,-1 0-389,1 0 1,-7 0-719,-1 0 1313,-9 0 0,5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66 22 7931,'-14'0'49,"2"-2"284,2-6 0,0 6-315,3-5 16,5 4 1,-8 6-105,10 4 71,0 5 0,0 10 0,0 2 1,0 3-11,0 2 0,0 9 1,0-1-154,0 4 185,0 2 1,0 1-175,0 0 76,0-1 1,0-7 0,0-2 0,0 0-1,0-2-340,0-1 1,0-2 0,0-7-228,0 0 642,0-1 0,10 1 0,2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240 0 8381,'-12'0'758,"0"0"-1099,5 0 470,4 0-84,-6 0 1,6 0-214,-4 0 167,5 10 1,-11-5-141,6 9 90,5-9 0,-10 15 1,7-6-1,-2 5 1,-1 3-26,-1 0 0,6 0 0,-6-3 0,1-2 42,1-2 1,0-1-1,7 8 32,0 0 1,0-8 0,2-2 187,5-2 1,6 4-105,8-6 0,1-1 0,0-7 0,0 2-25,-1 6 0,1-6 1,0 5-1,0-4 165,0-3-186,-1 0 0,-6 7 0,-1 0 9,3-2 0,-5 5 0,3-1 32,2 4-34,-7-9 0,-1 16-32,-9-6 4,0 6 1,0 1-1,-2 1-12,-5 0 1,-3 0-1,-7 0 1,2-3-9,-2-5 1,-2 6-1,-3-8 1,1 2-81,-1 1 1,0-10-1,0 2-12,0-5 1,1 6-1,-1-1-465,0-2 360,0-3 0,1-2-613,-1 0 543,0-9 0,3 4 272,4-10 0,-4 1 0,7-8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 44 9053,'-12'-2'847,"4"-5"-711,6 4 0,12-6 28,4 9-69,5-10 0,3 8 0,0-6 1,0 6-44,0 2 1,-1 0 0,1 0 0,0 0-302,0 0 0,-1 0-419,1 0 1,0 0 0,0 0 667,0 0 0,-1 0 0,1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5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 44 8037,'0'-12'-342,"0"0"586,0 4 8,0 6-58,-10-8-269,8 10 121,-8 0 155,10 0-180,10 0 18,-8 10 0,8-5 21,-10 9-34,10-9 1,-6 5-1,8-8 23,-2 6 1,5-4 0,-6 9-12,3-4 0,3 1-23,7-3 1,0-4-10,-1 4 0,-6 3 1,-1-1-10,3 3 1,-5-7 39,3 2-37,-1 6 0,6-9 0,-3 8 35,-3-2-30,-9-3 0,5-4 0,-8 2-17,5 2 23,-4 0 42,7-7-21,-10 10 0,2-8-6,5 6 1,-4-4 0,6 1 5,1 2 19,-8 1 1,8-8 322,-10 0-331,10 0-18,-8 0-23,8 0 1,-8 0 42,6 0 29,-6 0 67,8 0 170,-10 0-243,9 0-49,-6 0-51,6 0 2,-9 0-10,0 9 1,-2-6 32,-5 4 1,2 3 0,-10-3-5,-2-2 0,5 5-89,-2-3 88,9 10 0,-14-15-42,4 5 48,5 6 0,-2-11 0,7 8-4,-2-1 1,-7-4 0,4 7-13,-2-2 0,5 4 1,-5-4-1,-1 0 2,1-1 1,8 1-1,-6-5 0,0 2 0,5 3 26,-9-3 1,7-2 13,-8 10-15,10-11-6,-4 6 1,1-8 12,1 6-11,0-6 0,7 10 6,0-5-8,-10-4-34,8 7 0,-8-8-152,10 5 1,-7-2-283,-1 10-675,1-11-64,7 6 1208,0-10 0,10 0 0,2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5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327 0 8486,'-14'0'936,"-1"0"-1090,10 0 122,-14 0 308,16 0-180,-6 0-213,-1 0 9,8 0 164,-8 0 0,0 0-40,-4 0 0,-3 10 0,0 2 0,5 5-1,2 5 1,-7-5 0,5 14 0,-2-2 3,-1 0 0,3 10 0,-5-3 0,5 5-36,2 3 0,-4 7 1,6-1 6,4-1 0,1-10 0,3-6 0,0 1 1,0-2-17,0-1 0,0-2 0,3-7 0,1 0 16,4 0 0,1-3 0,-1-2 1,6-3 0,-2-9 24</inkml:trace>
  <inkml:trace contextRef="#ctx0" brushRef="#br0" timeOffset="1">300 602 10645,'3'-14'83,"7"0"47,-3-1 24,-2-2-99,-3 8 1,-2-11-23,0 6 0,-7 2 0,-3-1-42,-2 4 0,5-1 1,-8 5-1,-2-2 48,-2 2 1,4 3 0,1 2-14,-3 0 1,5 0-1,-3 0 1,-2 0-118,-2 0 1,-3 0-90,1 0 0,6 7 1,3 3-1,0-1-998,0 1 0,7 7-316,-2-2 1494,4-6 0,-7 11 0,-2-8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4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153 76 7910,'-15'-8'636,"-1"1"1,7 2-630,-2 0 0,8-7 1,-1 4 71,8-1 1,-1 1 0,8 4 0,0-1 32,3 2 1,1 1 0,0 2 0,0 0-34,0 0 1,1 0 0,-2 2-13,2 3 1,-6-2 0,-2 7-87,-1 2 0,3-4 0,-5 3 4,-2 1 1,0 1-122,-3 2 1,-7 1 0,-2-2-1,-1 2-8,0-1 1,0-5 0,-6 0 0,2 0 120,-2-1 1,1 3 0,2-6 0,1 1-54,1 0 0,6-2-17,-4-5 1,5 1 171,-1 4 1,10-3 0,5 3 0,4-3 111,1-2 0,0 5-101,0 0 1,1 5 0,-2-3 0,2 0 0,-1 1 20,0 0 0,-5 1 0,-2 3 0,-1-2 81,-3 2 1,-3 1-89,-1 2 0,0 1 1,0-2-46,0 2-9,-6-8 0,-2 6 1,-8-6-1,1 2-11,0 1 1,-1-3-1,-1 2 1,-1-3-177,-2 0 0,-2-6 0,4 4 0,-2-3 0,1-2-374,2 0 0,2-2 0,-1-3-45,1-5 556,7-4 0,-6-7 0,6-3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5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87 4944 8090,'-14'7'-470,"-1"0"1,11 3 0,-6-5 630,0 2 1,5 0 621,-9-7-154,9 0-400,-5 0 1,10-2-134,0-5 1,0 2 0,0-10-38,0-2 1,0 5 0,3-2-57,4-3 1,-2-2-1,7-3 1,0 0-12,0 0 0,-5 8 0,6-1 1,-1-2 47,0-2 1,2-3-31,8 0 0,-3 1 1,-2-1-1,-2 2-14,2 6 15,2-5 0,3 9 0,0-5-3,-10-4 0,7 9 1,-4-7-1,4 3-1,3-3 0,0 5 0,-1-3 0,1-2 9,0-2 1,0 5 0,-1 1 0,1 1-11,0 0 1,0 0 0,0-5-4,-1 3 1,1 6 0,0-4 0,0 0 27,-1 0 1,-6 5-1,-1-5 1,6 0-19,6 0 1,-1-1 0,4-1-14,-5 7 10,-2-5 1,7 7 0,0-10 19,-3-2 1,-1 5 0,-1-2 5,5-3-24,-5 7 1,7-9 0,-9 4 0,2-2 1,5 3 0,-4-6 1,4 8-1,-5-2-2,-2-1 1,-1 3 0,1-5 0,0 3 6,0-3 1,4 5 0,-1 0-1,-6-1 1,0 4 7,1-1 1,1-7 0,1 5 0,0 0 1,0 5 0,-1-3 0,1 0 1,0 1-10,0-1 0,0-4 0,-1 4-21,1-2 0,0 0 0,0-5 61,-1 2-49,1 10 1,-2-7 15,-6 5-20,5 5 1,-6-15-1,8 9 4,1 4 5,0-9 1,-8 9 0,1-9 0,2 1-1,2 3 1,3-1 0,-7 0 1,-1 6-1,3-4-12,2 3 1,3-4 0,-3-1 0,-2 0 6,-2 1 1,-1-6 0,8 6 0,0-1 2,0 0 0,0-4 0,-1 6 0,1 1 6,0-3 1,2-2-12,5-9 4,-14 8 1,16-3-1,-14 6 11,2-2 0,15 0 1,-14-5 27,-3 2-40,14 1 1,-16-1 0,14 1 0,-5-1-1,-2 1 6,-1-1 0,8 1 1,0-6-1,-2 3 2,-3 3 1,5-1 0,0-7-1,0 1-16,3-1 0,-8 7 0,5 1 0,-5-3-4,-2-2 1,2-3 0,3 2 0,2 4 18,-3 1 1,-1 3-1,-4-5 26,1 2-39,10 1 1,-8-1 0,5 1 6,-5-3 0,-2 5 0,0 0 0,-1 0 8,1 0-14,0 7 1,-8-12-1,1 7 1,2-2 9,2-5 1,3 7 0,0 1 0,0-1-11,-1-4 1,1 1-1,0-1 1,0-1-4,-1 3 1,1-5 0,0 8 0,0-3 13,0-5 1,-1 5 0,1-1-8,0 4 0,0-8 1,-1 5-1,1 0-6,0 4 0,-7-1 0,-1-1 0,3 0 3,2 1 1,-4-6 0,-1 8 0,1 0 6,-3-3 0,7 5 1,-4-7 11,4 2 0,-4-4-24,-1 7 1,-2-3-1,5 5 1,-2-5-1,2 1 1,2-3 4,3-1 1,-8 6 0,1-5 21,2 2 1,2-6-1,3 3-16,0 1 0,-8 0 1,1 7 22,2-2 0,2-3-38,3 3 11,0 5 0,-8-15 0,1 10 2,2 2 1,2-5-6,3 3 1,-10-10 1,7 14 15,-4-4 1,4-3-9,3 3 1,0-7-1,-1 6 1,1 1-12,0-2 1,-8 6-1,1-7 3,2 1 0,0 4 1,0-7-1,-3 2 1,3 5 1,0 0 0,0 1 0,-2-4 6,2 4 1,-5-6 0,2 3 0,3 2-2,2 2 1,-4-4-1,0 0 1,1 0-1,4-3 1,2 5-3,-1-9-7,1 9 1,0-7 0,0 7-38,-1-3 34,-8 1 0,6 0 0,-5 0-1,6 2 1,2-5-1,-1 3 1,-1 0-1,-3-1 0,-3 1 0,1-3 1,6 6-1,1-4 8,0 4 1,0-6-1,0 0 14,-1-2 1,1 5-1,0-5 1,0 2 13,-1 5 0,4-7 1,1 0-1,3-3-36,-2 1 1,-3 9 0,-2-5-1,0 1-4,-1-6 1,1 6 0,2-1-11,5 0 16,-4 8 0,6-15 0,-9 7-56,0-2 52,-1 7 1,-6-7-88,-1 5 83,1 4 0,7-9 0,0 8-2,-1-4 14,1 1 0,0 0 0,0-3 0,-1 0-1,1 1 0,0-6 0,0 6 0,0-1-5,-1 0 1,-1 0-1,-3 6 1,-3-6 2,3-2 1,2 7 0,3-5 0,0 3-11,0 0 1,2-3 0,3 5 1,2-2 0,0-7 0,-8 6 21,1 3-17,0 3 0,0-5 0,-1 0 30,1 2-28,0-7 0,0 9 0,0-7 1,-1 1 1,1 4-1,0-7 1,2 2-1,3 3 12,2-3 0,0 5 0,-7-7 0,-1 0-6,1 0 0,0 7 1,2-4-1,3 1-6,2 1 0,0-7 0,-7 4 0,-1 0-9,1 1 0,2-1 1,3 5-1,2-5 45,-2-2 0,-3 5 0,-2-5-62,-1 2 26,11-7 1,-8 12 0,5-7 0,-2 0 1,2 0 0,-5 7 1,7-4-1,-2 1 1,0 1 0,0-7-32,-7 6 26,0-9 0,7 15 0,0-8 0,-2 3 1,-3-3 2,-2-2 0,-1 5 0,1-5 1,2 2 1,5 5 0,-4-4 1,4-1-1,-5 0-7,-2 1 1,-1-1 0,1 5 0,0-5 20,0-2 1,0 8 0,-1-6-1,1 3-9,0-1 1,0-1-1,-1 4 1,1-2 9,0 2 0,0-5 1,0 0-23,-1-2 1,1 7-1,0-4 1,0 1 6,-1 1 1,1-2-1,0 4 1,0-5-3,-1-2 1,1 7 0,-2-5 0,-3 3-8,-3 0 0,1-3 0,6 5 0,1-2 13,0 2 0,0-4 1,-1 1-1,-1 1 5,-6-3 0,6 8 0,-6-8 1,6 3 2,1 0 1,-1-3-1,-3 5 1,-3-2-16,3 2 0,2-5 0,3 3 0,-2 0-2,-6-3 0,13 5 3,-5-9-2,4 9 1,-4-7-1,0 7 59,-1-2-56,1-10 1,-7 15 0,-1-6 1,3 6 0,3-5 1,1-1-1,1 1 1,0 0-9,0 0 1,-8-1 0,1 6 0,2-3-3,2-2 0,3 0 0,0 4 0,-1-2 17,1-2 0,0-3 0,0 6-7,-1-4 1,1-1 0,0 4 0,0-3-4,0 4 0,-1 1 1,1 1-1,0-3-2,0-2 1,-1-3 19,1 3-19,0 4 0,0-6 1,0 9-24,-1 0 12,-9-10 1,8 8-3,-6-6 0,6 3 1,1 1-1,1-4-3,0 4 0,-8 1 1,1 3 3,2 0 0,2-7 0,3 0 15,0 2 0,-8 2 0,1 3-2,2 0 1,2 0 0,3-2-5,0-5 1,-8 4-1,1-4 2,2 5 1,2 2-7,3 0 1,0 0 0,-1 0 47,1 0-43,0 0-2,0 0 1,-1 0 1,1-8 0,0 1 0,0 2-1,0 3 1,-1 2-1,1 0 1,0 0 11,0 0 0,-1 0 0,1 0 1,0 0-4,0 0 1,0-3-1,-1-1 1,1-4-12,0 3 1,0 3 0,2 2 0,2 0-7,4 0 1,-1 0 0,-8 0 2,1 0 1,7 0 0,0 0-1,-2 0 0,-3-7 1,-2-1 98,0 4-94,-1 1 1,1 3 0,0 0 0,0 0 1,-1 0 0,1 0 0,0 0-9,0 0 0,0 0 0,-1 0 0,1 0 4,0 0 0,-8-7 0,1 0 0,2 2-5,2 2 1,3 3-1,0 0 4,0 0 0,-1 0 1,1-2 5,0-5 0,0 4 0,-1-4 5,1 5 1,-7 2 0,-1 0 0,3 0-9,3 0 0,-6 0 1,1 0 1,1 0-2,4 0 0,-6 0 1,1 0-3,2 0 0,-5 0 0,2 0 1,3 0-5,3 0 1,2 0-1,-1 0 10,1 0 0,0 0-2,0 0 0,-1 0 1,1 0 0,0 0 0,-8 0 0,1 0 31,2 0 0,-5 0 13,3 0 0,-1 0-40,8 0 1,-10 0 0,7 0 0,-4 0-3,4 0 1,-4 0-13,-1 0 0,-7 0 0,8 0-5,2 0 0,-5 0 0,3 0 6,1 0 1,-3 0 3,1 0 1,-7 0 0,5 2 30,-2 5 0,0-4-31,-3 4 1,5-5-33,10-2 33,-10 0 0,-2 3 1,-8 2-13,5 2 3,-4 0 8,16-7 1,-9 3-1,4 4-6,6-5 1,-8 8 2,10-10 1,-8 0-1,-2 2-33,-2 6 0,7-6 23,-3 5 0,-2-4 0,3-3-41,2 0 0,2 7 34,3 0 0,0 1 0,0-8 17,-1 0 1,1 0 0,0 0 0,0 0 5,-1 0 1,-6 7-1,-1 0 1,3-2 3,3-3 0,-6-2 0,1 0-2,2 0 0,2 3 0,3 2-2,0 2 1,-1 0-1,1-7 4,0 0 1,-8 3 0,1 1-5,2 4 0,2-1 0,1-5 6,-6 6-6,6-6 1,-8 8 10,9-10 1,1 7 0,0 0 0,0-2 4,0-3 0,-1 6 1,1-1-17,0-2 0,0 0 1,-1-1-1,1 4-2,0-3 1,0-3 0,0 0 0,-1 3 13,1 3 1,0-1 0,0-7 0,-1 2-14,1 5 1,0-4 0,0 4 0,-1-2-2,1 2 0,0-4 1,0 4-1,0-5 1,-1-2 1,8 8 0,0-1 0,-2-2-4,-3-3 1,-2 1-1,2 1 1,3 4 19,2-4 1,0-1-1,-7-1-1,-1 6 0,4-6 1,1 5-1,3-2 1,-2 0-12,-3 2 1,-2 0 0,2-7-6,5 0 1,-5 3-1,5 2 1,-4 2-6,-4-2 0,1-3 1,0 1-6,0 4 1,-1-5 0,1 6 7,0-6 0,-7 0 1,-1 3 0,3 2 0,-7 1 1,9-8-1,-4 0 2,-6 9 0,3-6 0,-4 4 13,6-4 1,-2 4-4,3 0 1,-3 3-7,2-3 1,6-5-1,-6 6 1,-2-4-8,3 4 0,-8-6-3,8 5 1,-8-2 100,7 3 1,-6-6-91,6 5 0,-7-4 0,5-1-16,-2 5 42,-3-4-156,3 6 115,2-9 0,3 0 0,-3 3-36,-3 4 0,8-4 36,-2 4 0,4-2 0,3-1 11,0 4 1,0-1-1,-1-5 1,1 3 0,0 2 0,0 1 0,0-6-1,-1 5 1,1-4-1,0 4 1,0-2-4,-1 2 1,8-4-1,0 4 1,-2-5-2,-3-2 1,-2 8 0,0-1-2,0-2 2,-1-3 0,1 0 1,0 3-3,0 3 2,-1-1 0,1-7 9,0 0-6,0 0 1,0 7-1,-1 0 1,1-2 14,0-2 1,0 4-1,-1 0-3,1-2 0,0 0-2,0 2 1,0-5 0,-1 6 2,1-6 1,-7 1 0,-1 1 5,3 4 0,2-1-41,3-7 28,-10 10 0,8-8 32,-6 5-35,6-4 0,-6-3 0,-2 2 4,-2 5 1,7-4 0,-12 7 1,9-10 1,-2 2-1,5 3 1,-2 2 5,2-2 1,-5-3 0,2 1 0,3 2 6,3 2 1,-6 0-1,1-7 1,-1 2-23,-2 6 0,8-6 0,-6 5 1,5-2 2,3 3 1,0-6 0,0 8-17,0-1 0,-1-6 1,1 4-1,0-2 4,0 2 0,-1-5 0,1 6-10,0-6 15,0-2 1,0 7-1,2 1 9,5-3-4,-5 7 0,7-10 1,-9 5 13,0-4 1,0 4 0,2 0 0,3 0 0,2 1 31,-3-1 0,-2 0 1,1-4-1,1 2-37,3 2 0,8 2 0,-8-4 0,-3 3-12,-2-4 0,5 6 0,0-3 0,-2-2-12,-3-2 1,-2-1 0,2 3 0,3 2 7,2-2 1,0 0 0,-7 0 0,-1 2 3,1-2 0,0-3 0,0 1 60,0 4-57,-1-5 0,1 8 0,0-10 38,0 0-39,-1 10 0,1-8 0,0 5 0,0-4 1,-8-1 0,1 3 0,2 2-1,2-2 13,3-3 1,-8-2-1,1 3 1,2 2-5,2 2 0,-4 0 0,-1-7-13,3 0 0,3 8 1,1-1-6,1-2 1,-7-3-1,-1-2 27,3 0 1,0 2-1,0 3-18,-3 3 0,1-1 0,7-7 1,0 0 1,-8 7 3,1 0 0,-1 1-24,8-8 12,-10 0 1,0 0 0,-5 2-12,8 5 0,-3-4 7,2 4 1,-6-5 44,6-2 1,-6 0-25,6 0 1,-9 3-1,5 2-13,-1 2-1,-6 0 15,16-7-25,-17 0 0,11 0-2,-6 0 12,-5 0 0,8 3 1,-8 1-3,6 4 1,-6-1 2,17-7-1,-16 0 1,9 0 1,-5 0 1,3 2-1,7 3 0,-3 2 0,-7 1 8,8-8 0,-8 0 1,5 2-1,0 3 53,1 2 1,-6 0 30,7-7-76,-9 0 0,12 3-31,-10 4 22,10-4 1,-12 6-14,10-9 1,-1 7-5,8 1 1,-3 1 0,-2-4 4,-2 3 1,-8-1 23,8-7 1,-8 7-1,7 0 1,-6 1-1,4-6-20,-3 5 1,1-4 0,-3 4 1,-2-5 0,7 1-15,-2 4 17,-3-5 0,-4 8-6,4-10 0,-5 10 0,10-8 0,-4 5 0,-6-2 1,8 0 5,-1 2 0,-6 3 0,7-5 0,-3 5 5,0 2 0,3-7 0,-5 4-4,2 1 1,7-5-8,-6 9 1,6-6 0,-4 4-12,2-3 1,-7 8 6,14-5 7,-17 0 1,18 8 8,-6-6 1,-2-2-1,3 3 0,-10-8 0,4 5 0,-1 0 18,-1 0 1,8-4 0,-6 6-16,3 3 0,-7-5 1,5 0-1,-3 0-1,0 1 1,3-6-12,-3 7 0,-2 1-17,10 7 0,-11-8 6,4 1 1,-6-8 0,1 5-62,4-2 51,-5 7-7,8-15 0,-10 17 10,0-4 0,0-3 0,2 0 1,3 0-19,2 0 0,1-4 1,-8 6-1,0 3 22,0 2 0,2-4 1,3-1-4,2 3 0,0-5 0,-7 3-3,0 2 0,8 2 16,-1 3 0,0 0 0,-4-3 6,4-4 1,-5-3 0,6-5-9,-6 8 1,-2-3 0,2 0 25,6-3-36,-6 8 1,8-12-8,-10 10 1,2-8 0,3 8 14,2 1 0,3 4 5,-3 2 0,-4-1 0,6 1-1,1 0 1,-8 0-1,6-1 8,-6 1 0,5-7 0,1-1-12,-4 3 0,-1 3 1,-1-1-18,6-5 1,-6 6-95,5-6 111,-4 6 1,-3-6 0,2 1 20,5 2-26,-4 2 1,6-4 0,-9-1 1,0 1-1,0 6 15,0 1-8,0-10 0,0 8 1,0-6-1,0 5 0,0 3 1,0 0 1,8 0 0,-1 0-2,-2-1 0,-3 1 1,-2 0-31,0 0 1,0-1 0,0-13 12</inkml:trace>
  <inkml:trace contextRef="#ctx0" brushRef="#br0" timeOffset="1">19305 3624 14614,'1'6'3,"7"9"-37,-6 2 23,-2-8 1,0 11 14,0-6 1,0 5 1,0 3 1,0 0-43,0 0 1,0 0 0,-2-1 38,-6 1 0,6-7 0,-5-1-5,4 3 1,3 2-1,-2 3 0,-5 0 0,4-8 0,-4 1-9,4 2 11,3-7 0,0 9 14,0-5-15,-9-4 0,6 10 1,-4-6-1,2 3-2,-2-2 0,5 4-4,-6-5 1,-1 6 10,1 2 0,-6-1 0,4-1 0,-2-6 1,7 6 0,-4-8-6,-1 0 1,5 5-1,-7-8 1,2 3 1,1-4 0,1 6 30,-6 3 0,-6 3 26,-1 1 0,1 1-51,6 0 1,-6-8 0,8 1-13,0 2 0,-7 2 0,4 3-3,-4 0 1,5-3-1,1-2 1,1-5 5,0-2 0,5 4 0,-8-4 7,-1 2 0,3-5-2,-1 8 1,2-8-2,-3 8 1,-2-8-127,10 7 23,-10-9 72,5 5 1,-2-3-15,-1 0 1,8 1 0,-5-6 56,2 5-1,-7-4 0,5 6 5,-10-9 0,8 8-13,-1-1 1,8 0 0,-5-4-1,0 2-4,0 2 1,7 2-1,-5-4 34,0 3-32,8-1 0,-1-6-2</inkml:trace>
  <inkml:trace contextRef="#ctx0" brushRef="#br0" timeOffset="2">18423 4922 14373,'-12'10'1,"-7"-1"1,4 8 0,5-9-1</inkml:trace>
  <inkml:trace contextRef="#ctx0" brushRef="#br0" timeOffset="3">13010 6844 12972,'-2'2'-1,"-12"5"-14,-3-2 7,-3-3 0,-1 5 0,-1 1 0,2-1 7,6 3 0,-5-8 0,4 8 0,-4-3 3,-3 0 1,0 3-1,0-5 1,1 2-2,-1-2 0,0 5 1,0-3-1,0 0-6,1 3 1,-1-8 0,0 8 5,0 0-3,1-8 1,4 8 0,0-8-44,0 5 37,-17-4 0,19 9 0,-14-7-5,5 2 1,2 0 0,1-7 0,-1 3 13,0 4 0,0-5 0,0 6 0,3-4 0,2 1 0,3 3 1,-1-1-1,-7-7 1,1 0 1,-1 0 1,0 7-1,0 0 0,0-2 0,1-2 1,1-1-1,3 3-3,3 2 0,-1 0 0,-6-7 0,-1 0 0,7 3 0,1 2 0,-3 2 0,7 0 0,-9-7-1,4 0 1,-4 7 0,-3 1 9,10-1 1,-7-7 0,7 2 0,-3 3 10,1 2 0,6 1 0,-6-8-15,-3 0 0,5 7 1,-3 0 0,-2-2 1,5-3 0,-2 1-5,-3 4 1,5-4-1,-3 4 1,1-5 0,-8 1-2,0 4 1,0-5-11,1 6 11,8-6 0,-6 0-9,5 6 7,4-6 1,-9 8-2,4-10 0,3 0 0,-3 0 0,-2 0 1,-2 7 0,-3 0 0,1-2 0,6-2 0,0-3 7,-1 0 1,-4 0 0,-2 0-4,1 0 0,-1 2 1,0 3-5,0 2 0,8 0 0,-1-7-5,-2 0 6,-2 0 0,4 0 1,1 0-7,-3 0 0,-2 0 0,4 8 1,1-1-13,-3-2 1,-3-3 0,-1-2 13,-1 0 1,7 0-1,1 0 1,-3 0 1,-3 0 1,-1 0 0,-1 0 0,0 0 1,0 0 0,1 0-6,-1 0 0,7 0 0,1 0-33,-3 0 1,-3 0 23,-1 0 0,-1 0-3,0 0 1,0 0 28,1 0-20,8 0 1,-6 0 20,5 0-18,4 0 1,-9 0 10,4 0 0,-4 0 0,-3 0-5,0 0 1,8 0 0,-1 0-2,-2 0 1,5 0 0,-2 0-15,-3 0 1,5 0-1,-3 0-2,-2 0 1,-2 0 0,-3 0 14,0 0 0,0 0 1,1 0-1,-1 0 1,7 0-1,1-2 13,-3-6 1,-3 6 12,-1-5 1,-1 4-23,0 3-1,10 0 0,-7-2 0,4-3-2,-4-2 1,-3 0-3,0 7 1,1 0-1,-1 0-1,0 0 0,7-8 1,1 1 1,-3 2 0,5 3 1,0-1-1,0-1 1,0-4 0,-3 1 0,-7 7 0,8-2 0,-1-3-33,-2-3 32,8 1 0,-11 5 0,6-5-2,4 4 0,-9-9 0,4 5 0,3 4 0,-2-4 0,-3 2 4,-3-2 0,6 5 0,-1-8-1,-2 0 1,5 8-1,-2-5 1,-3 4 0,-3-4 0,-1 0 1,-1-8-1,0 8 3,0 2 0,1-5 0,-1 3 16,0 2 1,0 0-15,0-2-4,1 5 1,6-8 0,1 10-9,-3 0 8,7-10 0,-9 8-3,4-5 0,3 4 0,0 1 0,0-3-2,0-2 1,-3-1 25,-7 8 0,8-2-11,-1-5 0,8 4-10,-7-4-6,-1 5 1,-4-1-2,4-4 0,-4 5 3,16-8 1,-9 10 1,5 0 0,2-7 0,-9-1 0,6 1 0,-4 5 0,0-3 0,0-2 0,5-1 0,-8 6-8,-2-5 1,-2 4 0,0-6 3,4-1 0,-4 7 1,4-4-2,-4 5 0,-3-5 0,0-1-14,1 3 1,-1-4 0,0 1 16,0 1 0,1 5 0,-1-3 0,0-2 1,0 2 0,0 0-6,1-2 0,-1 4 0,0-6 0,0 1 1,1 1 0,6 0 0,1 7 0,-3-3-1,-3-4 0,-1 5 1,-1-5 4,0 4 0,0-4 0,0 0 0,1-1 0,1 6 0,3-3 1,3-2 0,-1 0 1,-6 7 1,-1-8-6,0 1 1,0 0 0,3 4 0,2-1-2,2-4 1,8 1 0,-7 7-5,-3 0 7,7 0 1,-9-7 0,4 0 1,-4-3 0,-3 5 2,0-2 0,8-1 0,-1 8 1,1-2-1,-1-3 0,1-2 1,-1 0 0,-7 4-1,1-4 0,-1 5 0,0-6-1,0 6 1,8-5 0,-1-1-3,-2 4 1,-2-1 0,-3 0-4,0-2 1,1-3 0,-1 5-19,0-2 21,10 0 1,-7 4 0,4-4 1,-4 4 0,-3-6-1,0-1 1,0 8 0,3-8 0,2 3 2,3 0 1,-1-3 0,-7 5 1,0-2 1,8-1-5,-1 8 0,3-2 0,-5-3 0,3-2 0,-1 0 0,-4 4 0,2-2-14,3-2 1,6 0 0,-6 5 10,-3-6 0,-3 6-30,-1-5 27,9-6 1,-8 11 14,6-5-13,-6 4 0,6-4 1,-1 0 6,-2 2 0,5 0 1,-2 0 6,-3-2-13,7 0 0,-9 4 1,4-1-1,-4-4-29,-3 3 0,0-4 0,1-1 12,-1-2 0,0 5 0,0-5 1,0 2 15,1 5 0,-1-5 0,0 1 7,0-3 0,1 7 0,-1-2 0,2 2-4,6-3 1,-5 6 0,4-8 21,-4 1-20,7 6 0,-8-6 1,6 6-10,-6-4 0,6 5 1,-1-6-5,-2 6 1,5-5 0,-2-1-1,-1 1 2,3-3 1,-7 8-1,4-8 9,-4 1 0,4 6 0,3-6 0,0 1 3,0 1 1,5 0 0,-8 4 2,-2-4 1,5 5 0,0-8-4,3 0 0,-8 8-2,2-5 0,3-3 0,-3 0 0,-1-2 0,3 7 0,-1-4 0,-3-1 0,5 8 0,-3-8 0,-2 0 0,5 8 0,0-8 0,3 0 0,-8 8 0,7-10 0,-7 7 0,3-5 0,-3-2 0,4 7 0,-1-4 0,-3-1 0,-2 5 0,-3-7 0,0 2 0,8 1 0,-1 4 3,-2-2 1,-2-8-1,-3 5 9,0-2 0,8 8 0,-1-6 27,-2 0-36,8 8 0,-11-15 1,6 7-2,-6-2 1,-1 5 0,-1-5 0,0 2 1,7 0-3,1 3 0,-1-3 0,-6-7-3,-1 3 0,0 7 0,0-8 0,1-2 1,6 8 0,1-1 0,-3 3-20,-3-1 0,6-6 0,-1 7 1,1-1 18,2-1 0,-8 6 0,8-6 11,0-1-12,-7 7 1,7-13 0,-8 6 3,6-2 1,-6 4 0,6-6 0,-6 9 0,-1-14-10,-1 4 0,7 3 1,1-2-1,-3-1 0,-2 1-5,-3-1 0,7 3 1,1-5-1,-1 3 12,3-3 1,-7 4-1,4-1 1,-4-1 1,-3 3 0,8-7 0,-1 4 0,-2-1 1,-2 1 1,4-4-1,1 4 1,-3-2-19,-2 3 1,4-6 0,0 6 0,-1-6 1,-4-1 1,-2-1-1,3 0-43,5 0 52,-6 1 0,8-1 0,-10 0-2,1 0 2,8 0 1,-6 8 0,7-1 3,0-1 1,-7-4 0,6-2 0,-1 1-3,-1-1 0,8 7 0,-5 1 0,0-1-11,0 3 0,5-7 0,-6 4 0,1-4 3,0-3 0,5 8 0,-7-1 0,-1-2 2,3-2 1,0-3 0,5 0 1,-8 1 0,5-1 26,3 0-25,-5 10 0,10-8 24,-6 6-18,6 4 0,-1-7 1,-1 8 2,-4-3 1,1-3-3,7-7 0,0 1 0,-2 1 0,-3 3 0,-2 3 0,2-3 0,2-3 0,3-1-14,0-1 1,-7 0 0,0 0 0,2 1 1,3-1-1,2 0 1,0 0 2,0 0 1,0 1 0,0-1-7,0 0 1,0 0 0,0 1 0,0-1-3,0 0 0,0 0 1,0 0 35,0 1-27,0-1 0,0 0 0,0 0 1,0 1-24,0-1 1,0 5 32,0-5 1,0 5 0,0-12 0,0 5-6,0 2 1,0 0 6,0 1 1,7-1 14,0 0 1,0 0-1,-7 0-9,0 1 0,3 6 1,2 1 10,2-3 1,0 5 0,-7-3-13,0-2 0,3-2 0,4-3-6,-5 0 1,8 8 0,-8-1 4,6-2 0,-6 5 5,5-2 0,-2 2 1,0-5 2,2 2 1,8 1-16,-8-8 0,3 7 1,-6 1-6,4-3 0,6 5-5,-6-3 1,6 1 22,-7-8 0,8 7 0,-6 1-11,4-3 1,-9 5-3,4-3 3,4 11 1,-10-9-15,5 6 11,-4 5 0,4-10-4,0 4 0,3 6 0,-5-8 11,2 1 1,3 4 8,-3-10 0,-2 8-12,9-8 1,-6 8-1,4-7-5,-3-3 0,6 5-3,-8-3 1,8 8-1,-6-5-2,4 2 1,-6 0 1,7 3 1,-6 2 2,6-9 0,1 9 0,-3-7 0,-3 7 22,1-2 0,-5-3-23,9 3 2,-9 4 0,12-9 0,-7 7-2,2-2 1,-5-2 0,8 4-1,2-3 1,-5-6-3,2 7 1,-2-3 0,5 5 8,-2-2 1,-8 0-1,5 4 27,-2-4 10,7 5-38,-5-8 1,2 7 1,1-4 0,-3 2-3,3-9 1,4 9 5,-5-2 0,-1 2 27,1-2 1,1 2-29,6-10 1,-6 10 0,-3-4-4,-2-1 0,7 5-12,-3-9 0,3 6 0,0-4 0,-2 3 0,-8-1 0,7 5-4,3-2 1,-5-3 10,3 3-2,-1 5 0,1-11 0,-1 6 1,1 5 2,7-5-2,-10-6 0,7 11 0,-4-8-6,4 1 1,-4 6-1,-1-4-16,3 5 1,-5 2 0,0-3 9,-2-4 1,0 4 0,-3-4 11,7 5 1,-2 2 0,3 0 2,2 0 0,-5-3 8,2-4-13,1 5 1,0-8-34,-1 10 35,1-10 1,6 8-2,1-5 0,-7 4 0,-3 1 0,0-3 0,0-2-19,5 2 1,-5 2 0,2 1 13,3-5 0,-4 4 0,1-4 9,3 5 1,0-1-1,0-2 18,-3-2 1,1 0 0,7 4-4,-1-4 0,-6 5 0,-1-5-3,3 4 1,-4 1 0,1-3-6,3-2 1,2-3 8,3 3 1,-7 4 0,-1-6 8,3-1 0,2 7 0,1-6 1,-3 2-19,-3-1 0,1-1-4,7 1 0,-8 6 0,1-5 1,2 2 4,2-2 0,-5 4 1,1-7 6,2 1 1,2 6 0,3-4 5,0 5 0,-8-6 1,1 1-7,2 2 0,2-4-43,3 1 33,0 1 1,-1 7 0,-1-2-43,-6-6 34,6 6 1,-8-8-12,10 10 0,-1 0 1,1-2-20,0-5 1,-8 4 0,1-4 0,2 5-7,2 2 0,3 0 0,-3-3 25,-4-4 0,4 4 0,-4-4 3,4 5 1,3 2 0,0 0 20,-1 0 0,-1-3 0,-3-1 1,-3-4-11,3 3 0,2 3 0,3 0 8,0-6-11,0 6 0,0-8 1,-3 8-17,-5-5 16,6 4 1,-8-7 0,10 8-5,-1-5 0,1 2 0,0-7 0,0 2 3,0 5 0,-1-4 1,1 1-1,0 1 0,0-3 1,-1 6 0,1-8 0,0 2 4,0 5 1,0-5 0,-1 1 22,1-3 0,0 7 0,-3-5 0,-2 3-12,-2-1 1,-1 1 0,8 5-12,0-5 0,0 4 0,-3-7 1,-2 3 21,-3 0-18,1 0 1,4 4 0,-2-2 36,-2-2-41,-1 0 1,6 4-1,-3-1 3,-3-4 1,1-1-1,6 4 2,1-2 0,-7-1 1,-1 8-1,1-2 1,-1-3-8,1-2 1,-8 0 0,5 4 0,0-2-3,0-2 0,-5 0 0,8 4 37,2-4 0,-5 5-45,3-6 0,-3 4 0,5-1 231,-3-2-215,-9-1 0,12 6 0,-7-3-36,2-2 48,-7-1 0,14 6 8,-5-5-13,6 4 1,-1-9 0,-2 7-2,-2-2 1,-3-2 0,5 4 0,-3-3-23,3 4 0,-5-1 1,3 0-1,2-5 20,2-2 0,3 7 0,0-4 0,-1 1 0,1 1 1,-7-3-1,-1 6 11,3-4 1,2-6 0,3 7 3,0 2 1,0-5 14,-1 3 1,1-8-100,0 8 65,-10 0 1,5 4-1,-7-2-40,2-2 37,-7 0 1,7 7 7,-5 0 43,-5 0 0,11-2 0,-6-3 8,7-3 0,-2 1 0,1 5 5,-4-6 0,8 6 0,-5-8-42,0 1 0,8 6 0,-6-6 0,6 1-24,1 1 1,-6-7 0,-1 4 29,3-2-24,3 7 0,1-7 1,1 7-1,0-5 7,0-2 1,0 5 0,-1-5 0,1 0 30,0 0 0,0 4 1,2-4-24,5 3 1,-5-1 0,5 5 12,-5-2-28,-2-10 0,0 15 0,0-8 0,-1 3 0,1-3 0,0-2 1,2 7-1,3-5 1,2 3 25,-3 0 0,-1-3 0,-4 5-14,1-2 0,7-8 0,0 8 15,-2 2 0,-3-4 1,-2 1-33,0 4 15,-10 1 0,7-4-22,-4 0 15,4-1 0,0 6 0,-2-3 85,-2-2-86,-10 0 1,14 7 10,-5 0 1,6-8 0,2 1 4,-1 2 0,1 3 0,-2-1 1,-4-1-17,-1-4 0,0 1 0,6 7-13,1 0 1,-3-2 0,-2-3 0,-2-2-3,2 2 1,2 2 0,3 3 28,0 0 0,-8-2 0,1-3 0,2-2 6,2 2 0,-4 3 1,-1 2-43,3 0 27,2 0 0,3-8-45,0 1 38,0 0 0,-8 7 0,1 0-7,2 0 1,-5 0-31,2 0 31,1-10 0,7 8 0,-1-6-3,1 6 0,0 2 0,0 0 25,-1 0 1,1 0 0,0-2 6,0-6 1,0 6-1,-1-5 1,1 4-7,0 3 1,-8 0 0,1 0 0,2 0 22,2 0 1,3 0 0,0 0 27,0 0 0,9 0 27,5 0-96,-14 0 0,7 0 1,-12 0-16,10 0 1,-3 0 0,5 0 0,-5 0 0,5 0 0,0 3 0,-2 1 0,-3 4 3,-2-3 1,0-3 0,-1 0 0,1 3 3,0 2 0,-8 1 0,1-6 0,2 5 0,0-2 1,0 7 4,-3-2 0,-7 5 0,6-6 25,-4 3 0,-1-4-29,-8 6 4,9 1 1,-6-1 0,4 1 7,-5 2 1,6-5-1,-1 2 10,-2 3 0,-1-5 0,1 3 0,5 2-20,2 2 1,-7 3-1,5 0-1,-1-1 1,-4 1 0,7 0-7,-2 0 1,4 0-1,-6-1 1,-1 1-6,3 0 1,-6 0-1,9-1 1,-1 1 3,0 0 0,-7 0 1,4-1-1,-1 1 1,-1 0 1,7-7 0,-4-1-2,2 3 3,-7 2 0,12 3 0,-10 0 0,-2 0 0,5-1 0,-3 1 0,0 0 0,3 0 1,-5 0-1,7-1 1,-3 1-2,-4 0 1,0 0-1,0-1 1,2 1 0,-2 0-2,-2 0 0,-1 0 0,3-1 1,2 1-7,-2 0 0,-3 0 0,-2-1-14,0 1 1,8 7 0,-1 0 0,-2-2 4,-3-3 0,-2 0 0,0 3 0,0 2-9,0-2 1,0 4 0,0 0-1,0 1 23,0-1 1,0 8 0,2-5 0,3 2-3,3 1 0,-1-8 0,-7 7-18,0 3 0,0-6 1,0 1-1,0-2 11,0-6 0,0 6 0,0-1 0,0 1 1,0-1 7,0-4 1,0-1 0,0 1 0,0 2 2,0-2 1,0-3 0,0-2 0,0 2-19,0 5 1,0-5 0,0 5 0,0-5-2,0-2 1,0 7 0,0 0-1,0-2 16,0-3 1,0 5-1,0 0 77,0-2-75,0-3 1,0 5-1,0 0 1,0 0 11,0 2 1,0-6 0,0 6-6,0 1 0,0-8 1,0 5-1,0-5 0,0 0-5,0 5 1,0-5 0,0 5 0,0-4-20,0-4 1,0 8 0,0 1 0,0-4 11,0-2 1,0 1 0,0 1-1,0 3 21,0-2 0,0-3 1,0-2-1,0 0-13,0-1 1,0 1-1,0 0 1,0 0 10,0-1 0,0 1-8,0 0-1,0 0 1,0 0 0,0-1-13,0 1 11,0 0 1,0 0 0,0-1-12,0 1 1,0 0 0,0 0 0,0 0 25,0-1 0,0 8 0,0 0-10,0-2 0,0-3 0,0-2 0,0 0 7,0 0 0,0-1 0,0 1-7,0 0 1,0 0-6,0-1 0,0 1 1,0 0-7,0 0 1,0-8-6,0 1 12,0-10 0,2 14 9,6-5 1,-6 6 7,5 2 1,-4-1 0,-3 1 46,0 0 1,0 0-53,0-1 0,0 1 1,0 0-14,0 0 0,0-8 0,0 1-17,0 2 0,0-5 0,0 2 8,0 3 0,0-5 0,0 3 0,0 2 1,0 2 13,0 3 5,0-10 0,0 7 66,0-4-75,0 4 4,0 3 0,0-7-16,0-1 14,0 1 0,0-1 0,0 1-5,0 2 0,0-5-8,0 2 0,0 1 26,0 7 0,0-8-11,0 1 0,0-8 0,0 7 22,0 3 0,0-5-19,0 3 1,0-8-27,0 8 18,0-1 0,0 1-1,0-1 0,0-6 1,0 6 11,0 3 0,0-5 1,0 3-7,0 2 0,0-5 1,0 2-16,0 3 0,0-5 1,0 3 1,0 2 0,0-5 0,0-5-1</inkml:trace>
  <inkml:trace contextRef="#ctx0" brushRef="#br0" timeOffset="4">19336 3587 17005,'8'-7'11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5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13 3726 6221,'-7'0'417,"1"0"-89,6 0-147,0 6-98,0-5 1,0 6-47,0-2 0,2-2-2,2 6 0,-1-5-1,6 5 1,-5-5 11,5 5 0,-4-1-38,3 1 13,-5 2 1,5-9 11,-4 2-12,-2 4 1,10-7-40,-4 4 0,0 1 26,1-2 4,-6 6 0,4-8 0,-3 2 0,4-1 4,-1 2 1,1-4 0,-4 3 8,5-2 1,-2 2-7,2 1 0,-4-1 0,4-4-17,1 0 1,-3 0-1,2 0 24,1 0 1,-2 0 45,1 0-60,0 0 0,-1 0 10,1 0 0,-6 0 46,9 0-53,-5 0 1,2 0-29,0 0 43,-6 0 1,9 0 0,-3 0 1,3 0-14,1 0 1,-4 0 0,0 0 33,1 0 1,-3 0-31,2 0 0,0 0-58,5 0 47,-7 0 1,0 0 0,-2 0 13,4 0 1,-2 0-42,2 0 1,-5 0 87,5 0-62,0-6 1,0 5-1,0-4 1,0 4-1,2-1-1,-2-2 0,-1 3 12,-4-4 0,4 4-15,5 1 1,-4-5 0,0 1-10,1 1 0,-3 1 0,1 1 0,-1-2-7,0-1-1,2-1 10,5 5 1,-1-4-2,0-1 1,-4 1 1,0 4 0,-6-6 0,9 4 46,-3-2-37,-3 2 1,5-2 0,-2 0 0,2-1 6,-3-1 0,4 5-9,-3-4 0,3-1-8,1 2 1,-4 0 0,-1 2-7,-3-2 1,6 2-5,-2-2 12,-3 2 0,1 2-1,-3 0 1,-1-1-2,6-4 1,0 4 1,4-4 1,-4 4-1,0 1 0,-4 0 1,2-2-1,0 0-1,1-3 1,1 1-2,4 4 1,-1-2 0,-2-1 0,-1-1 0,0-1-1,4 5 1,0-1 0,1-2-1,-1-2 1,0 1 0,-1 3 0,-1-2 0,-3-2 0,1-1 0,5 3 0,-1-1 0,0 1 0,0-3 0,1 0 0,-1 0 0,0 0 0,1 0 0,-1 3-26,0-1 25,1-6 1,-6 8 0,1-4-1,2 2 1,0-2-1,3-2 0,-5 6 1,0-4-13,1 0 1,2 4 0,0-4-30,-4 0 0,0 5 35,-4-4 0,-1 4 29,6 1-30,-6 0 1,3-1 94,-6-4-91,6 4 1,-3-5-46,6 6 0,-5 0 109,5 0-60,0 0 1,0-2-1,0-1 7,1-1 0,2-1 0,1 5-4,0 0 0,1-4 0,0 0 0,3 1 1,0 1 1,1 1 0,-5-2-3,1-2 0,1 1 0,1 4 0,2-2 0,-2-1 10,-1-1 0,2 0 0,1 2 44,-2-2-52,5 2 0,-6-4 0,4 5 104,0-4-99,-4 4 0,6-7 1,-5 5-1,2-1 9,-2 1 1,0 0 0,0 0-13,2-1 1,1-2-1,-2 3 1,0-2 0,1 1-6,1-2 0,-4 5 1,4-5-1,-1 1-3,0 1 0,0-2 0,-4 3 0,3-1 6,0 1 0,5-3 0,-4 1 0,-2 2 8,-1 2 1,3-4-1,0 1 1,-2 1 0,-1 1 1,-2-2 0,2 0 0,1 1 10,2 1 1,0-2-1,-5-1 1,0 2-6,1 2 1,-1-4 0,2 1-19,2 1 0,-2 0 0,3 0 27,-3-1-21,-2-1 1,0 1-1,1-1 1,0 2 2,4 2 1,-3-3-1,3-1 1,-4 1-1,1-1-7,3 1 1,-3-1 0,4 4-1,-1-2 5,-1-2 1,1 0-1,-3 2 1,1-2-12,2 2 1,4-3 0,-4 2-1,-2-1 24,-1 0 0,3 3 0,1-4 1,0 2-11,0-1 0,-1-1 0,-3 3 114,2-1-117,-2-6 1,6 8 0,-5-4-1,2 2 1,-2-1 0,-1-1 0,0 4-2,2-3 0,-2-1 0,4 3 1,-1-1-1,0-1 4,-2-1 1,3 3 0,1-4 0,-1 1-7,0 3 1,-1-3-1,-3 2 1,1-1-6,2 0 0,-1 3 1,-3-2-4,-1 2 1,0 1 0,0-2 0,1-2 0,-1 2 50,0 2 1,1 1-1,-1-2-47,0-2 0,-4 2 1,0-2-1,1 3 1,1-1 19,-2-2 0,2 2 1,-2-2 9,3 2 1,1 1-74,1-4 0,-1 4 57,0-4-14,1-2 0,-1 6 0,0-4 1,-1 2-2,-3-1 0,3 2 1,-3-4 0,2 0 1,3 5 0,-1-5 26,0 0 0,1 5 1,-1-5-3,0 0 1,-4 4 0,0-2-1,1 2 1,2 1-11,1-4 0,1 4 0,-1-3 1,0 2-14,1 2 0,-1-4 0,0-1 2,1 2 0,-1-3 1,0 2-48,1 1 41,-1 1 1,-4 1-14,0-3 15,-1 2 0,1-4 0,0 5 0,1-2 10,2-2 1,2 1 0,-1 2 6,0-2 1,-4 2 0,0-2-11,1 3 0,-2-1 1,1-1-13,1-1 1,-3-2-63,2 1 15,0 4 37,4-5 13,-5 0 1,-1 5-1,-4-5-14,2 0 32,-1 4-25,2-4 1,-5 5 3,4-4 1,-2 4 0,0-5 2,1 0 1,2 5-2,-2-4 0,4-1 4,5 2 0,-4-2 0,0 3 1,1-1 0,2-5-2,1 4-1,1-5 0,-1 7 0,0-4-24,1 1 23,5 1 0,-4 1 0,2-2-1,-2-1 1,3-1 0,0-2 2,-2 1-3,-1 6 1,-2-4 0,0 4 0,1-3 0,-1 0 0,0 0 1,-4-3 0,0 5 0,1-1 3,2-1 1,0 3 0,-2-4 0,-1 1 19,1 3 1,-2 0-1,1 0 2,1-1 0,2-5 1,0 3-16,-3-2 1,2 6-31,-2-3 27,3-2 0,0 4 0,-2-5-33,-1 2 29,0 2 1,0 3 0,0-2-9,1-2 0,2-4 0,1 3 4,0-1 0,1 4 64,-1-1-51,0-4 1,-4 7 0,0-5 0,1 1 21,2 1 0,2-5 0,-1 3-22,0-1 1,1 4 0,-1-3 22,0 0 1,0 0 0,1-3 0,-1 3-41,0 0 1,1 3 0,-1-4-35,0 1 47,1-4 0,-1 8 1,0-4-43,0 0 39,1 5 0,-1-9 0,0 4 87,1-2-88,-1 5 1,-4-7-17,0 6 14,0-1 1,4 1 0,0-1 0,0 1 0,1-1-3,-1 1 0,-4-5 1,0 5-1,1-1-3,2-1 1,0 3-1,-2-4 1,-1 1 1,1 3 1,2-3 0,1 0 0,1 0 5,-1 0 0,0-2 1,1 2-1,-1 0 14,0 0 0,5-3 1,0 3-26,-2-1 10,-1 4 0,-2-8 0,0 6-21,1-3 20,5 5 0,-4-7-23,2 5 21,-2-5 0,-1 7 0,-1-4 91,0 1-91,-5-5 0,3 8 1,-2-4-1,3 0 1,1 1 29,1 0 1,-3 0-1,1 3 1,-1-3-15,-1-1 0,5 2 1,-6-2-21,2 1 1,3-4-1,-1 2-11,0 1 1,1-4 0,-2 6 0,-2-1 7,-1 0 0,-5-3 32,5 4 0,0-3 0,3 2 0,-2 0-21,-1 0 5,-6 1 1,9-1 0,-3-2 1,2 0-35,3-1 25,-7 6 1,5-8-1,-3 2 1,3-2-7,1 3 0,-4-3 0,0 5 0,1 0 15,2 0 1,1-4 0,0 3 0,1-1 0,-1-4 0,0 4-7,1-4 0,-1 3 0,0 0 20,1-1 0,-1-2 0,0 0-13,0 3-3,1-3 1,-1 5 16,0-6-20,1-1 0,-1 1 0,0 0-12,1-1 1,-1 1-17,0 0 22,0 0 1,-4-1 0,0 2 0,0 2-1,0 1-4,0-1 0,-5 0 0,5-1 0,0 2 24,-2-1 0,5-2-8,-3-1 0,1 0 0,1 1 0,-4 1-10,-1 2 1,3 5 0,-3-5 0,1 0 5,4 2 1,-4-5-11,2 3 1,-2-3-1,4-1 1,-3 1-1,1 2 0,-1 1 1,4 2-1,-5-4-4,0 2 8,5 1 56,-4-6-53,5 1 0,0 0 1,0-1 2,1 1 1,-1 0 0,0 1 0,-1 2-4,-3 1 0,3 1 0,-3-2 0,3 1-6,1-1 1,-4 2 0,0 0 0,1-1-5,2 1 0,-3 1 0,0 2 0,1-2 2,2 0 1,-3-4 0,-1 5-2,3-1 3,-5 4 1,5-7 0,-3 4 0,-1-2 0,5 0 0,-5-1 0,7 0 0,-5 1 0,0 0 0,-1 2 0,0 0 0,4 3 0,-4-6 0,4 0-7,2 2 1,-6-5 0,1 4-1,2 0 3,1-1 1,-1 4-1,0-2 1,-2-1 0,1 1 0,-3 3 0,2-5 6,2-2 1,0 4 0,3-2 6,-1-1 0,-4 4 1,-2 0-1,1 2-5,-1-1 0,-3-4 0,4 3-9,-2-1 6,4 4 0,-7-4 0,6 2 5,1-4 0,2 2-1,1-2 0,-1 5 1,-1-4-1,-3 1 4,3-1 1,-4 5-1,1-2 1,-1 0-5,0 1 0,2-1 0,3 4 3,-3-4 0,3 4 0,-3-4-1,2 4 0,-2-3 0,0-1 1,1 1-11,2-2 0,-3 4 0,0-2 12,1 2-8,2-4 1,1 5 0,1-5 9,-1 0 0,0 5 0,2-5 0,1 1-2,2 1 1,1-5 0,-2 5 0,2-1 0,0 1 12,0-1 1,5-4 0,-3 5 0,1 0 2,0-2 1,-1 3 0,2-5 0,-1 1-23,2 0 0,0 4 0,-1-3 0,-2 1 11,-2 1 1,5-5-1,-3 4 1,1 1 11,0-2 1,-1 5 0,2-5-29,0 0 1,-6 3-1,4-5 1,0 3-21,-1 2 28,-3-5 1,8 7 0,-5-5 55,1 0-57,4 4 0,-8-5 0,5 4 35,1-1-33,2-1 0,-2 1-28,-1-1 34,-6 1 1,9 2 0,-3-1-1,2-1 1,0 1 22,-2 2 1,-4-4 0,2 1 0,1-1-8,0-1 0,-1 5 1,4-4-1,-3 3-11,-2-3 1,5 2 0,-4-4 0,2 1-20,1 3 1,-3-3 0,4 2 0,0-1 31,4-1 1,-6 3-1,4-4 1,0 1-16,-1 3 0,1-3 0,-1 2-61,-2 1 51,2-5 1,-5 7-1,7-5-4,0 0 1,-1 5 0,-1-5-36,-2 0 33,2 4 1,-5-5-1,7 4 1,0-3 0,-1 0 5,1 0 1,-1 0-1,1 3 1,0-1 15,-1 1 0,1 0 1,-1 0-1,2-3 5,4-1 0,-4 4 1,3-2-1,-3 2 1,-2-1 1,1 2-1,0-4-23,-1 1 0,5 3 1,0-2-1,-1 2 1,-2 1-14,-2-4 0,1 4 1,1-4 6,3 4 0,-3 1 1,6-5 0,-4 1-20,1 1 19,6-4 0,-9 5 90,3-2-76,-3 2 0,3 1 0,2-2 1,-1-2-1,1 2 17,-4 2 0,1-3 0,-1-1 0,4 2-17,1 2 0,-3-4 0,4 1 1,1 1-11,-2 1 0,4-2 0,-4-1 0,2 3 11,-1 0 0,-4-2 1,3-1-1,0 2-6,0 2 0,-4-4 1,2 1-1,-1 1 5,0 1 1,5-2 0,-4 0-45,2 1 36,-4 1 1,4 2-1,-5-1 13,3-4 1,-1 4 0,-5-4-53,1 4 39,-1 1 1,1 0 0,1 0 0,2-2 0,-1-1-5,-4-1 0,2 0 1,-5 4-1,3 0-3,2 0 1,-2 0-1,-1 0 1,-2 0-6,1 0 1,3 0 0,0 0 0,-1 0 1,-3 0 1,4 0 0,-6 0 0,2 0-1,1 0 0,-6 0 0,4 0 0,-2 0 4,-3 0 1,4 0 0,-3 0 60,0 0-61,3 0 1,-5 0 0,3 0-3,-3 0 4,4 0 0,-4 0 84,2 0-78,-2 0 1,-1 0 0,-1 0 0,0 0 0,0 0-2,1 0 0,-1 0 1,2 0-1,1 0 18,2 0 0,4 0 1,-4 0-1,-2 0-17,-1 0 0,0 0 0,1 0 1,2 0-19,-2 0 0,0 0 0,0 0 0,2 0 0,-2 0 1,-1 0-1,-2-2 1,1-1 2,-1-1 0,5-1 0,-1 5-13,0 0 18,-3 0 0,0 0 1,-1-1-4,0-4 3,1 4 1,-1-5-2,0 6 2,1 0 0,-1 0 0,0 0 0,1 0 0,-1 0-1,0 0 1,0 0-1,1 0 1,1 0-1,2 0 1,-2 0-1,3 0 1,-3 0-1,-2 0 1,0 0-1,0 0 1,1 0-1,-1 0 0,0 0 0,1 0 0,0 0 6,4 0 0,-3 0 1,3 0-1,-4 0 19,0 0 0,-1 0 0,0 0-27,1 0 7,-1 0 0,0 0 1,1 0 1,-1 0 0,0 0 0,1 0 0,-1 0 11,0 0 0,-4 0-64,0 0 68,0 0 1,4 0 0,0 0 0,1 0 0,-1 0 1,-4 0 0,0 0-22,1 0 0,2 1 0,1 2 4,0 2 1,1-1-1,-1-4 1,0 0 4,1 0 0,-5 0 1,-1 0-35,3 0 26,1 0 1,1 0 10,0 0 0,0 0 0,1 0-11,-1 0 1,6 0 0,-8 0 0,2 0-2,-1 0 0,0 0 0,1 2 0,0 1 14,0 1 0,1 1 0,-1-5-10,0 0 1,1 0 0,-1 0-1,0 0-4,1 0 1,-1 0 0,0 0 0,1 0 0,-1 0 1,0 0-1,2 0-4,3 0 0,-8 0 0,3 0 1,-1 0-2,0 0 0,6 0 1,-1 0 6,0 0-3,-3 0 0,0 0 0,-1 0 0,0 0 1,1 0 0,-1 0 0,0 0 0,1 0 0,3 0 1,1 0-1,-2 0 1,-1 0-23,-2 0 1,1 0 0,-1 0 0,0 0 16,1 0 0,-1 0 0,0 0 0,0 0 5,1 0 1,-1 0 0,0 0 0,1 0 1,-1 0 1,-4 0-1,0 0 1,1 0-4,2 0 0,1 4 1,1 0-14,-1-1 1,-4-1 0,0-2-3,1 0 11,2 0 0,-3 0 0,-1 0 12,3 0-9,1 0 0,-3 0 0,-1 0 1,3 0 1,-4 0-1,2 0 1,1 0 1,2 0 0,-3 0 1,0 0 2,1 0 1,-2 4 0,0 1 15,3-2 0,-4-2 0,2-1 35,1 0 0,-2 0 1,1 0-25,1 0 0,-3 0 21,2 0 1,-4 0-79,4 0 62,-1 0-87,0 0 51,4 0 0,-9 0-17,6 0 0,-5 0 6,5 0 1,0 0 7,4 0 1,-4 0 1,0 0 0,-5 0 0,5 0 0,-5 0-28,5 0 1,0 0 9,5 0 1,-6 0-4,1 0 24,0 0 1,4 0 0,1 0-1,-1 0 0,-4 0 1,0 0-1,1 0 8,2 0 0,1 0 0,1 0-7,-1 0 1,-4 0-1,0 0-3,1 0 0,2 5 1,1-1-4,0-1 0,1-2-1,-1-1 1,0 0 0,1 0-2,-1 0 0,-4 0 4,0 0 2,-1 0 1,1 0 0,0 0 13,2 0 0,-4 0-15,2 0 1,0 0-2,4 0 0,-4 0-1,0 0 1,-5 0-5,5 0 8,-6 0 11,9 0 32,-11 0-41,11 0-6,-10 0 7,3 0 0,1 0 1,-3 0-11,6 0 27,-6 0 1,5 0 83,-4 0-72,3 0 1,7 0 2,-1 0 0,-4-1-7,0-3 0,0 2-40,4-2 1,-4 2 0,0 2 2,1 0 1,-3 0 41,2 0-32,-6 0 1,5 0 19,-4 0-14,-2 0-3,3 0 24,1 0 32,-4 0-1960,4 0 0,0 0 0,1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27 6625,'0'-7'-352,"0"1"487,0 6 3,0-6-59,0 5-30,0-5-39,0 17 6,0-2 1,0 11 1,0-7 1,0 0 0,0 0-15,0 1 1,0-5 0,0-1-8,0 3 0,0-4 1,1 2 2,4 1 1,-4-2 0,4 1-6,-4 1 0,-1-3 0,0 2 2,0 2 1,0-4 1,0 2 1,0-6 0,0 9 0,0-9-78,0 5-332,0-5 410,0 3 0,6-6 0,2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69 175 6653,'12'-7'-37,"-1"0"1,1 1 0,2 0 64,0-1 1,-2 4-1,0-4 8,3 0 0,-3 1 1,2 0-20,-1 1 1,-2-1-27,0 1 0,1 1 13,2 0 2,-3-1 33,2-2-11,-8 3 46,1 1 92,-6 3-163,-9 6 9,3-4 0,-5 7-76,4-4 63,1-2 1,-5 3-50,2-1 54,1-2 1,-6 4 0,0 0 8,-4 4 1,3-1 0,1-1-23,1-1 1,2-1-52,0 0 0,1 0 23,-1 0 365,2-3-28,-4 2-341,5-5 108,1 2-256,4-3 140,3-3 0,6-1 0,3-3-113,4 0 155,-2 0-6,2 0 0,-4 1 0,2 0 10,2-1 1,1 1 0,2-4 12,3 0 1,-4 5 0,-1-2-2,-1 0 1,3-1-9,3-2 1,0 1 5,0 2-6,-5 3-1,-4-2 0,-3 5 0,-3-5 0,2 5 165,-5-2 6,2 3-162,-9 0 1,-2 2-18,-6 1 1,0 3 0,0 0-37,0 3 0,2 0-45,-2-2 1,1 2-1,-4 2 47,0-1 0,2-1 1,-1 0 5,1-1 7,1-1 0,-1 0 202,-1 0-64,-2 3 0,2-2-13,2 1 41,2-1-348,1-1-35,4 0 418,7-3-90,7-4 1,-1-4-42,4-3 1,-1-1-6,5-1 0,3 0-92,2-2 68,-5 2 0,2-1 1,-4 3-8,1 0 0,3 0 0,1 0 0,-1 0 0,1-1-9,2-1 1,-1 1 0,0-1 0,0 1-10,-1 1 0,0-1 0,1 0 0,-1-2 0,-3 3 84,-2 3 38,-7-1 7,4 1-85,-8 1 249,2 3-356,-9 0 25,-2 3 1,-3-1-33,-1 2 1,3 1-46,-3 2 1,0 0-1,-3 0 86,-1 0 0,-1 0 0,-2 0 0,3 0 38,1 0 0,1 1 0,0 0 0,-1 2 25,-1-2 0,1 0 0,-1 0 0,1 0 67,1 2 1,-1 0 0,0-2-45,-2 2 1,3-1 89,3-2-101,2 0 1,0-2-78,2 0 56,2-1-60,-2 0-2,-2 2 274,4-5-20,-5 5-272,6-5 0,2-1 24,7-5 1,4-3-110,7-1 137,-1-1 1,3 0 0,-3-1-30,2 0 0,1 0 1,-1 3 88,1-2-55,-2-2 0,4 2 0,-2-3 33,0 2 0,2-1 0,-1-1-20,1 1-10,-2-1 0,-1 5 1,-3-1-1,0 1 20,0 1 1,0 0 17,0 0 144,-6 3 1,-3 1-193,-10 3 0,0 1-92,-7 1 1,0 4 47,-2 1 12,0 1 1,0-4-46,0 3 1,-3 2-1,-1 1 8,0-2 0,1 0 0,3-1 74,0 0 10,0 0 1,0 0 0,-1 0-1,0 1 1,-2 0 47,2 2 0,0-3 1,1-3 77,0 2 1,-2 0 14,-1 1-200,4 0-191,6-3 259,4-1-152,3-3 201,6-6-78,-1 1 79,5-2-52,-3 1 0,1 1 15,1-4-15,-1 4 1,3-4 0,-2 4-1,3-1 1,1-1 1,-1 0-4,2 0 0,2-2 31,5-1 0,-3 1 1,-2 2 16,-1 0 1,-3 2-65,-1 1 40,-2 2-50,-2-1 42,-1 3 1,-5 0 185,2 0-231,-9 0 1,3 1-59,-7 1 0,6 0-67,-6 2 0,3 2 47,-4 3 1,1-3 43,-1 4 0,1-6 108,-1 6-81,2-7 0,-2 6 29,2-4-13,1 1 0,0 1-14,1 0 46,1-3-24,-7 5 83,8-7-17,-7 10-212,10-10 144,-4 4 11,15-9-9,-3 2 0,9-5 4,-4 1-7,-2-1 0,5 1 7,-5 1-6,5-1 183,-2-2-162,7 0 1,-9 2 0,4 1 0,-1-2 63,0 0 1,2-1 0,0 0-60,2 0 0,-3 1 0,-3 0-130,2 2 0,3-1-55,0-2 0,0 3-67,-2 2 219,-6 1 145,-2 1-540,-6 0 414,-6 3 0,-2-2 0,-6 5 0,0-2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415 0 8052,'-14'4'-393,"3"-1"1,3-2 74,1 1 1,-2 0 297,-5 2 0,0 1-37,0 2 1,-1 2 34,-1 1 1,1 1 0,-1 0 0,1-1 12,1 0 1,0 2 0,-1-2 0,0 0 80,-2 0 1,1 2-1,2-2 1,0 0 49,0 0 0,0 0-84,0-1-3,-3 2 0,3 1-142,-2 0 110,6-4-293,-3 2 23,6-3-240,0 0 507,6-6 0,2-2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231 133 7901,'-4'-8'-427,"-2"2"1,1 6 309,-4 0 1,3 2-4,-4 2 0,1 2 113,-5 6 0,1-1 0,0 3 70,2 0 1,-1-2-47,-2 0 1,-3-1-158,1 3 103,3-6 1,2 1-1,2-4-88,-3 1 141,2-2 8,-3 2 1,10-8-1,3-1-33,7-5 0,5 0 1,0-3-1,0 1-48,1 1 1,-1 0 0,0 1-107,0-1 135,0-1 1,2 1 91,0 0 0,3-4 145,2 1-53,-5 2 0,0 3 37,-5 2-108,-1 0 32,-1 1 0,-6 2-115,-5 4 0,1 2-87,-7 3 1,1 3-1,-5-1 57,0-1 1,2 1-28,1 0 1,-1 0 60,-2 3-20,3-7 0,1 5 57,3-3-44,0-3-59,0 2-55,0-3 1,5-1 112,7-2 0,0-2 0,9-7-1,0 1 0,-3 1 1,1-1-3,3-1 1,-4 1-1,4-2 16,1 0 1,-2 3 0,2-1 143,-1 0-155,-1 2 1,0-4 0,1 3 165,1 0-101,-1 0 1,4-2 0,-2-1-26,1 2-16,-2 0 0,3 1 0,-2 0-37,-2 0 1,0 1-82,-1 1-41,3-1 0,-4 3-101,1-2 75,-8 2 73,0 3 0,-15-3 0,-3-1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6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109 87 7615,'-22'0'-406,"8"0"0,-1 0 460,-1 0 1,3-2 5,-1-5 0,9 2-104,-2-10 67,4 10-34,3-14 1,10 9 15,5-4 1,-3 4 0,2 10 29,3 0 0,-5 0 0,0 3-9,-2 4 1,5 5 0,-8 10-10,-2-1 1,-3-6 0,-2 0-21,0 1 0,0-3 1,-2-1-1,-3 0 3,-2 0 1,-3-7 0,5 4 0,-5-1 0,-2-1 0,5 0-16,-8-7 11,11 0 0,-8 0-27,4 0 0,6-2 18,-5-6 0,4-4 0,3-9 3,0-1 0,0 7 9,0 1 209,10 9 126,2-5-274,10 10 1,-8 8-127,1-1 100,-10 10 0,4-12-33,-9 9 1,0 1-32,0 6 0,-2-6-99,-5-1 68,4-9 0,-9 5-179,5-10 197,4 0 1,-6-10 55,9-4 1,0 2 39,0-3 0,0 8 0,2-5 247,5 2-144,-4 3-102,6 7-9,1 0 0,-7 2-30,4 6 1,-5-4-31,-2 11 1,0-8-39,0 8-73,-9-11-143,-4 6 188,1-10 1,3-2 0,9-6 106,0-6 1,0 2 72,0-3 0,2 3 0,5-5 2,8 3 1,-3 9 0,3-2 38,1 4 0,-3 3-77,1 0 1,1 0-76,6 0 1,-9 10-1,-2 2-87,0 0 0,-8 8 37,5-6 0,-7-2 1,-7 0 23,-7-2 0,2-3 0,0-4 1,-1 1-33,1 4 0,5-1 1,-7-7-30,-3 0 1,5-2 10,-3-6 50,10-4 1,-7-7-1,7 2-29,-2 2 1,0 1 0,7-8 1,0 0 0,0 8 1,0-1 64,0-2 0,9-2 0,3-3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7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131 44 7170,'0'22'3,"-2"-3"10,-5-4 0,2 2 0,-7-8 0,0 1 0,2 2 22,0 0 0,-4-5 0,4 5-1,-2-2 0,5 0-51,-8-3 1,10-7 8,-2 0 0,5-10 0,2-11 25,0-1 0,9 7 0,6 1 12,4-3 0,-4 7 0,-3 0 244,-2 1-214,6 6 1,-11-6 264,10 9-260,-1 0 1,6 9 0,-6 6 109,-7 4-353,-4 3 174,-3 0 1,0-8-1,-3 1-62,-4 2 0,2-8 1,-9-1-39,-3-6 1,-2-2 62,-3 0 1,0 0 10,0 0 1,8-2 0,2-6 44,2-6-34,3 4 1,7-9 206,0 4-154,0-4 0,2-3 23,5 0 0,3 8 0,7 2 1,-2 2 43,1 5 0,-3 3-20,1 2 1,1 0 0,4 2 0,-2 3-9,-3 2 0,-9 10 0,2-2-84,-4 4 0,-3-4 0,0-1-63,0 3 1,0 3 39,0 1 0,-7-6 1,-3-3-249,-2-2 258,-3-3 1,1-7 0,-1 0-64,-2 0 1,5 0 53,-2 0 1,9-2 0,-5-6-1,3-6 44,0-6 0,-1-1 0,8-1 0,3 0 38,4 0 1,-2 3 0,7 2 0,0 5 45,0 2 0,-4-4 0,4 4 0,0 0 143,0 1 0,2 1-155,8 8 0,-7 0 0,-3 3 1,-3 4-19,-4 8 1,5-3 0,-3 2-199,-2 3 189,-3-7 1,-2 9-113,0-4 0,-2 4 0,-5 3-49,-8 0 0,3-8 1,-2-2 16,-3-2 1,5-3 0,0-4-1,-1 1-56,1 4 1,5-1 0,-5-9 3,2-6 1,3 3-1,7-9-197,0-3 0,0-2-134,0-3 0,2 0 472,6 0 0,4 0 0,10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8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66 87 7955,'-22'0'-693,"8"-2"636,-1-5 1,10 2 272,-2-10-164,5 11 1,4-13-24,5 9 0,-2-6 0,10 7 2,2 2 1,2 2 0,3 3 20,0 0-30,-1 10 1,-6-5 0,-3 9 8,-2 3-24,7-7 1,-15 9 0,8-4 0,-3 4-6,0 3 1,0-7-1,-7-1 1,0 3 0,-2 0-68,-5-3 0,2 6 55,-10-6 1,1 3-1,-8-2 1,3-6-41,4 1 0,-4-7 0,4 4-94,-4-5 124,7-2 1,-5-9 8,10-6-7,-1-4 0,8-3 119,0 0-112,0 0 1,8-2 0,1 0 184,4 2-149,1-4 1,5 13 0,-2-6 0,-2 2 204,2 3 1,2 2-111,3-3 1,-8 5 0,-1 13-51,-4 4 0,1 5 0,-5 10 0,2 0-61,-2-1 0,-5 1 0,-5 0-80,-2 0 0,-8 0 0,6-1 16,-4 1 1,-1-2 0,-5-4 0,2-3-7,2-4 0,8 1 0,-8-5-18,-2 2 1,5 0 0,0-9-1,3-5 21,4-8 0,2-4 0,3-3 41,0 0 1,0 0 0,3 1-1,4-1-21,7 0 0,-1 8 1,-1-1-1,0 0-28,0 3 0,2-5 171,8 10 800,0 0-580,0 7 0,-8 2 0,-2 6-23,-2 6-219,-3-4 1,-7 9-141,0-4 1,0 4 0,0 3-137,0 0 0,-2-8-63,-5 1 118,4-11 1,-14 16 0,8-8-68,-4 0 0,6-2 116,-7-10 0,9-3 0,-2-4 100,4-7 1,3-6 0,0-2 41,0 1 0,10-1 1,2 0-5,0 0 1,5 8 0,-7 2-1,-1 0 239,1-1-249,-3 9 0,3-6 217,4 10 0,-4 2-154,-3 6 0,3 4-332,-3 9 131,1 1 1,-8-7-847,0-1 467,0-9 478,0 5 0,-10 0 0,-2 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9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131 129 7983,'-21'22'14,"-1"-10"0,2-3 69,6 1 1,-5-7-154,4 4 1,5-7 13,3-7 1,5 2 0,4-10 0,5-2 70,8-2 1,-3 4 0,3 3-87,1 3 0,4-6 1,2 8 178,-1 2 0,-6 3 47,-1 2 1,-2 2-69,3 5 0,-5 5 0,-10 10-16,0 0 0,0-8-91,0 1 0,-3-3 0,-2 5-128,-2-2 0,-10-11-182,3 4 309,4 4 1,-9-10-115,4 5 92,5-4 1,-6-13 7,8-4 27,1-6 0,0-2 0,0 1 39,2-1 0,2 0 0,6 3 1,2 2 217,2 2 1,2 8-62,-1-7 1,1 6 0,8-4-7,-2 3 0,-10 4 0,2 12-95,-5 7 1,-2-1 0,0 1-1,0 3-60,0 2 1,0-4-1,0-1-72,0 3 1,-7-5 0,-3 1-31,-2-4 1,7 1-1,-4-5-235,-1 2 37,8 0 1,-18-7-67,6 0 0,4-2 0,3-5 339,4-8 0,-6-4 0,-3-3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49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197 46 7805,'7'-8'422,"-5"1"1,5 5 0,-5-1-183,3-3-174,-4 1 1,7 4 86,-2-5-143,-5 5-90,6-6 1,-7 9-68,0 3 0,-2-2 1,-3 7-1,-3 4 6,0 4 0,-11 1 0,4 5 1,-2-3 71,0-2 0,2 5 1,-2 0-1,-1-1-11,-3-3 0,1 2 1,6-2-1,3-1 38,1-2 0,1-2 1,-1 0 9,5 0 95,3 0 0,4-1 469,3-4-355,3-3 0,3-7 162,-1 0-217,0 0 0,5 0 0,0 0 251,0 0-312,7 0 1,-5 0 0,4 0-30,-5 0-8,0 0 1,-2 0-1,2 0 1,-1 0-199,0 0 1,1 0 0,-2 0-290,2 0 1,-6 0-134,0 0 1,-5 0-538,5 0 820,-6 0 313,2 0 0,-6 6 0,0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70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200 127 8027,'-18'0'-258,"6"-6"1,1-2-6,3-2 0,2-2 112,6-6 172,0 8 0,0-6 1,2 6-26,4 0 1,-2-5 0,9 9-15,1 2 1,-4 2 0,2 2 0,2 0-1,2 0 1,-4 2 0,-2 4 0,-2 6 12,-4 5 1,-2 1-1,-2 0 1,0 2 36,0 4 0,-2-4 0,-4 4 0,-4-1 59,0 1 1,-6-4 0,4 4-29,-4-4 1,-2-4 0,2-2 0,1-4-68,3-2 1,0-1 0,-6-7-89,0 0 101,0 0 0,6 0 0,0-2 0,0-5-22,2-5 0,-5-4 0,9-2 0,2 0 1,2-2-1,2-2 1,0-2-1,2 1 6,4 3 1,5 2-1,5 0 1,-2 0 24,-2 0 0,0 2 0,6 2 1,0 4 14,0 1 0,0 3 0,1 6 8,-1 0 0,0 2 1,-2 5 16,-4 5 0,-2 4 1,-6 2-1,2 0 1,-2 0 1,-2 2 0,-4 2 15,-4 3-52,4-1 1,-8-6 0,4-2-26,-6-4 27,4 4 1,-8-6-26,4 8 0,-4-8 1,-3-4-42,1-4 0,6-2 0,2-2-23,2-4 1,2-4 0,6-8 0,0 0 5,0 0 0,2-2 0,4-2 37,6-3 0,4 1 0,2 8 0,-2 2 30,-3 2 0,3 8 0,-4-2 74,4 4 0,2 2 0,-2 2 139,-4 4-156,-4 4 1,-2 8 0,0 2 100,-2 4-148,-2-3 1,-2 11-1,0-8 2,0-2 0,-6 0 0,-2 0-22,-2 3 2,-2-1 0,-6-8 0,2-2 0,2-4 0,2 0-96,-2 0 1,-2-6 0,-3 2 26,1-4 0,0-2 1,2-2-1,4-4-20,6-6 0,-2-4 0,2-4 0,2-2 59,2-2 0,8-7 0,2 5 61,2-2-58,2 6 1,6-10-1,0 7 205,0 3-194,1 2 0,-1 8 0,0 0 166,0-2-6,0 6 1,0 0-89,0 8 1,-6 2-1,-2 4 1,-2 6-1,-4 4 20,-2 2 0,-2 2 1,0 2-1,0 3-27,0-3 0,-6-2 0,-2-2 1,0 0-54,0 0 1,-6-2 0,4-2-1,-2-3-18,0-3 0,0-2 0,-6-6-51,0 0 0,0 0 1,1-2-21,5-4 1,-2-4 0,8-9-20,2 1 87,2 0 1,2 0 0,0-2 29,0-4-14,0 4 1,6-7 0,2 9 29,2 0 0,2 2 0,4 2 1,-1 4-1,-3 0 80,2 0 0,2 6 0,2-2-11,0 4 1,-2 10 0,-2 4-21,-2 4 0,-8 8 1,2 0-1,-4-2-49,-2-1 1,0-3 0,0 0 0,-2 0-26,-4 0 0,4 0 0,-6-2 0,2-2 19,0-2 0,-8-6-41,2 7 0,2-9-173,-2 2 170,8-4 0,-4-10 0,8-4-10,0-5 1,0-1-1,0 0 1,2 0-1,2 0 28,2 0 1,8 0 0,-4 0-1,2 1 31,0 5 0,0-4 0,6 6 41,1 0 0,-1 2 1,0 8 98,0 0 0,-6 2-125,0 4 0,-8 4 0,2 8 0,-4 0-25,-2 1 1,-2-1-1,-4-2-18,-6-4 11,4 4 1,-8-8 0,4 6 0,-4-4-60,-2-2 1,-1 4-2,1-6 1,0 0 0,0-6-70,0 0 1,8-8 0,4-4 60,4-4 1,2-2 0,2-2-1,2-2 23,2-2 1,8 1-1,-2 9 60,4 2 1,-4 2-1,0-4 1,2 2 134,3-2 0,1 6-14,0 2 0,-2 6 0,-4 6 240,-6 6-349,-4 4 0,-2 2 1,0 0-1,0 2-1,0 5 1,-2-5-1,-4 4 1,-4-4-45,0-2 0,-6-2 0,6-2 0,-2-2-44,0 3 1,-1-7-1,-3 0-4,4 0 0,-4-6 32,4 4 1,-2-12-1,2-6 25,6-4 0,6-3 1,4 1-1,4 0 8,2 0 1,0 0-1,4 0 65,-2 0-69,0 0 1,4 5 0,-1 3 11,-3 2-43,0-6 0,0 12-74,0-4 0,-2 6-94,2 6 1,-4 4 0,-10 8 199,-4 1 0,-4 7 0,-8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 27 6504,'-4'-14'46,"3"5"135,-3 5 38,4 4-142,4 8 0,-2-4-45,4 8 1,-4-6-28,1 6 0,-2-3 4,2 5 1,-2-5 27,2 3 0,-1-3 32,1 6 0,-2-6 56,2 3-71,-2-4-36,-1 8 0,1-3 4,2 2 4,-2-2 1,3 0 57,-4 1-71,0-1 1,0 1 40,0-2-58,0-6 87,0 10-87,0-10 26,0 6 9,0-3-30,0 0-5,0 4-18,0-3 21,0 3-137,0-8-307,0 7-331,0-7 776,0 4 0,0-5 0,0-4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9 1 6314,'-4'14'-64,"3"-3"29,-2-2 40,2-3 0,1 5 56,0-2 144,0-6-164,0 13 1,1-9 42,2 8 1,-2-3-9,2 2 0,-2 1-41,-1 3 1,1 0-29,2-1 1,-2-5 16,2 0 0,-2-3 52,-1 6-58,0-8 1,1 5 50,2-6-34,-2 1 42,3 2-46,-4 0 0,0 1 1,0 2 0,0 2 5,0 4 0,0-7 3,0 1 0,1-4-42,2 4 1,-2-1 55,2 1 1,-2-1 5,-1 3-48,0-7 20,0 9 37,4-10-26,-3 7-9,3-4 19,-4 0-5,0-1-4,0-3 1,1 3 18,2-2-79,-2 2 96,3 5 13,-4-3-69,0 3 0,1-4 7,2-1-23,-2-3 21,2 3-14,-3-7 24,0 3-10,0 0-23,0-3-10,0 7 0,1-3-198,2 4-447,-2-4-95,3 3 403,-4-7 341,0 3 0,4-4 0,1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408 0 7850,'-9'0'-1150,"-1"0"1201,9 0-124,-2 0 32,0 0 24,2 0 301,-3 4-115,1-4-56,2 7-40,-2-6-99,-1 6 0,3-3 12,-4 3 0,2-1 36,-2-1-16,4-4 23,-6 6-14,6-3 0,-6 1-6,2 0 1,1-2 29,-1 2 80,3-4-66,-4 3-57,1-1 1,0-1-27,0 3 50,4-4-26,-3 3 6,1-1 10,2-2 1,-3 3 68,1-1-64,3-2-31,-7 5 1,3-4 6,-4 3 1,3-3-18,0 4 0,3-4 9,-3 3 1,2-2 49,-2 2 1,3-3-30,-4 3-1,1-3 0,0 2-1,0-1 1,3-2-7,-3 4 0,2-2-13,-2 2 14,4-4 12,-3 3-1,-2-1 1,1-1-1,-6 3 1,6-3-8,0 3 2,3-3 9,-8 1 15,5 1 1,-6 0 13,7 0 1,-3 0-30,2-1-56,2-2 19,-7 5 0,5-4 9,-5 3 1,4-2 8,1 2 18,0-4-17,0 6-5,-1-6 8,1 6 4,1-7 1,0 5-4,2-3 0,0 0 6,-3 3-4,3-3 0,-2 2 2,2-2-30,1-1-249,-6 6-442,6-3 299,-6 4 420,3-1 0,-3 1 0,-1-1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249 0 5928,'-4'4'152,"1"0"-79,0-4 45,2 0-30,-3 3 0,1-2 13,2 2-26,-6-3-102,7 0 46,-4 0 9,1 0-8,2 0 11,-6 0 7,7 0-27,-7 0 1,3 1-29,-4 1 18,4-1 1,-3 4-3,2-3 0,-5 2 0,-2 4 4,1-1 0,-1-2 0,3 0-3,-1 1 1,0-2 0,1 1-1,0-1-4,-1 0 1,-1 0-45,1 1 0,3 2-83,-3-2-47,3 2-32,-3 0-6,2 1 216,4-4 0,1 3 0,3-3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21.5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236 1 7912,'0'5'-484,"0"4"479,0-3 0,0 1 148,0 0 0,0-4-16,0 4 1,0-4-44,0 4 1,0 0-54,0 3 1,0-3-22,0 0-21,0 0 1,-1 2 0,-1-1 5,-2-1 1,1-1 0,2 5 26,-2-1 0,1-3-28,-1 0 1,1-2 0,-2 3 21,-3-1 0,3-4 0,-1 3 0,2 0 1,-2-2 39,0 1 1,1 3-23,-3-1 0,2-2 1,-3 1-1,2 0 6,2-1 0,-4-2 1,2 1-9,0 1 1,1-4 0,1 2-42,-3-2 1,2-1 0,-2 0 26,-1 0 1,-1 0 13,-2 0 1,1 0 0,0 0-26,0 0 0,3 0-204,0 0 40,5 0 1,-4 0 0,4-1 0,-2-2 156,2-4 0,-4-2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5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168 16 8446,'-7'-8'212,"5"1"1,-10 8-380,7 5 187,-6 2 1,9 7-1,-5 0 1,0 2 52,-2 3 1,-1 4 0,1 7 0,-2-1-69,3 0 0,-5 1 1,4-1-1,-1 1-135,0-2 0,7-3 0,-4-3 0,2 1-243,0 0 1,0-6 0,5 3-838,0-5 1210,0-7 0,6-9 0,3-9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05.54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31 16 7967,'-8'-2'123,"3"-3"1,1 3 403,-1-3 438,3 4-571,-4 1 1,6 1-300,0 4 0,0 4 1,0 6-1,0 2-78,0 4 1,0-3 0,1 7 0,3 1 41,1-3 0,0 6 0,-5-4 31,0 4 0,5 1-21,0 0 1,0-1 0,-5-2 51,0-2 1,5-1 0,0 1-22,-1-4 0,2-5 0,0 0 0,-3-2-102,-1 2 1,-1-2-669,4-5 306,-3-2 0,5-9 0,-6-3-249,4-4 1,-3-5 0,3-2 612,-3 2 0,-2-9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25 6271 8388,'-14'-17'-315,"6"-2"234,6 13 1,2-18 87,0 5 1,2-5-1,6-4 1,11-2 0,9-3 72,4-3 0,8-4 1,-6 6-1,2-3-47,-2 5 0,9-9 0,-3 5 1,6-1-64,2-2 1,-8 9 0,1-6 0,1 2 22,4-3 1,0 7 0,-3-6 0,-2 5 32,1 4 0,1-10 1,0 1-81,-3 2 65,-10 4 0,12-7 1,-6-3-1,-2 1 9,2-1 0,-2 3-22,-2 11 13,-5-14 1,11 9 0,-9-5 29,4 6-41,-1 2 1,-8 0 0,0 1 0,3 0 3,5 0 0,-5-1 0,5 0 1,-2 2 13,2-2 0,-3-2 1,9-4-1,0-2-4,-1 2 1,-5 4 0,8 0 0,4-4-1,-1-2-5,-3 3 0,3 2 0,-9 4 0,2 0-7,-2-1 0,6 0 1,-8 2-2,-2-2 3,-3 1 1,-3 8 0,3 1 0,3-3-1,2-3 1,0-1 0,-7 3 39,-2 5 1,5-2 0,0-8 27,5 0-61,-1-1 0,-8 4 0,1 3 59,-1 2-63,10 1 0,-15-7 0,8 4 1,-3 3-1,3-1 29,3 4 1,-9-9 0,11 9 0,-5-4-7,-3 2 0,8 2 0,0-7 0,1 3 1,2-2 1,-8 6 0,5 0 0,-6 0-25,-1 0 0,1 6 0,4-6-71,3 2 78,-1-8 0,-9 18 0,5-9-13,4-1 5,-6-2 0,12-3 90,-6-1-94,-5 13 0,11-15 0,-8 9 169,2-4-154,0 11 0,0-20 0,0 10 1,0-3-1,3-1 17,5-2 0,-5 6 1,0-3-1,-3-1-21,0 4 0,9-9 0,-9 9 0,0-4-9,3 1 1,-5 9 0,7-9-1,1-3-26,-1-4 1,-7 7 0,2-1 0,-2-2 10,2-3 1,-6 6-1,7 2 1,-7 1 2,-1 0 0,1 6 1,4-6 2,2 2 1,0-4 0,-10 4 0,-4 1 0,-1 0 11,2 6 1,2-7 0,3 5 0,1-1 2,-2-4 0,-1 7-10,-6-12 1,6 12 0,-9-9 0,11 9 0,0-7 8,0-2 0,9-3 0,-1-9 10,-2-1 0,-4 13 0,-1 2 0,-2 2 11,1-8 1,1 4 0,-1 0 11,-1 2 0,2-4-69,-1 7 42,1-12 1,-1 20-53,-1-7 43,2-6 1,-9 11 0,-2-7-3,-4-2 1,8 9 0,-4-7 0,2 2 0,1-3 31,1-3 1,1 5 0,-1-6-1,-1 1-19,2 0 1,2 9 0,3-5 0,1 1-3,-2 1 1,2-9 0,-1 6 0,3-1 1,5 2 1,-6-8-1,10 6 1,-4-2-14,0-6 1,8 6 0,-4 0-1,-2 0 2,1-1 0,8 1 0,-6-6-38,1 2 36,7 14 0,-9-16 1,6 8-1,-1 1 0,1 0 1,2-7 0,-1 7 0,-6 0 19,-2 0 1,8-6-17,-3 8 3,-4-11 1,6 10 0,-7-8 0,3 6 0,2 2 24,-2-8 0,-1 4 0,-8 0 0,3 0-10,-2 0 0,5 6 0,-3-6 1,1-2-7,1 2 1,-4 6 0,7-6-1,1 0-25,-1 0 0,-7 6 0,5-10 0,-3 1 11,0 2 1,11-7-1,-5 7 19,0 1-17,-4-10 1,-2 14 0,4-10 0,-2 5 17,2 4 0,-4-6 0,-6 8-17,6 4 0,-5-5 0,5-2-36,-5-2 34,-3 9 0,1-9 0,-1 8 0,-1-2 0,2 3-6,-1 4 0,1-8 0,-1 1 0,-1 0 15,2-4 1,-1 11 0,0-11 0,0 4 7,0 1 1,1-5 0,-1 7 0,0-3-20,0 3 1,-8-1 0,0 1 0,3-3-11,3 3 1,-7 0 0,2 1 6,2-5 0,2-2 1,3 6-32,1-3 33,-2-1 1,-1 8 0,-3-5 0,-3-5 41,2-3 1,3 6-21,4-10-10,-1 14 1,1-10 0,-1 9 0,-1-4 5,2 5 0,-1-8 0,1 4-24,-2 3 1,-7 0-1,0-1 1,3-2-9,3 3 0,-6-6 1,0 3-1,3 0 10,2-4 1,3 11-1,1-11 1,-2 5-7,2-1 0,-1-4 1,0 7-5,1-3 12,-2 0 1,1-1-1,1 1 1,-1 1 5,0-5 0,0 10 0,0-7-9,1 8 1,1-7-1,4-1 1,2 5-2,-3 1 0,-2-5 0,-3 1 7,1 1-1,9 4 0,-6-6 0,4 0 1,-5 0-1,-3-1-1,-1 1 1,9 0 0,1 9 0,-3-3-5,-4-6 0,-1 6 0,-1-7 1,0 5 5,0-5 1,3 8 0,2-7 0,3 5 2,-2 4 0,-3-2 0,-3-5-14,1-1 7,-2-1 1,5 5 0,1-2 0,3-3 1,-2 3 1,-4 3-1,1 3-1,5 0 0,-5-4 1,5-2-12,-4-3 10,-5 0 0,5 9 0,0 0-8,5 0 6,-1 0 1,-8-8 0,1-2 0,1 4 0,4 0 1,2-3 0,0 6 0,-7-6 1,-2 5-2,2 4 0,7-9 0,0 0 1,-2 3 1,-4 4 0,-1-8 0,-1 1 0,3 2 8,5 5 1,-5-7 0,5-1-13,-6 5 4,10-11 0,-9 13 0,5-9-7,-6 0 6,10 9 1,-10-13 0,7 10-1,-7-3 1,1-3 0,3 7-9,2-5 6,0 1 1,-8 9-1,0-3 1,0-3-1,3-4 1,5 5 0,-4 1 0,4 4 0,-6-2 0,-1-7 0,-2 5 1,5-5-1,1 3 2,3-3 0,0 5 0,-8-4 0,1 1 9,-1-1 0,-1 5 1,2-7-1,-1 7 19,1 3 1,-2-3 0,1-2-11,1-5-14,-1 1 1,-8 9-1,0 0 1,3 0 5,2 0 1,4 0 0,-1 0-14,-1 0 1,2 0 0,1-3 0,4-3 7,2-3 1,1-1 0,-9 8 0,3-5 11,5-2 1,-6 1 0,10 8-1,-4-4 1,0-2-5,-3-3 0,1 0 0,0 9 0,2 0-16,-3 0 0,-1 0 0,-5-4 1,4-1-2,6-5 1,-7 1 0,7 9-1,-7 0-6,-1 0 0,1-2 0,4-4-10,2-5 17,1 3 1,-1 8 0,0 0 0,-3 0 0,8-12 0,-10 9 0,5-6 1,-4 5 0,4 4 0,0 0 0,-3 0 0,1 0-1,2 0 0,-5 0 1,5 0-1,-5 0 0,-3 0 0,0 0 0,1 0 0,-2 0-1,1 0 1,1 0 0,-1 0 0,1 0 0,-2 10 0,1-1-1,1-3 1,-1-3 0,-1 0 17,2 6 1,-9-6-1,0 7-16,3-8 1,-6-2 0,4 0-1,2 0 1,2 0 0,-5 0 0,-2 3-11,-4 7 11,8-8 1,-12 11-12,11-13 9,-2 0 0,2 0 0,-2 0 0,4 0-2,3 0 1,-6 0 0,1 0 0,-2 3 1,-2 5 0,10-4 0,-8 5 4,6-5 1,4-4 0,-1 0 0,0 0 0,1 0 0,-10 8 0,2 1 0,2-2-3,2-5 0,3 2 0,3 2 67,5 3-65,-5 0 1,8-9 0,-12 0 15,2 0-14,10 0 0,-8 9 1,5 1 4,-5-5 0,5-2 1,0-3-31,-2 0 21,-3 13 1,-3-10 0,-1 5 0,5-4 0,1-1 1,3 5 0,0-4 0,-10 8 0,-3-2-4,-3-2 1,0 1 0,8-5 0,0 1 5,0 5 1,1-1 0,1-7-1,7 8 1,-15-7-1,7 10 1,-4-5-4,0 1 0,3 1 1,1-7-1,-1 6 0,-1-3 0,2 9 10,-1-3-10,1-3 0,-1-5-42,-1 5 39,-9-7 1,8 11 0,-7-11-49,8 9 46,0-9 1,-7 13-1,0-9 1,3 3 0,3 0-5,2 4 0,-8-10 0,1 9-2,1 0 1,-4-9 0,1 9 0,4-3-12,2 0 0,4 10 0,-1-7 13,0 4 0,1-10 1,-4 5 4,-6 2 0,8-7 0,-8 9 0,7-2 0,-1-5 7,-4 5 1,4-10-1,-5 9 1,6-3-6,2 0 1,-1 3-1,2-5 0,-1 1 0,-8 5 0,0-8 22,3 5-23,2-1 0,4 0 1,-1 0-1,1-3 1,1 0 10,6 3 0,-5-5 0,5 4 0,-5-1 14,-3 2 1,8-6 0,0 6 0,-2-3 4,-3 3 1,-3-6 0,0 9 0,3-3-16,6 1 1,-7 2 0,6-6 0,-5 3-5,-3-3 1,1 6 0,-2-3-43,1-2 43,1-5 1,7 8 0,0-1 0,-2-3 16,-3-3 0,-3 6 0,-1 1-29,2-4 0,-1-1 0,1 1 92,-2 3-81,1 1 1,1-7 0,-1 3 70,1 3-65,-2 1 0,9-1 0,0-1 0,-2-1 0,-3-5 11,-3-2 0,1 10 0,1-1 0,4-3-3,2-3 1,0-3 0,-8 2 0,3 5-14,6 3 0,-7-1 0,6-9 0,-5 0-7,-3 0 0,9 2 0,-1 4 20,-2 3-16,-4 1 0,6-10 0,1 0-41,-5 0 40,0 0 0,-5 3 0,2 3-8,-1 3 0,3 3 0,3-5-29,2 1 32,0 1 1,-7-5 0,-2 1-1,-1 8 1,-1-1 10,3 0 1,-5 0-1,13-6-6,-5 3 0,-3 10 1,1-10-1,-2 0 0,2 3 1,-1-9 0,0 7 0,1-5-5,-2 5 0,1-8 0,1 11 1,-1-4-8,0 0 0,0 3 0,0-5-6,1 1 11,-2 1 0,-6 1 0,-1-1-5,2-3 1,4 6 0,3-2-1,-2-4-2,1-4 1,1 7 0,-1 0 0,-1 1-5,2 1 0,-9-7 0,0 5 0,3-3 11,3 3 0,1-5 0,2 5 0,-3-3 0,-4 0 5,-2 3 1,0 0 0,8-7 12,1 8 0,-1-7 1,0 10 1,0-2 1,0-7-1,0 4-22,1-4 0,-2 5 1,2 0-20,-1-3 20,0-3 1,-8 0 0,0 4-1,3 2-4,2-3 1,-4-4-1,-1 2 18,2 5 0,-4-7 0,2 7-21,3-5 8,2-4 0,-4 9 0,-2 0 0,4-3-2,2-2 0,-4 4 1,-1 1-3,2-2 0,5-5 1,0 2-2,1 5 1,1-6-1,-1 6 1,0-2-2,0 1 0,-8-5 0,0 7 0,3-8-1,3-2 1,-7 3 0,2 3-13,2 4 13,-9-1 0,12-6-3,-6 5 3,6-4 0,-7 9 1,2-13 0,-9 0 0,5 2-1,-2 7 0,8-5 0,-15 7-1,13-11 1,-9 0-4,8 0 4,-10 13 0,7-11-55,-5 8 17,-6-7 0,17 1-13,-11 4 64,11-5-35,-16 9 33,18-12 1,-15 9 43,10 0-53,-11 1 1,17 1 10,-6 8 0,-3-4 0,3 3 1,-10-8-1,4 5 1,-1 0 9,-1 0 1,7-6-1,-4 6 1,3 0 26,4 2 1,-4-12-1,2 7-29,3 1 0,2 2 1,4 13 0,-1-4 40,-1-6-47,2 6 0,-9-17-45,0 10 39,-11-10 1,17 8 119,-6-7-122,-5-4 1,3 18 0,-7-11 17,9 5 0,6-1 0,-1 7 8,-4-5 0,2-8 0,-9 6 0,1 2-7,0-2 1,-1-9 0,-5 5 0,6-2 55,3 1 0,-7 12-82,10-5 1,-9 8 90,8 2-76,-11 0 1,14-8-1,-8-1-1,2 3 1,-7 3 2,1 4 0,5-1 103,-5 1-104,12 0 0,-17-11 1,7 2-1,-3 1 13,2 6 1,-6 1 0,6 0 0,-3-2-14,4-8 1,-7 9 0,6-9-38,-5 8 0,0-7 1,2 1 41,3 1 0,3 5 0,-6 3 37,3-2 0,0-7 0,-5-1-94,5 3 60,-6-8 0,12 11 7,-6-6 1,-5 6 0,8 4 6,-1 0 0,-7-11 128,5 2-144,-5-1 1,-1 1-1,4-2 1,2 5-17,-3 3 1,6 1-1,-3 2-13,-2-1 0,-1-8 1,0-1-1,3 3 25,-3 3 1,-2-5 0,-3-1 17,0 3 1,8 4 0,0 2-4,-3 0 1,-1-8 0,-4-1 3,0 3-14,0-8 1,0 11-43,0-5 34,0 4 0,0-4 1,-4-1-20,-3 3 1,4-6 0,-6 4-41,7 3 44,-9-11 1,9 14 0,-9-10 0,3 3-8,0 1 1,-3-2-1,6 11 1,-6 0-1,-3-5 1,-5-4 1,6 5 0,0-5 0,0 5 3,-1 4 0,6-1 0,-8 0 0,0 0 50,3 0 1,-6 10 0,8-1-1,0-2-63,1-4 1,-7-2 0,6-2-2,-2 2 27,7 0 0,-15-1-33,6 0 29,4 0 1,-8 1 0,8 0 3,-3-1 1,7 0 0,-7 0 0,1 1 0,2 0-10,0-2 0,1-7-30,1-1 9,7 1 1,-11-2 0,7 2 0,-2 2-7,3 3 0,-6-5 1,1-1-5,-4 3 1,5 4 5,-6 2 1,7 0 0,-6 1 21,4 0 1,-1-11 0,5 2-11,-2 3 1,-3 2-1,6 3-15,-3 1 0,-2-2 34,1 2 0,7-9-37,-6-2-3,-6 2 0,11-1 0,-8 1 20,1 2 1,-1 3 51,-4 4 0,-4-11 1,8-2-23,-2-2 1,5 6 0,-7-8-48,5 4 0,-9-5 37,3 8 1,-3-9-63,3 10 48,-6-13 1,18 9 8,-13-6-18,12-5 20,-16 19 0,7-20 1,-2 18 2,0-11 1,8 2 0,-8-6 0,0 7 9,2 2 0,-7-6-11,5 9 1,-3-9 0,0 6 0,6 0-4,2 0 1,-8-8 0,6 5 0,-4-3-3,2 0 0,7 10 1,-9-10-1,2-1 26,0 5 1,-3-7 0,8 9-22,-4-2 2,9-4 0,-16 2-11,4 8 11,-4-6 0,4 8-72,2-12 56,-2 0 1,2-1 0,0 5-1,2-1-29,0 0 1,-3 7 0,-8-7 0,-1 0 10,1 0 1,1 6 0,-2-6 5,1 3 0,-1-8 0,2 5 0,-1-3-3,-1 0 0,4 3 0,2-5 1,3 4-4,-3 5 1,-2-11-1,-4 8 1,1-4 31,1 1 0,-2 8 1,-1-6-110,-6 3 92,4-9 0,-7 10 1,11-10-43,0 3 43,0 12 0,0-15 1,0 9-1,-1 1-12,1-1 0,-3-7 1,-2 7-1,-3-2 0,0 0 1,8-7-13,-1 3 35,1 12 0,-1-18 0,2 9 0,-1-3 1,-1 0-6,1-3 1,1 7-1,-2-4-26,1-3 0,-1 0 0,1 0 0,1 3 5,-2-3 0,9-3 0,0-3 30,-3 0 0,-2 9 1,-3 1-104,-1-4 84,12-3 1,-8-1 0,4 4-8,-4 3 1,-3 4 0,0-7-2,-1 3 0,2 1 60,-2-10-40,-10 11 1,16-7 0,-4 5 0,1-7 0,1-2 16,-4 0 1,1 10-1,1 2-7,-2 3 1,1-9 0,-1 3-4,2-5 1,-1 5 0,-1 3 0,1-1 0,-1 2-2,2-7 0,-1 7 1,-1-4-22,1-3 19,1 9 1,-2-12 0,1 9-15,-1 1 14,1-11 0,1 13 0,-2-8-66,1 1 62,0 3 0,0-9 0,0 4 4,-1 3 6,1 0 0,0-9 0,0 4 8,0 4 1,0-5-1,-1 7 1,-1-5-18,-7 5 1,7-7 0,-6 9 0,5-3-1,3 0-24,-1-3 1,1 7-1,-3-1 1,-2 0-7,-3 0 1,-1 1 0,10-8-1,-4 7 20,-6 3 0,6-6 1,-7 8-1,2-2 9,-1 0 0,1-9 0,6 5 93,-8 2-95,8-10 1,-12 18 0,9-9 45,-3 4-39,0-10 1,0 18-1,-4-9 17,-1 0-15,8-2 0,-7-1-6,13 6 6,-13-6 1,7 3 0,-8-8-96,1 1 90,4 14 1,6-16 0,-4 9 0,-5 0 0,0-2 1,0-1 0,3 0 1,6-6-1,-4 7 0,-2 2 1,-3-6-1,5 6 1,-2 0-17,2 0 0,-4-9 1,2 7-83,2-1 94,3-9 0,-5 12 1,0-9 54,2 3-57,3 0 0,-5 1 1,0-1 45,2-3-45,3 9 0,1-9 0,-4 9 22,-2-2 1,-1-2 0,10-4 0,-1 1-13,-1-1 0,1 5 0,-1-3 0,2-3 6,-1-3 0,-1 7 0,1-1 47,1-3 0,6-3-40,2-3 1,6 0 4,-7 0-51,0 0 37,-9 12 1,10-9-121,-2 5 111,13-4 1,-15-1 0,8 3 115,-3 3-116,9 1 1,-9-10 6,7 0 0,3 11-190,-17-7 201,8 7 0,-11-1 1,-1 2-8,1 4 0,0-11 1,0 8-14,0-1 0,-1-9 0,2 6 0,-1-3 34,-1 3 0,-1-6 0,-1 10-8,3-2 0,-14-7 0,13 5 0,-1-7-18,-1-2 1,3 10 0,-1-1 0,2 0 12,-1 4 0,-1-11 1,1 7-58,0-5 1,-3 5 38,-5-1 0,5 2 0,-5-7-6,5 6 0,3-5 1,0 7 5,-1 1 0,2-8 0,-2 5 0,1-3 0,0-1 4,0 5 1,-8 8-1,-1-8 14,4-5 0,2 8 1,3-1-1,0 0-7,-1 0 0,2-3 0,-1-5 1,-1 2-10,1 3 0,-1 3 1,2-7-1,-1 5-31,-1-4 1,1 0 0,1 0 0,-2 3 7,1-3 0,-1 0 1,1 1 18,1 2-5,9-1 0,-15 2 0,4-1-17,-2-2 1,9-5 0,2 2-70,-3 5 84,-3-7 0,-2 13 0,0-8 34,0 3-30,0-2 1,-1-8-1,2 3 1,-1 3-1,-1 3-8,1-3 0,-3-2 16,-5-4 0,5 9 1,-5 0-1,6-3 8,1-4 0,1-2 1,-1 4-10,2 5 0,-1-6 1,-1 7-3,1-8 0,-1-2 1,2 0-1,-1 0 0,2 4 0,4 1-32,1 5 29,12-1 0,-16-9-3,4 0 0,-4 0 4,-4 0 0,1 0 0,1 0-23,-2 0 0,1 0 15,0 0 1,0 9 0,0-1-11,0-1 0,-1-4 1,1-3 6,0 0 1,0 9-1,0 0 2,-1-3 0,2-3 0,-1-3 0,-1 4 0,1 4 0,-1-4 0,2 5-70,-1-6 71,-1-3 0,1 0-1,1 0 0,-2 0 1,1 8-1,-1 2 1,1-3-1,1-5-14,-2-2 1,-7 0 0,0 0 0,2 3 3,3 7 1,3-8 0,-3 7-1,-3-5 6,-2-4 1,0 0 0,5 0 0,-1 0 18,-5 0 0,0 0 1,10 0-1,-1 0 13,-1 0 0,-7 0 0,0 0 10,2 0-28,3 0 0,3 0 1,1 0-1,-2 0 4,1 0 1,-8 0-1,-1 0-3,1 0-32,8 0 30,-1 0 1,2 0-1,-1 0-30,-1 0 0,10-4 0,-2-1 7,-2-5 1,-2 1-1,-1 7 16,7-8 0,1 7 0,7-6 14,-10 6 1,4 3 0,-1-3 42,3-6 0,-8 5-34,4-4 0,2 1 1,-4 1 124,-2-3-129,9 0 1,-9 6-39,10-6 36,-10 6 0,15-9 0,-13 8 0,-1-1-24,-4-5 0,6 1 1,0 7 1,-3-8 0,-3 7 0,-1-10 0,-1 5 6,-1-1 0,10-4 1,-2 7-1,-2-3 18,-2 3 0,-3 0 0,-1 1 0,1-5-9,1 3 0,-2 2 0,1-1 0,-1-4 2,2 5 1,-1 1-1,-1 2 21,1-7-23,0 5 1,0-9-1,0 13 1,-1-2-1,1-7 0,1 5 2,-2-5 1,1 3 0,0 0-4,-1-3 0,4-3 0,2 6-30,4-4 1,1-1-1,-4 5 14,1-3 0,1-4 14,-8 5 0,7 4 0,4-7 0,0 0 15,-1 3 1,7-1 0,-7 5 0,1-1-23,-1-5 0,6 1 0,-5 7 22,1-8-11,-6 7 1,13-9-1,-8 9-4,2-6 3,-8 5 0,13-8-5,-9 12 4,-2-11-6,-7 7 5,-1-8 1,4 9 0,2-4-1,4-1 1,-4 1 0,-3 5 0,6-7 0,0-1 1,-3 1-5,-2-3 0,-4 9 0,1-10 0,1 5 2,-2-1 0,1-4 0,0 7 1,0-3-8,0 3 1,-8-5 0,0-2-1,2 0 7,3 2 1,3-2-1,-1 7-31,2-3 31,-13-12 1,10 17-1,-6-7 1,5 1-1,3 1 0,-1-9 0,1 6 0,1-3 1,-2 8 0,3-5 0,4 3-6,2 0 0,-9-12 1,-7 6-1,3 0-14,1 5 1,5-2 0,-1 0 16,-1-3 1,1 6 0,1-6 3,-2 2 1,3 1-1,3 5 1,4-1 4,-4 1 1,6 5 0,-4-1 17,-2-7 0,-2 8-21,-3-7 0,0-4 1,0 4 33,0 3-31,10 2 1,-7 2 1,4-7 0,-4 5 4,-3-5-9,11 7 0,-6-2 0,8-2 0,-3-3-4,-4 3 1,4 3 0,-1 3 0,-2-3-7,4-6 1,-8 6-1,4-7-10,-4 8 1,4 2 0,2-3 9,-4-7 0,-3 8 0,-1-7 8,-2 5 0,9-5 1,0 0 1,-3 3-5,8 2 0,-10 4 1,4-2-1,-4-5 2,-3-1 0,8-1 0,0 5 0,-3-2 4,-2-3 0,-4 0 0,1 7 0,0-5-7,0-3 1,0 2 0,0 5-3,-1-7 1,2 7-75,-2-5 1,1-5 80,0 4 0,-3 0 0,-3 6 1,-2-4-1,3-1 25,2 1 0,3 1 1,0 1-1,-1-5 4,2 4 1,-1 1 0,-1-2-28,1-1 1,-1-11 0,2 10-18,-1 3 16,-1-10 0,10 13 1,-2-9-1,-2 2-6,-2 1 1,5-2 0,0 5-24,-3-4 27,-3 1 1,6 0-1,0-3 4,-3-3 0,6 8 0,-3-4 0,-3 1 16,-2 1 0,-3-4 0,-1 8-20,1-5 0,3-1 1,2 5 14,2-3 0,2-1-18,-9 10 0,-1-9 6,2 0 0,6 1 1,4 4-4,2-5 0,1 5 48,1-5-44,7 7 1,-17-2 0,8-2 13,-3-3 1,7 0 0,-7 7 17,3-8 0,-8 7 6,4-6 1,-7-3-35,-2 3 0,2-4 0,3 7 0,4-3-3,-4 3 0,6-7 0,-4 5 34,-2 1 1,-2-8 0,-3 0-31,-1 0 0,10 0 0,-2 9 12,-2-3 0,-2-13-53,-3 4 44,0 6 1,8-3-9,-1 5 0,2-1 0,-6-11 0,2 7 0,6-1-2,2 1 1,-6 6 11,9-9-9,-11 12 0,14-15 1,-11 8-3,-3-2 0,-3-3-21,-1-9 0,-2 2 1,4 3 0,5 5 1,-5 8 11,4-10 1,4 10 9,-3-10-9,11 14 0,-18-16 58,8 11-55,4 1 1,-2 0 5,5 0 0,-6-9 0,-8 5-3,7-2 1,1 9 0,9-6 19,-3 0 1,-8 5 0,4-8 0,2 0 10,-1 0 0,0 9 1,7-7-1,-7 4-25,-3 1 1,9-5 0,-6 7-1,3-6-27,0-3 1,-3 9 0,6-6 0,-5 3 17,-5 0 0,7-12-48,-7 2 45,9 6 0,-16-11-77,7 7 74,4 4 0,-8-2 1,9 6-20,-4-10 16,9 7 1,-14-3-1,11 6 0,-11-6 0,3-13-6,-5 0 0,4 11 0,4-2 1,-1 1 1,1 3 1,5-6 0,-5 8 0,-1 1 13,0 0 1,7-9 0,-9 2 1,-3-5 1,6 5 0,-1 2-1,4-5 0,-7 7-28,9-4 23,-11 2 1,17-2 9,-7 1-9,7-1 0,-6 2 7,-1-2-8,2 1 1,7-1 11,0 2-17,0 11 0,-8-20 0,0 9-2,3-7 0,1-4 0,4 1 5,0-1 0,0 1 0,0 0 3,0-1 1,-8 9-1,1 2-1,1-5 1,4-2 0,2-3 3,0-1 1,-9 0 0,1 2-4,3-2 0,2 1-25,3-1 24,-11 0 1,9 11 0,-6-2 7,5-3-7,3 11 0,0-14-114,0 7 109,0-6 1,0-3-73,0-1 71,0 0 0,0 1 1,0 0-1,0 0 1,0-1 1,-8 0 0,1 2 13,1-2 0,3 9 0,3 2-40,0-5 1,0 7 0,0-4-6,0-2 1,0 6 55,0-3-32,0 12 0,0-8-1,0 4 0,0-5-28,0-12 27,0 11 55,0-8-39,11 9 1,-9-4-1,7 2 4,-7-5 1,-2-2-5,0-3 0,0-1 0,3 4 0,2 3-16,4 2 0,-2 1 15,-7-9 0,0 8 0,0 1 5,0-3-6,0-3 0,0 5 0,3 4-71,6 2 63,-7-8 0,9 6-8,-11-12 0,0 8 4,0 2 1,0-2-1,0-9-18,0 1 0,8 9 0,-1-1 8,-1-2 0,-4 6 1,-2-3-23,0-3 0,9-3 7,-1-4 1,7 0-1,-6 1 0,1-1 0,-4 2 5,2-2 0,3 13 0,-6 2 7,3 1 1,1-3 59,-9-12-53,10 12 0,-7-1 24,5 7 1,-3-4 8,3-4 1,-2-5 22,9 14-18,-9-14 0,7 19 13,-4-6-30,4-6 1,8 8-2,-4-10 3,4-2 0,-10-9-1,5 2 1,-3 11 9,-5 5-10,-5 7 1,10-6-3,-5-1 1,-5 1 1,7 7 1,-10-8-27,12 7-6,-10-9 1,11 9 3,-4-6 1,-4 6 19,11-6 3,-10-6 1,12 8-1,-7-8 23,3 3-7,-10 3-11,18-4-2,-8 11 0,1-19-4,2 12 1,-12-4-1,5 7 5,1-3-10,-7 0 1,17-3-1,-6-7 0,4 4 0,0 0 8,-2 3 0,-9-7 0,8 7 2,3-3 0,-6 6 1,3-10 0,-3 10 1,6-6-2,-2 3 0,-10-6 0,10 5 1,1-2 1,-4 9 0,0-5 9,-5-2 0,8 7 4,-9-12 1,11 12 1,-3-3-15,-6-7 0,4 13 0,-9-9 0,6 3-3,3 0 1,-7 0-1,7 6 1,-1-4-6,1-2 1,-6-3-1,8 6 0,3-3 1,-6-9-1,4 8 27,1 5 0,-4-8-14,1 5-8,2-14 4,-4 19 1,8-13-13,-4 8 11,-6 5 1,2-9-2,-5 12 0,5-13-10,1 10 8,7-9 1,-16 9 0,12-3 13,2-3 0,0-3 0,-1 5-6,-2-1 1,-3-5 0,6 7-7,-2-3 1,-2 0-1,7 5 1,-3-1-5,-3-5 1,-8 1-1,5 7 1,0-4-17,2-4 0,0 1 0,10 6 14,-1-6 1,-9 6 0,2-6-43,2 5 38,-9 4 0,12-9-7,-6 0 1,6 1 0,1 8 0,-1-4 14,-6-5 0,6 7 0,-6-8 0,5 3 4,3-2 0,-7 7 1,-2-7-1,4 5-2,3 4 1,2-8 0,0-1-11,0 2 1,-8 4 0,0 3 7,3 0 1,2-9-1,4 0 7,-1 3 0,1-1 1,-2 1 8,1-3 0,1 1 0,-1 4 7,-1-5 1,2 7 0,-1-11-19,1 0 1,-10 11-1,2-7-6,2 5 1,2 4 0,0-2-1,-2-5 1,-3-1-6,3 1 0,-6 4 0,3 3 2,3 0 0,3 0 3,1 0 0,2-9 105,-1 0 1,0 0-75,1 9 1,-10 0 94,2 0-78,-1 0-31,8 0 0,-9 0 0,2 0 0,2 0 0,-6 0-92,4 0 65,-13 0 0,10 0 0,-6-4 0,8-2-48,6-3 0,-6 0 0,0 9 28,3 0 1,2-8 16,4-2 1,-10 1 0,2 6 0,2-3 18,2-3 0,-5-1 0,-2 8 0,-1-5 0,0-1 1,-5-1 0,9 9-32,2 0 1,-6-10-1,2 1 20,-9 0 0,13 5-1,-11-5 0,10 7 1,-12-11 73,9 13-61,-9 0 1,7-2 0,-4-4 36,7-4 1,-3-2-33,4 3 1,-2 3-36,10-13 0,-9 13 0,0-3 2,3 7 0,-6-8 25,4 1 1,-4-4-1,6 8 61,-4-5 1,2 1-43,7 9 1,-8-8 0,0-1-15,3 2 0,-5 4-67,1 3 83,-9 0-99,5 0 89,-1 0 0,-7-3 108,5-6-37,5 6 0,-7-9-52,9 12 0,-9-4 1,5-2-39,0-3 1,-5 1-12,9 8 1,-7-4 0,8-1 2,3-5 1,2-2 27,4 2-15,-1 8 0,-1-20 61,2 14-58,-1-2 0,-8 1 0,0-3 1,3 0-1,2-3-2,4 0 1,-1 8 0,1-5-1,1 3-2,6 0 0,-13-10 0,6 11 1,-4-1-5,0-4 0,3 9 0,0-7 0,1 2-19,-2-1 1,2-1-1,-1 5 19,0-3 1,1-1-3,-2 10 0,-6-3 10,-2-6-13,2 6 6,-4-10 1,-2 13 1,-9 0-1,6 0 79,-4 0-5,6 0 1,-10-2-3,0-7-119,11 5 1,0-11-101,4 6 132,7 7 1,-12-14-1,9 10 0,-2-4 0,-9 1 0,8 9 166,2 0-154,-7 0 1,10-9 221,-4 1-209,-6-2 1,10 1 0,-4 0-1,4 3 1,3-1 3,-1-1 1,2 1 0,1-8 0,4 3-14,3 5 1,-1-4 0,-8 2 0,0 3-9,0 2 0,0-5 0,1 1 0,-1-1-16,0-4 1,0 9-1,0-4 23,0 5 1,-8-1-4,1-4 12,-2 5-11,0-10 11,6 13-6,-19 0 1,11 0 1,-4 0 0,-3 0-1,9 0-1,-9 0 0,13-2 0,-12-8 0,4 7 0,-3-5 0,5 4 0,12 4 0,-12-3 0,-2-3 0,-1-3 0,-4-1 0,10 10 0,-10 0 0,15 0 0,-5 0 0,-2 0 0,1 0 0,-7-2 11,9-7 0,-2 5 0,10-5 11,-1 7 1,-8-2 0,0-2 24,3-3 0,-5 0-31,1 9 0,2 0-24,7 0 0,-8-9 0,0-1-39,0 1 46,8 9-39,-11 0 18,10 0-16,-21 0 46,19 0-10,-18 0 0,18 0 4,-4 0 1,-4 0 4,3 0-3,0 0 0,0 0 119,1 0-108,-2 0-28,10 0 30,-1 0-15,-11 0-3,8 0 66,-7 0 1,10 0 11,0 0-88,-10 0 0,5-2-20,-12-8 0,4 7-9,-3-6 0,-2 6 11,10 3 152,-11 0-129,17 0 152,-20-12-131,20 9-9,-19-9 3,18 12 0,-16 0 1,9-4-1,-1-2-18,0-3 0,-4 1 32,7 8 1,-9-4 37,10-5 0,-2 6-40,10-7 1,-8 5-14,-2-5 1,-6 8-11,6-7-39,2 5 48,-4 4 66,8-11-79,-7 7 13,-1-8 1,9 12-5,-6 0 1,-3 0-7,4 0 1,-10 0 28,10 0 0,-1 0-17,8 0 1,-8 0 15,0 0 0,0 0 108,8 0 138,1 0-245,-1 0 1,-9 0 49,2 0 0,-1 0-80,8 0 38,-11 0 0,8 0 0,-4 0-16,4 0 1,-4 0 0,-2 0 69,4 0 1,-6 3-42,4 6 0,-1-5-59,8 5 0,-7 2 0,-2-1-8,4-4 0,-8-1 1,0 2 37,-1 2 1,-4 3-27,10-3 1,-8-5 0,5 8 48,-1 0 1,-3-9-1,0 6-33,7-6 1,-3 7-7,4-1 1,-9 8 0,7-4 27,4 2 1,-5-6 10,2 9 1,-8-11-36,8 2 0,-8 3-8,9-3 0,-13 4 0,7-8-6,0 5 0,-8 1 0,4-1 1,8-7 1,-13 12 128,6-7-108,5-4 0,-10 11 6,5-6 0,-2-5 0,-1 7 20,3 2 0,3-7 1,-6 12-4,3 3 0,8-6-38,-7 4 1,6-1-1,-4 7-38,3-8 1,-7 9 14,10-9 0,-12-2 1,6 0 27,0-2 1,-9-1 24,6-3 0,-3 4 1,1 8 68,2-3 0,0-9-100,-8 10 22,0-13 1,0 9-141,0-6 118,10-7 1,-6 23 0,6-7-17,1 7 1,-8-7 0,7-3 1,1-3 1,-5 10 143,9-5 1,-7 9-55,9 1 1,-10-9-1,7 1-33,-3 2 0,0-6 1,-6 3-104,3 3 92,0-8 1,0 11 18,1-5-47,9-8 1,-13 10 0,8-8-16,-2 2 1,0-6 0,-5 10-1,4-2 1,1 2 4,0-1 0,-1-8 1,-1 7 21,6 5 1,-1 2-6,2 3 1,-10 1 0,4-4 0,-1-3-8,-1-2 1,-1-10 0,-4 6 0,2 0 9,4 0 0,-1-5 0,-8 8 46,0 3 0,2-6-70,7 4 16,-7-1 0,9 1 0,-11-2-9,0 5 0,0 3 0,0 1 5,0 2 0,0-9 0,0-2 1,0 5-9,0 2 1,0-6 0,0 0 0,0 3 56,0 5 1,0 1 0,0 0 0,0 0 37,0 1 1,0 2-1,0 4 1,0 3-50,0-5 0,0 2 0,0 0 0,0 5-51,0 4 1,0-10-1,0 4-72,0-6 101,0-4 0,0 10 0,0-1 20,0-3-12,10-3 0,-7-2 1,5 2 11,-6 7 1,2-6-1,1 5 1,3-5 0,0-4 8,3 0 0,-6 0 0,9 1 1,-4 0-43,-5-2 1,6 2-1,-3-1 1,1 1-20,1 0 1,-7-2 0,5 2 13,-6 0 1,-2-1-1,4 0 1,1 0 43,3 1 1,0 0 0,-8-1-1,0 0 5,0 0 0,0 1 0,0 2 53,0 7-80,0-7 1,0 10 0,0-12 15,0-2 1,0 6 0,0 0 36,0 5-63,0-1 0,0-8 0,2 0 0,3 2 0,4 4 40,-4 1 1,-2 2-1,-3-11 1,2 2-18,7 0 1,-7-1 0,6 3-1,-2 4-4,2 3 1,-5-1 0,5-9 0,-6 0 4,-2 1 0,0 9 0,3-1 0,3 0 24,1 5 0,1-11 1,-8 6-1,0-3-52,0 4 0,0-6 0,0 5 1,0-3-13,0 4 0,4-3 0,0 8 0,5-3-6,-4-5 0,-2-3 0,-3-4 96,0 1-79,0 11 1,0-9 27,0 7-13,0-7 0,7-11 1,1-1-1,-2 3 0,-3 4 34,-3 2 1,0 0-1,0 0-48,0 1 0,0 0 1,0-2-1,0 2 5,0 0 1,0-7-1,0 3-2,0 7 0,0 2 0,0-5 0,0-1-9,0 0 0,0 0 0,0 1 0,0 0 54,0-1 0,0 0 8,0 1-43,0-1 1,0 1-259,0-2 219,0 2 0,0 0 9,0-1 0,0-9 0,0 1 0,0 2 0,0 3 8,0 4 0,0-11 0,0 2 1,0 3 33,0 1 0,2 5 0,4 0-3,2-1 1,-1 0-1,-7 1-33,0-1 1,0 1-1,4-2-9,3 2 1,-3 0 0,3-1 4,-4 1 0,-3-10 1,0 0-1,0 4 5,0 2 0,0 3 0,0 0-14,0 0 0,0 1 1,0 0-19,0 0 1,0-2 0,0 2-109,0-1 133,0-12 0,0 9 0,0-5 0,0 5 0,0 4-53,0-1 0,0 1 0,0-2 5,0 2 0,0 0 1,0-1-1,-3-3 12,-4-6 0,3 7 0,-3-7-42,3 7 0,2-8 0,-3 2 51,-3 3 0,0-7 50,8 2-46,0 2 1,0-1 88,0 1-58,0-13 1,0 18 19,0-5 0,0-4 45,0 3-61,0-12 1,-3 18 0,-3-5-1,-2 4 12,3 5 1,3-9 0,2-1-8,0-1-1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17:46:13.76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82 7901,'0'-15'-287,"0"3"295,0 12 1,11 0-3,5 0 0,-2 9 0,2 4 56,2 2 0,-4-10-42,2 5 5,0 5 1,1-12 0,-4 9 22,-3 1 0,9 2-16,-3 11-15,-5-9 0,8 6-8,-11-5 1,8 7-1,-5-1 1,0-3-6,-1-2 0,1-10 19,-3 9 0,-3-3-12,12 4 0,-10 2-19,9-12 0,-10 3 37,2-3 0,-3-5 38,4 5 121,-7-7-146,9-2 47,-11 0-74,0-11 0,2 7-7,6-5 0,-5 3-38,5-3-11,-6 6 23,-2-9 1,4 2 0,3 1-70,-3 1 53,6 8 341,-10 0-298,11 0 1,-9-4-46,7-5 0,1 3 0,1-12 13,2-3 0,-5 6 1,5-4-1,2 1-36,-2 3 1,-5-10-1,7 7-2,4-7 0,-5 1 1,0 3 8,-4 3 1,7 8 0,-7-5-1,1 0-107,0 0 0,4 6-248,-6-10 1,1 14 406,-2-5 0,-5-5 0,8 0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36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92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389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17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53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78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598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39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31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2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4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78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6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C17305-AFF0-4417-A2B4-29FED75F2837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046BD0-4DA8-4FEA-99CE-1FC288F98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1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customXml" Target="../ink/ink5.xml"/><Relationship Id="rId18" Type="http://schemas.openxmlformats.org/officeDocument/2006/relationships/image" Target="../media/image21.png"/><Relationship Id="rId3" Type="http://schemas.openxmlformats.org/officeDocument/2006/relationships/customXml" Target="../ink/ink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customXml" Target="../ink/ink7.xml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customXml" Target="../ink/ink4.xml"/><Relationship Id="rId5" Type="http://schemas.openxmlformats.org/officeDocument/2006/relationships/customXml" Target="../ink/ink2.xml"/><Relationship Id="rId15" Type="http://schemas.openxmlformats.org/officeDocument/2006/relationships/customXml" Target="../ink/ink6.xml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customXml" Target="../ink/ink3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13.xml"/><Relationship Id="rId18" Type="http://schemas.openxmlformats.org/officeDocument/2006/relationships/image" Target="../media/image29.png"/><Relationship Id="rId26" Type="http://schemas.openxmlformats.org/officeDocument/2006/relationships/image" Target="../media/image32.png"/><Relationship Id="rId3" Type="http://schemas.openxmlformats.org/officeDocument/2006/relationships/customXml" Target="../ink/ink8.xml"/><Relationship Id="rId21" Type="http://schemas.openxmlformats.org/officeDocument/2006/relationships/customXml" Target="../ink/ink16.xml"/><Relationship Id="rId34" Type="http://schemas.openxmlformats.org/officeDocument/2006/relationships/image" Target="../media/image36.png"/><Relationship Id="rId7" Type="http://schemas.openxmlformats.org/officeDocument/2006/relationships/customXml" Target="../ink/ink10.xml"/><Relationship Id="rId12" Type="http://schemas.openxmlformats.org/officeDocument/2006/relationships/image" Target="../media/image26.png"/><Relationship Id="rId17" Type="http://schemas.openxmlformats.org/officeDocument/2006/relationships/customXml" Target="../ink/ink15.xml"/><Relationship Id="rId25" Type="http://schemas.openxmlformats.org/officeDocument/2006/relationships/customXml" Target="../ink/ink18.xml"/><Relationship Id="rId33" Type="http://schemas.openxmlformats.org/officeDocument/2006/relationships/customXml" Target="../ink/ink22.xml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microsoft.com/office/2007/relationships/hdphoto" Target="../media/hdphoto2.wdp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12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7.xml"/><Relationship Id="rId28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16.png"/><Relationship Id="rId31" Type="http://schemas.openxmlformats.org/officeDocument/2006/relationships/customXml" Target="../ink/ink21.xml"/><Relationship Id="rId4" Type="http://schemas.openxmlformats.org/officeDocument/2006/relationships/image" Target="../media/image22.png"/><Relationship Id="rId9" Type="http://schemas.openxmlformats.org/officeDocument/2006/relationships/customXml" Target="../ink/ink11.xml"/><Relationship Id="rId14" Type="http://schemas.openxmlformats.org/officeDocument/2006/relationships/image" Target="../media/image27.png"/><Relationship Id="rId22" Type="http://schemas.openxmlformats.org/officeDocument/2006/relationships/image" Target="../media/image30.png"/><Relationship Id="rId27" Type="http://schemas.openxmlformats.org/officeDocument/2006/relationships/customXml" Target="../ink/ink19.xml"/><Relationship Id="rId30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7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9" Type="http://schemas.openxmlformats.org/officeDocument/2006/relationships/customXml" Target="../ink/ink40.xml"/><Relationship Id="rId21" Type="http://schemas.openxmlformats.org/officeDocument/2006/relationships/customXml" Target="../ink/ink31.xml"/><Relationship Id="rId34" Type="http://schemas.openxmlformats.org/officeDocument/2006/relationships/image" Target="../media/image51.png"/><Relationship Id="rId42" Type="http://schemas.openxmlformats.org/officeDocument/2006/relationships/image" Target="../media/image55.png"/><Relationship Id="rId47" Type="http://schemas.openxmlformats.org/officeDocument/2006/relationships/customXml" Target="../ink/ink44.xml"/><Relationship Id="rId50" Type="http://schemas.openxmlformats.org/officeDocument/2006/relationships/image" Target="../media/image59.png"/><Relationship Id="rId55" Type="http://schemas.openxmlformats.org/officeDocument/2006/relationships/customXml" Target="../ink/ink48.xml"/><Relationship Id="rId63" Type="http://schemas.openxmlformats.org/officeDocument/2006/relationships/customXml" Target="../ink/ink52.xml"/><Relationship Id="rId68" Type="http://schemas.openxmlformats.org/officeDocument/2006/relationships/image" Target="../media/image68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6" Type="http://schemas.openxmlformats.org/officeDocument/2006/relationships/image" Target="../media/image42.png"/><Relationship Id="rId29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customXml" Target="../ink/ink26.xml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37" Type="http://schemas.openxmlformats.org/officeDocument/2006/relationships/customXml" Target="../ink/ink39.xml"/><Relationship Id="rId40" Type="http://schemas.openxmlformats.org/officeDocument/2006/relationships/image" Target="../media/image54.png"/><Relationship Id="rId45" Type="http://schemas.openxmlformats.org/officeDocument/2006/relationships/customXml" Target="../ink/ink43.xml"/><Relationship Id="rId53" Type="http://schemas.openxmlformats.org/officeDocument/2006/relationships/customXml" Target="../ink/ink47.xml"/><Relationship Id="rId58" Type="http://schemas.openxmlformats.org/officeDocument/2006/relationships/image" Target="../media/image63.png"/><Relationship Id="rId66" Type="http://schemas.openxmlformats.org/officeDocument/2006/relationships/image" Target="../media/image67.png"/><Relationship Id="rId5" Type="http://schemas.openxmlformats.org/officeDocument/2006/relationships/customXml" Target="../ink/ink24.xml"/><Relationship Id="rId15" Type="http://schemas.openxmlformats.org/officeDocument/2006/relationships/customXml" Target="../ink/ink28.xml"/><Relationship Id="rId23" Type="http://schemas.openxmlformats.org/officeDocument/2006/relationships/customXml" Target="../ink/ink32.xml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49" Type="http://schemas.openxmlformats.org/officeDocument/2006/relationships/customXml" Target="../ink/ink45.xml"/><Relationship Id="rId57" Type="http://schemas.openxmlformats.org/officeDocument/2006/relationships/customXml" Target="../ink/ink49.xml"/><Relationship Id="rId61" Type="http://schemas.openxmlformats.org/officeDocument/2006/relationships/customXml" Target="../ink/ink51.xml"/><Relationship Id="rId10" Type="http://schemas.openxmlformats.org/officeDocument/2006/relationships/image" Target="../media/image39.png"/><Relationship Id="rId19" Type="http://schemas.openxmlformats.org/officeDocument/2006/relationships/customXml" Target="../ink/ink30.xml"/><Relationship Id="rId31" Type="http://schemas.openxmlformats.org/officeDocument/2006/relationships/customXml" Target="../ink/ink36.xml"/><Relationship Id="rId44" Type="http://schemas.openxmlformats.org/officeDocument/2006/relationships/image" Target="../media/image56.png"/><Relationship Id="rId52" Type="http://schemas.openxmlformats.org/officeDocument/2006/relationships/image" Target="../media/image60.png"/><Relationship Id="rId60" Type="http://schemas.openxmlformats.org/officeDocument/2006/relationships/image" Target="../media/image64.png"/><Relationship Id="rId65" Type="http://schemas.openxmlformats.org/officeDocument/2006/relationships/customXml" Target="../ink/ink53.xml"/><Relationship Id="rId4" Type="http://schemas.openxmlformats.org/officeDocument/2006/relationships/image" Target="../media/image37.png"/><Relationship Id="rId9" Type="http://schemas.openxmlformats.org/officeDocument/2006/relationships/customXml" Target="../ink/ink25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customXml" Target="../ink/ink34.xml"/><Relationship Id="rId30" Type="http://schemas.openxmlformats.org/officeDocument/2006/relationships/image" Target="../media/image49.png"/><Relationship Id="rId35" Type="http://schemas.openxmlformats.org/officeDocument/2006/relationships/customXml" Target="../ink/ink38.xml"/><Relationship Id="rId43" Type="http://schemas.openxmlformats.org/officeDocument/2006/relationships/customXml" Target="../ink/ink42.xml"/><Relationship Id="rId48" Type="http://schemas.openxmlformats.org/officeDocument/2006/relationships/image" Target="../media/image58.png"/><Relationship Id="rId56" Type="http://schemas.openxmlformats.org/officeDocument/2006/relationships/image" Target="../media/image62.png"/><Relationship Id="rId64" Type="http://schemas.openxmlformats.org/officeDocument/2006/relationships/image" Target="../media/image66.png"/><Relationship Id="rId69" Type="http://schemas.openxmlformats.org/officeDocument/2006/relationships/customXml" Target="../ink/ink55.xml"/><Relationship Id="rId8" Type="http://schemas.microsoft.com/office/2007/relationships/hdphoto" Target="../media/hdphoto3.wdp"/><Relationship Id="rId51" Type="http://schemas.openxmlformats.org/officeDocument/2006/relationships/customXml" Target="../ink/ink46.xml"/><Relationship Id="rId3" Type="http://schemas.openxmlformats.org/officeDocument/2006/relationships/customXml" Target="../ink/ink23.xml"/><Relationship Id="rId12" Type="http://schemas.openxmlformats.org/officeDocument/2006/relationships/image" Target="../media/image40.png"/><Relationship Id="rId17" Type="http://schemas.openxmlformats.org/officeDocument/2006/relationships/customXml" Target="../ink/ink29.xml"/><Relationship Id="rId25" Type="http://schemas.openxmlformats.org/officeDocument/2006/relationships/customXml" Target="../ink/ink33.xml"/><Relationship Id="rId33" Type="http://schemas.openxmlformats.org/officeDocument/2006/relationships/customXml" Target="../ink/ink37.xml"/><Relationship Id="rId38" Type="http://schemas.openxmlformats.org/officeDocument/2006/relationships/image" Target="../media/image53.png"/><Relationship Id="rId46" Type="http://schemas.openxmlformats.org/officeDocument/2006/relationships/image" Target="../media/image57.png"/><Relationship Id="rId59" Type="http://schemas.openxmlformats.org/officeDocument/2006/relationships/customXml" Target="../ink/ink50.xml"/><Relationship Id="rId67" Type="http://schemas.openxmlformats.org/officeDocument/2006/relationships/customXml" Target="../ink/ink54.xml"/><Relationship Id="rId20" Type="http://schemas.openxmlformats.org/officeDocument/2006/relationships/image" Target="../media/image44.png"/><Relationship Id="rId41" Type="http://schemas.openxmlformats.org/officeDocument/2006/relationships/customXml" Target="../ink/ink41.xml"/><Relationship Id="rId54" Type="http://schemas.openxmlformats.org/officeDocument/2006/relationships/image" Target="../media/image61.png"/><Relationship Id="rId62" Type="http://schemas.openxmlformats.org/officeDocument/2006/relationships/image" Target="../media/image65.png"/><Relationship Id="rId70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/>
              <a:t>P5 </a:t>
            </a:r>
            <a:r>
              <a:rPr lang="zh-TW" altLang="en-US" b="1" dirty="0"/>
              <a:t>立體風箏 </a:t>
            </a:r>
            <a:r>
              <a:rPr lang="en-US" altLang="zh-TW" b="1" dirty="0"/>
              <a:t>(Tetrahedral Kite)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先把</a:t>
            </a:r>
            <a:r>
              <a:rPr lang="en-US" altLang="zh-TW" dirty="0"/>
              <a:t>3</a:t>
            </a:r>
            <a:r>
              <a:rPr lang="zh-TW" altLang="en-US" dirty="0"/>
              <a:t>個獨立的</a:t>
            </a:r>
            <a:r>
              <a:rPr lang="zh-TW" altLang="en-US" dirty="0" smtClean="0"/>
              <a:t>三角錐</a:t>
            </a:r>
            <a:r>
              <a:rPr lang="en-US" altLang="zh-TW" dirty="0" smtClean="0"/>
              <a:t>,</a:t>
            </a:r>
            <a:r>
              <a:rPr lang="zh-TW" altLang="en-US" dirty="0"/>
              <a:t>以同一方向</a:t>
            </a:r>
            <a:r>
              <a:rPr lang="en-US" altLang="zh-TW" dirty="0"/>
              <a:t>,</a:t>
            </a:r>
            <a:r>
              <a:rPr lang="zh-TW" altLang="en-US" dirty="0"/>
              <a:t>如</a:t>
            </a:r>
            <a:r>
              <a:rPr lang="en-US" altLang="zh-TW" dirty="0"/>
              <a:t>I,J,K</a:t>
            </a:r>
            <a:r>
              <a:rPr lang="zh-TW" altLang="en-US" dirty="0"/>
              <a:t>拼在一起</a:t>
            </a:r>
            <a:r>
              <a:rPr lang="en-US" altLang="zh-TW" dirty="0"/>
              <a:t>,</a:t>
            </a:r>
            <a:r>
              <a:rPr lang="zh-TW" altLang="en-US" dirty="0"/>
              <a:t>並用線緊密打結連在一起</a:t>
            </a:r>
            <a:r>
              <a:rPr lang="en-US" altLang="zh-TW" dirty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179" y="2557463"/>
            <a:ext cx="6897641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把最後一個</a:t>
            </a:r>
            <a:r>
              <a:rPr lang="zh-TW" altLang="en-US" dirty="0" smtClean="0"/>
              <a:t>三角錐如</a:t>
            </a:r>
            <a:r>
              <a:rPr lang="zh-TW" altLang="en-US" dirty="0"/>
              <a:t>圖</a:t>
            </a:r>
            <a:r>
              <a:rPr lang="en-US" altLang="zh-TW" dirty="0"/>
              <a:t>,</a:t>
            </a:r>
            <a:r>
              <a:rPr lang="zh-TW" altLang="en-US" dirty="0"/>
              <a:t>疊上頂並依照線的長度</a:t>
            </a:r>
            <a:r>
              <a:rPr lang="en-US" altLang="zh-TW" dirty="0"/>
              <a:t>,</a:t>
            </a:r>
            <a:r>
              <a:rPr lang="zh-TW" altLang="en-US" dirty="0"/>
              <a:t>在</a:t>
            </a:r>
            <a:r>
              <a:rPr lang="en-US" altLang="zh-TW" dirty="0"/>
              <a:t>M&amp;N</a:t>
            </a:r>
            <a:r>
              <a:rPr lang="zh-TW" altLang="en-US" dirty="0"/>
              <a:t>位打結</a:t>
            </a:r>
            <a:r>
              <a:rPr lang="en-US" altLang="zh-TW" dirty="0"/>
              <a:t>,</a:t>
            </a:r>
            <a:r>
              <a:rPr lang="zh-TW" altLang="en-US" dirty="0"/>
              <a:t>用作管定線的角度</a:t>
            </a:r>
            <a:r>
              <a:rPr lang="en-US" altLang="zh-TW" dirty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179" y="2557463"/>
            <a:ext cx="6897641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由</a:t>
            </a:r>
            <a:r>
              <a:rPr lang="zh-TW" altLang="en-US" sz="4000" b="1" dirty="0"/>
              <a:t>三角錐體</a:t>
            </a:r>
            <a:r>
              <a:rPr lang="en-US" altLang="zh-TW" sz="4000" b="1" dirty="0"/>
              <a:t>/</a:t>
            </a:r>
            <a:r>
              <a:rPr lang="zh-TW" altLang="en-US" sz="4000" b="1" dirty="0"/>
              <a:t>四面體 </a:t>
            </a:r>
            <a:r>
              <a:rPr lang="zh-TW" altLang="en-US" dirty="0"/>
              <a:t>組成的 </a:t>
            </a:r>
            <a:r>
              <a:rPr lang="zh-TW" altLang="en-US" sz="4000" b="1" dirty="0"/>
              <a:t>立體風箏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1" y="3199829"/>
            <a:ext cx="3440607" cy="2775945"/>
          </a:xfrm>
        </p:spPr>
      </p:pic>
      <p:pic>
        <p:nvPicPr>
          <p:cNvPr id="7" name="Picture 2" descr="An animation shows an upside-down pyramid shape (point down) spinning on its point so that all four triangular sides may be seen. The four planes of the shape are semi-transparent, which helps to see the shape edges as it rotate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50" y="2584942"/>
            <a:ext cx="1130847" cy="11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2.kknews.cc/SIG=3v8d5m1/ctp-vzntr/15363166392689483qqq9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1" y="2195265"/>
            <a:ext cx="4497417" cy="34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7" y="2621835"/>
            <a:ext cx="4423833" cy="331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718" y="1746318"/>
            <a:ext cx="3318441" cy="440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2776332">
            <a:off x="2624198" y="2778743"/>
            <a:ext cx="687480" cy="1733783"/>
          </a:xfrm>
          <a:prstGeom prst="leftBrace">
            <a:avLst>
              <a:gd name="adj1" fmla="val 8333"/>
              <a:gd name="adj2" fmla="val 5053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06943" y="2899844"/>
            <a:ext cx="960120" cy="5303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~25cm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752407" y="3823855"/>
            <a:ext cx="1205346" cy="773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*4</a:t>
            </a:r>
          </a:p>
        </p:txBody>
      </p:sp>
    </p:spTree>
    <p:extLst>
      <p:ext uri="{BB962C8B-B14F-4D97-AF65-F5344CB8AC3E}">
        <p14:creationId xmlns:p14="http://schemas.microsoft.com/office/powerpoint/2010/main" val="30383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材料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89" y="2492356"/>
            <a:ext cx="5220392" cy="3915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490" y="4581698"/>
            <a:ext cx="1166899" cy="1166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827941" y="2532105"/>
            <a:ext cx="986380" cy="530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每人</a:t>
            </a:r>
            <a:r>
              <a:rPr lang="en-US" altLang="zh-TW" dirty="0"/>
              <a:t>6</a:t>
            </a:r>
            <a:r>
              <a:rPr lang="zh-TW" altLang="en-US" dirty="0"/>
              <a:t>枝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rot="18296919">
            <a:off x="7722212" y="3309202"/>
            <a:ext cx="675314" cy="473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200" y="3958594"/>
            <a:ext cx="114614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用線連續串</a:t>
            </a:r>
            <a:r>
              <a:rPr lang="en-US" altLang="zh-TW" b="1" dirty="0"/>
              <a:t>4</a:t>
            </a:r>
            <a:r>
              <a:rPr lang="zh-TW" altLang="en-US" dirty="0"/>
              <a:t>支膠管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F7017C-BBA4-2B47-97A5-55DF29982F1B}"/>
              </a:ext>
            </a:extLst>
          </p:cNvPr>
          <p:cNvGrpSpPr/>
          <p:nvPr/>
        </p:nvGrpSpPr>
        <p:grpSpPr>
          <a:xfrm>
            <a:off x="1922321" y="2801404"/>
            <a:ext cx="8347357" cy="3074464"/>
            <a:chOff x="0" y="768368"/>
            <a:chExt cx="11977687" cy="441157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749940-344F-454A-B828-1441EA925C84}"/>
                </a:ext>
              </a:extLst>
            </p:cNvPr>
            <p:cNvGrpSpPr/>
            <p:nvPr/>
          </p:nvGrpSpPr>
          <p:grpSpPr>
            <a:xfrm>
              <a:off x="0" y="1008163"/>
              <a:ext cx="11977687" cy="4171777"/>
              <a:chOff x="0" y="1008163"/>
              <a:chExt cx="11977687" cy="417177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F0DAD78-09EA-8147-AC18-55E03C82BC48}"/>
                  </a:ext>
                </a:extLst>
              </p:cNvPr>
              <p:cNvGrpSpPr/>
              <p:nvPr/>
            </p:nvGrpSpPr>
            <p:grpSpPr>
              <a:xfrm>
                <a:off x="1017923" y="1008163"/>
                <a:ext cx="10959764" cy="3718088"/>
                <a:chOff x="357697" y="2522640"/>
                <a:chExt cx="10959764" cy="3718088"/>
              </a:xfrm>
            </p:grpSpPr>
            <p:pic>
              <p:nvPicPr>
                <p:cNvPr id="39" name="Picture 9">
                  <a:extLst>
                    <a:ext uri="{FF2B5EF4-FFF2-40B4-BE49-F238E27FC236}">
                      <a16:creationId xmlns:a16="http://schemas.microsoft.com/office/drawing/2014/main" id="{53CFD087-069D-C84E-AB39-4FF30CACC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18906136">
                  <a:off x="357697" y="4778358"/>
                  <a:ext cx="2355725" cy="424030"/>
                </a:xfrm>
                <a:prstGeom prst="rect">
                  <a:avLst/>
                </a:prstGeom>
              </p:spPr>
            </p:pic>
            <p:pic>
              <p:nvPicPr>
                <p:cNvPr id="40" name="Picture 9">
                  <a:extLst>
                    <a:ext uri="{FF2B5EF4-FFF2-40B4-BE49-F238E27FC236}">
                      <a16:creationId xmlns:a16="http://schemas.microsoft.com/office/drawing/2014/main" id="{8CCBA802-2F35-FC4E-A4BB-34C7B88D9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20465761">
                  <a:off x="2680303" y="3217726"/>
                  <a:ext cx="2347472" cy="422544"/>
                </a:xfrm>
                <a:prstGeom prst="rect">
                  <a:avLst/>
                </a:prstGeom>
              </p:spPr>
            </p:pic>
            <p:pic>
              <p:nvPicPr>
                <p:cNvPr id="41" name="Picture 9">
                  <a:extLst>
                    <a:ext uri="{FF2B5EF4-FFF2-40B4-BE49-F238E27FC236}">
                      <a16:creationId xmlns:a16="http://schemas.microsoft.com/office/drawing/2014/main" id="{7CE471BE-3C7B-3A40-AF65-50BC5892B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>
                  <a:off x="5549208" y="2522640"/>
                  <a:ext cx="2357754" cy="424395"/>
                </a:xfrm>
                <a:prstGeom prst="rect">
                  <a:avLst/>
                </a:prstGeom>
              </p:spPr>
            </p:pic>
            <p:pic>
              <p:nvPicPr>
                <p:cNvPr id="42" name="Picture 9">
                  <a:extLst>
                    <a:ext uri="{FF2B5EF4-FFF2-40B4-BE49-F238E27FC236}">
                      <a16:creationId xmlns:a16="http://schemas.microsoft.com/office/drawing/2014/main" id="{5319B018-F5E8-7E4F-BF77-3773347AA8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853162" flipV="1">
                  <a:off x="8285107" y="2832209"/>
                  <a:ext cx="2463460" cy="46645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F3EFE0F-A5AD-1A4A-B776-EB24248E61A7}"/>
                    </a:ext>
                  </a:extLst>
                </p:cNvPr>
                <p:cNvGrpSpPr/>
                <p:nvPr/>
              </p:nvGrpSpPr>
              <p:grpSpPr>
                <a:xfrm>
                  <a:off x="412341" y="2728208"/>
                  <a:ext cx="10905120" cy="3512520"/>
                  <a:chOff x="412341" y="2728208"/>
                  <a:chExt cx="10905120" cy="35125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44" name="Ink 43">
                        <a:extLst>
                          <a:ext uri="{FF2B5EF4-FFF2-40B4-BE49-F238E27FC236}">
                            <a16:creationId xmlns:a16="http://schemas.microsoft.com/office/drawing/2014/main" id="{83B9D586-D731-C34A-9B25-AE6B639AE79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12341" y="2728208"/>
                      <a:ext cx="10811160" cy="3512520"/>
                    </p14:xfrm>
                  </p:contentPart>
                </mc:Choice>
                <mc:Fallback xmlns="">
                  <p:pic>
                    <p:nvPicPr>
                      <p:cNvPr id="25" name="Ink 24">
                        <a:extLst>
                          <a:ext uri="{FF2B5EF4-FFF2-40B4-BE49-F238E27FC236}">
                            <a16:creationId xmlns:a16="http://schemas.microsoft.com/office/drawing/2014/main" id="{47DF1692-4247-5842-932F-4814F956A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901" y="2645768"/>
                        <a:ext cx="10975320" cy="3676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45" name="Ink 44">
                        <a:extLst>
                          <a:ext uri="{FF2B5EF4-FFF2-40B4-BE49-F238E27FC236}">
                            <a16:creationId xmlns:a16="http://schemas.microsoft.com/office/drawing/2014/main" id="{4B7E1C84-3F01-3745-B379-9F96F29914C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956381" y="3292688"/>
                      <a:ext cx="361080" cy="478440"/>
                    </p14:xfrm>
                  </p:contentPart>
                </mc:Choice>
                <mc:Fallback xmlns="">
                  <p:pic>
                    <p:nvPicPr>
                      <p:cNvPr id="26" name="Ink 25">
                        <a:extLst>
                          <a:ext uri="{FF2B5EF4-FFF2-40B4-BE49-F238E27FC236}">
                            <a16:creationId xmlns:a16="http://schemas.microsoft.com/office/drawing/2014/main" id="{774DC942-915C-2F49-BDCC-FA8451E31D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94821" y="3231128"/>
                        <a:ext cx="484200" cy="601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pic>
            <p:nvPicPr>
              <p:cNvPr id="38" name="Picture 37" descr="A picture containing cup, indoor, coffee, blender&#10;&#10;Description automatically generated">
                <a:extLst>
                  <a:ext uri="{FF2B5EF4-FFF2-40B4-BE49-F238E27FC236}">
                    <a16:creationId xmlns:a16="http://schemas.microsoft.com/office/drawing/2014/main" id="{AAD0B462-A626-1046-8DF0-BF423C94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18" l="10000" r="90000">
                            <a14:foregroundMark x1="46949" y1="91818" x2="46949" y2="918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003779"/>
                <a:ext cx="1577125" cy="117616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858805A-6192-F844-86DF-064FF6529773}"/>
                    </a:ext>
                  </a:extLst>
                </p14:cNvPr>
                <p14:cNvContentPartPr/>
                <p14:nvPr/>
              </p14:nvContentPartPr>
              <p14:xfrm>
                <a:off x="4276941" y="1426808"/>
                <a:ext cx="243360" cy="219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858805A-6192-F844-86DF-064FF652977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32506" y="1382403"/>
                  <a:ext cx="331714" cy="3082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4E00FD4-3129-5A43-9F9A-46653F4203A1}"/>
                    </a:ext>
                  </a:extLst>
                </p14:cNvPr>
                <p14:cNvContentPartPr/>
                <p14:nvPr/>
              </p14:nvContentPartPr>
              <p14:xfrm>
                <a:off x="7326501" y="768368"/>
                <a:ext cx="157320" cy="259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4E00FD4-3129-5A43-9F9A-46653F4203A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81996" y="723963"/>
                  <a:ext cx="245813" cy="34749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A1869DE-7310-2643-B9D3-81562FE50042}"/>
                </a:ext>
              </a:extLst>
            </p:cNvPr>
            <p:cNvGrpSpPr/>
            <p:nvPr/>
          </p:nvGrpSpPr>
          <p:grpSpPr>
            <a:xfrm>
              <a:off x="10148901" y="1042688"/>
              <a:ext cx="172800" cy="333720"/>
              <a:chOff x="10148901" y="1042688"/>
              <a:chExt cx="172800" cy="33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B010CBBF-501A-CA4C-A860-5CFC304E36D1}"/>
                      </a:ext>
                    </a:extLst>
                  </p14:cNvPr>
                  <p14:cNvContentPartPr/>
                  <p14:nvPr/>
                </p14:nvContentPartPr>
                <p14:xfrm>
                  <a:off x="10148901" y="1042688"/>
                  <a:ext cx="172800" cy="2120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B010CBBF-501A-CA4C-A860-5CFC304E36D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104540" y="998320"/>
                    <a:ext cx="260490" cy="2997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1CAF73A-DD15-F445-A0EE-B2F4C448BBFF}"/>
                      </a:ext>
                    </a:extLst>
                  </p14:cNvPr>
                  <p14:cNvContentPartPr/>
                  <p14:nvPr/>
                </p14:nvContentPartPr>
                <p14:xfrm>
                  <a:off x="10211541" y="1128728"/>
                  <a:ext cx="86760" cy="2476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1CAF73A-DD15-F445-A0EE-B2F4C448BBFF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167128" y="1084352"/>
                    <a:ext cx="174553" cy="335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68F44D2-EB12-2D40-9071-7233071ED1AC}"/>
                    </a:ext>
                  </a:extLst>
                </p14:cNvPr>
                <p14:cNvContentPartPr/>
                <p14:nvPr/>
              </p14:nvContentPartPr>
              <p14:xfrm>
                <a:off x="1932981" y="3096488"/>
                <a:ext cx="47520" cy="282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68F44D2-EB12-2D40-9071-7233071ED1A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888560" y="3052057"/>
                  <a:ext cx="135329" cy="37094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4198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加入第</a:t>
            </a:r>
            <a:r>
              <a:rPr lang="en-US" altLang="zh-TW" dirty="0"/>
              <a:t>5</a:t>
            </a:r>
            <a:r>
              <a:rPr lang="zh-TW" altLang="en-US" dirty="0"/>
              <a:t>支膠管 按紫色線再次穿過</a:t>
            </a:r>
            <a:r>
              <a:rPr lang="en-US" altLang="zh-TW" dirty="0" smtClean="0"/>
              <a:t>1</a:t>
            </a:r>
            <a:r>
              <a:rPr lang="zh-TW" altLang="en-US" dirty="0" smtClean="0"/>
              <a:t>支膠</a:t>
            </a:r>
            <a:r>
              <a:rPr lang="zh-TW" altLang="en-US" dirty="0"/>
              <a:t>管再到第</a:t>
            </a:r>
            <a:r>
              <a:rPr lang="en-US" altLang="zh-TW" dirty="0" smtClean="0"/>
              <a:t>5</a:t>
            </a:r>
            <a:r>
              <a:rPr lang="zh-TW" altLang="en-US" dirty="0" smtClean="0"/>
              <a:t>支膠</a:t>
            </a:r>
            <a:r>
              <a:rPr lang="zh-TW" altLang="en-US" dirty="0"/>
              <a:t>管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A8A085A-D941-1A48-B558-77056714AEB3}"/>
              </a:ext>
            </a:extLst>
          </p:cNvPr>
          <p:cNvGrpSpPr/>
          <p:nvPr/>
        </p:nvGrpSpPr>
        <p:grpSpPr>
          <a:xfrm>
            <a:off x="1259491" y="2624220"/>
            <a:ext cx="8828126" cy="3438360"/>
            <a:chOff x="1289650" y="1724528"/>
            <a:chExt cx="8828126" cy="34383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E2498A-580D-4C49-9249-76C37188244E}"/>
                </a:ext>
              </a:extLst>
            </p:cNvPr>
            <p:cNvGrpSpPr/>
            <p:nvPr/>
          </p:nvGrpSpPr>
          <p:grpSpPr>
            <a:xfrm>
              <a:off x="1289650" y="1781296"/>
              <a:ext cx="8828126" cy="3293602"/>
              <a:chOff x="1289650" y="1781296"/>
              <a:chExt cx="8828126" cy="329360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9D10D1E-0E28-1A45-B53A-E519184BEAE6}"/>
                  </a:ext>
                </a:extLst>
              </p:cNvPr>
              <p:cNvGrpSpPr/>
              <p:nvPr/>
            </p:nvGrpSpPr>
            <p:grpSpPr>
              <a:xfrm>
                <a:off x="2414221" y="1781296"/>
                <a:ext cx="7703555" cy="3293602"/>
                <a:chOff x="1297941" y="3002528"/>
                <a:chExt cx="6946200" cy="2618640"/>
              </a:xfrm>
            </p:grpSpPr>
            <p:pic>
              <p:nvPicPr>
                <p:cNvPr id="35" name="Picture 9">
                  <a:extLst>
                    <a:ext uri="{FF2B5EF4-FFF2-40B4-BE49-F238E27FC236}">
                      <a16:creationId xmlns:a16="http://schemas.microsoft.com/office/drawing/2014/main" id="{F5F7B477-4EF8-0848-9959-5008F5559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20465761">
                  <a:off x="2680303" y="3217726"/>
                  <a:ext cx="2347472" cy="422544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7F02C68-3D97-7B4A-906E-F774A0D1D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15977252">
                  <a:off x="4454807" y="4170176"/>
                  <a:ext cx="1946039" cy="361139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3332DE49-CB98-A94E-AEEF-A06F1055F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20465761">
                  <a:off x="5676160" y="4877122"/>
                  <a:ext cx="2347472" cy="422544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6DFB3D6-9E33-6E48-921A-1C48527A93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1094994">
                  <a:off x="2714170" y="5049639"/>
                  <a:ext cx="2347472" cy="422544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E5B8E26E-1110-2541-BFFE-3FCFDB4F6E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70" t="42563" r="9111" b="54833"/>
                <a:stretch/>
              </p:blipFill>
              <p:spPr>
                <a:xfrm rot="849348">
                  <a:off x="5740485" y="3128626"/>
                  <a:ext cx="2347472" cy="47890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3127BD8A-1039-5649-B399-6E4A5DE705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7941" y="3002528"/>
                    <a:ext cx="6946200" cy="261864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3127BD8A-1039-5649-B399-6E4A5DE7051E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270025" y="2977916"/>
                      <a:ext cx="7001383" cy="2667292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0291D2E3-23CA-2044-81FF-0A6D6C9FB068}"/>
                    </a:ext>
                  </a:extLst>
                </p:cNvPr>
                <p:cNvGrpSpPr/>
                <p:nvPr/>
              </p:nvGrpSpPr>
              <p:grpSpPr>
                <a:xfrm>
                  <a:off x="5382501" y="5252528"/>
                  <a:ext cx="266760" cy="141480"/>
                  <a:chOff x="5382501" y="5252528"/>
                  <a:chExt cx="266760" cy="1414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47" name="Ink 46">
                        <a:extLst>
                          <a:ext uri="{FF2B5EF4-FFF2-40B4-BE49-F238E27FC236}">
                            <a16:creationId xmlns:a16="http://schemas.microsoft.com/office/drawing/2014/main" id="{832B58BE-4180-6F4D-BA17-3A26C381778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82501" y="5260448"/>
                      <a:ext cx="235440" cy="133560"/>
                    </p14:xfrm>
                  </p:contentPart>
                </mc:Choice>
                <mc:Fallback xmlns="">
                  <p:pic>
                    <p:nvPicPr>
                      <p:cNvPr id="47" name="Ink 46">
                        <a:extLst>
                          <a:ext uri="{FF2B5EF4-FFF2-40B4-BE49-F238E27FC236}">
                            <a16:creationId xmlns:a16="http://schemas.microsoft.com/office/drawing/2014/main" id="{832B58BE-4180-6F4D-BA17-3A26C3817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54611" y="5235800"/>
                        <a:ext cx="290571" cy="18228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48" name="Ink 47">
                        <a:extLst>
                          <a:ext uri="{FF2B5EF4-FFF2-40B4-BE49-F238E27FC236}">
                            <a16:creationId xmlns:a16="http://schemas.microsoft.com/office/drawing/2014/main" id="{60F54BF1-CD68-1E41-8277-3AAA0B8DFDB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97981" y="5252528"/>
                      <a:ext cx="251280" cy="133560"/>
                    </p14:xfrm>
                  </p:contentPart>
                </mc:Choice>
                <mc:Fallback xmlns="">
                  <p:pic>
                    <p:nvPicPr>
                      <p:cNvPr id="48" name="Ink 47">
                        <a:extLst>
                          <a:ext uri="{FF2B5EF4-FFF2-40B4-BE49-F238E27FC236}">
                            <a16:creationId xmlns:a16="http://schemas.microsoft.com/office/drawing/2014/main" id="{60F54BF1-CD68-1E41-8277-3AAA0B8DFD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70061" y="5227880"/>
                        <a:ext cx="306471" cy="18228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EC3C0F0F-BC1E-F54B-B025-2D1D4CAF72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141" y="3237608"/>
                    <a:ext cx="2791080" cy="21171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EC3C0F0F-BC1E-F54B-B025-2D1D4CAF72C5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681224" y="3212987"/>
                      <a:ext cx="2846265" cy="21658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D23826C4-0905-CC45-ADDF-AD7CB3177D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141" y="3951128"/>
                    <a:ext cx="133560" cy="54468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D23826C4-0905-CC45-ADDF-AD7CB3177DC4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681194" y="3926526"/>
                      <a:ext cx="188804" cy="5933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438EB7B9-CD00-554C-B8C6-CE65D2EAB6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40461" y="3198368"/>
                    <a:ext cx="2752200" cy="196380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438EB7B9-CD00-554C-B8C6-CE65D2EAB6D0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712540" y="3173753"/>
                      <a:ext cx="2807393" cy="20124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729A5199-07E7-9942-B08D-1C57369DA4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3821" y="3825488"/>
                    <a:ext cx="102240" cy="143424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729A5199-07E7-9942-B08D-1C57369DA4E9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85908" y="3800873"/>
                      <a:ext cx="157417" cy="14828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367454BA-3859-3442-B582-6DF45847ED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9861" y="5213288"/>
                    <a:ext cx="361080" cy="14940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367454BA-3859-3442-B582-6DF45847ED9A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291936" y="5188674"/>
                      <a:ext cx="416281" cy="19805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pic>
            <p:nvPicPr>
              <p:cNvPr id="34" name="Picture 33" descr="A picture containing cup, indoor, coffee, blender&#10;&#10;Description automatically generated">
                <a:extLst>
                  <a:ext uri="{FF2B5EF4-FFF2-40B4-BE49-F238E27FC236}">
                    <a16:creationId xmlns:a16="http://schemas.microsoft.com/office/drawing/2014/main" id="{2850C39F-68CF-564B-B6DC-927FDF2C9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1818" l="10000" r="90000">
                            <a14:foregroundMark x1="46949" y1="91818" x2="46949" y2="918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9650" y="3404189"/>
                <a:ext cx="1577125" cy="117616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9632768-27EC-2F40-B6AC-59E29961D5E0}"/>
                    </a:ext>
                  </a:extLst>
                </p14:cNvPr>
                <p14:cNvContentPartPr/>
                <p14:nvPr/>
              </p14:nvContentPartPr>
              <p14:xfrm>
                <a:off x="5147061" y="1889408"/>
                <a:ext cx="23760" cy="227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9632768-27EC-2F40-B6AC-59E29961D5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16101" y="1858448"/>
                  <a:ext cx="849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4DF0322-089D-8844-8803-153C9CBAF08A}"/>
                    </a:ext>
                  </a:extLst>
                </p14:cNvPr>
                <p14:cNvContentPartPr/>
                <p14:nvPr/>
              </p14:nvContentPartPr>
              <p14:xfrm>
                <a:off x="8565261" y="1724528"/>
                <a:ext cx="204120" cy="19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4DF0322-089D-8844-8803-153C9CBAF08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534301" y="1693568"/>
                  <a:ext cx="2653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56DE9F4-5AE8-EE41-B2EB-2CDAA1BE189B}"/>
                    </a:ext>
                  </a:extLst>
                </p14:cNvPr>
                <p14:cNvContentPartPr/>
                <p14:nvPr/>
              </p14:nvContentPartPr>
              <p14:xfrm>
                <a:off x="8753541" y="4578248"/>
                <a:ext cx="157320" cy="188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56DE9F4-5AE8-EE41-B2EB-2CDAA1BE189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722581" y="4547229"/>
                  <a:ext cx="218520" cy="2499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1CE1E4-AEEB-1F44-B7DB-060699CFF02D}"/>
                </a:ext>
              </a:extLst>
            </p:cNvPr>
            <p:cNvGrpSpPr/>
            <p:nvPr/>
          </p:nvGrpSpPr>
          <p:grpSpPr>
            <a:xfrm>
              <a:off x="5233461" y="4860488"/>
              <a:ext cx="219960" cy="302400"/>
              <a:chOff x="5233461" y="4860488"/>
              <a:chExt cx="219960" cy="30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8AF6484-642A-1944-B5C2-5962A00B070C}"/>
                      </a:ext>
                    </a:extLst>
                  </p14:cNvPr>
                  <p14:cNvContentPartPr/>
                  <p14:nvPr/>
                </p14:nvContentPartPr>
                <p14:xfrm>
                  <a:off x="5233461" y="4860488"/>
                  <a:ext cx="219960" cy="1648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8AF6484-642A-1944-B5C2-5962A00B070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202450" y="4829595"/>
                    <a:ext cx="281260" cy="2259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99586555-B110-C444-B1D0-361D59262F95}"/>
                      </a:ext>
                    </a:extLst>
                  </p14:cNvPr>
                  <p14:cNvContentPartPr/>
                  <p14:nvPr/>
                </p14:nvContentPartPr>
                <p14:xfrm>
                  <a:off x="5343261" y="4915208"/>
                  <a:ext cx="39600" cy="2476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99586555-B110-C444-B1D0-361D59262F9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312301" y="4884248"/>
                    <a:ext cx="100800" cy="308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AFB9351-2602-9241-A2AD-FB9EBE55CAC6}"/>
                </a:ext>
              </a:extLst>
            </p:cNvPr>
            <p:cNvGrpSpPr/>
            <p:nvPr/>
          </p:nvGrpSpPr>
          <p:grpSpPr>
            <a:xfrm>
              <a:off x="7138581" y="3253448"/>
              <a:ext cx="266760" cy="266760"/>
              <a:chOff x="7138581" y="3253448"/>
              <a:chExt cx="266760" cy="266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346B058-FCFE-8C40-B534-0BFFCBA25052}"/>
                      </a:ext>
                    </a:extLst>
                  </p14:cNvPr>
                  <p14:cNvContentPartPr/>
                  <p14:nvPr/>
                </p14:nvContentPartPr>
                <p14:xfrm>
                  <a:off x="7138581" y="3276848"/>
                  <a:ext cx="149400" cy="24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346B058-FCFE-8C40-B534-0BFFCBA2505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107621" y="3245888"/>
                    <a:ext cx="21060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642A933B-B21F-6D4A-9DE0-CB627E1FA1FE}"/>
                      </a:ext>
                    </a:extLst>
                  </p14:cNvPr>
                  <p14:cNvContentPartPr/>
                  <p14:nvPr/>
                </p14:nvContentPartPr>
                <p14:xfrm>
                  <a:off x="7216701" y="3253448"/>
                  <a:ext cx="188640" cy="162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642A933B-B21F-6D4A-9DE0-CB627E1FA1F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185741" y="3222488"/>
                    <a:ext cx="249840" cy="77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76471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877764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加入第6</a:t>
            </a:r>
            <a:r>
              <a:rPr lang="zh-TW" altLang="en-US" dirty="0"/>
              <a:t>支膠管 按紫色線再次穿過</a:t>
            </a:r>
            <a:r>
              <a:rPr lang="en-US" altLang="zh-TW" dirty="0" smtClean="0"/>
              <a:t>3</a:t>
            </a:r>
            <a:r>
              <a:rPr lang="zh-TW" altLang="en-US" dirty="0" smtClean="0"/>
              <a:t>支膠</a:t>
            </a:r>
            <a:r>
              <a:rPr lang="zh-TW" altLang="en-US" dirty="0"/>
              <a:t>管再到</a:t>
            </a:r>
            <a:r>
              <a:rPr lang="en-US" altLang="zh-TW" dirty="0" smtClean="0"/>
              <a:t>6</a:t>
            </a:r>
            <a:r>
              <a:rPr lang="zh-TW" altLang="en-US" dirty="0" smtClean="0"/>
              <a:t>支膠</a:t>
            </a:r>
            <a:r>
              <a:rPr lang="zh-TW" altLang="en-US" dirty="0"/>
              <a:t>管</a:t>
            </a:r>
            <a:r>
              <a:rPr lang="en-US" altLang="zh-TW" dirty="0"/>
              <a:t>,</a:t>
            </a:r>
            <a:r>
              <a:rPr lang="zh-TW" altLang="en-US" dirty="0" smtClean="0"/>
              <a:t>最後將</a:t>
            </a:r>
            <a:r>
              <a:rPr lang="en-US" altLang="zh-TW" dirty="0" smtClean="0"/>
              <a:t>A</a:t>
            </a:r>
            <a:r>
              <a:rPr lang="zh-TW" altLang="en-US" dirty="0"/>
              <a:t>位和</a:t>
            </a:r>
            <a:r>
              <a:rPr lang="en-US" altLang="zh-TW" dirty="0"/>
              <a:t>B</a:t>
            </a:r>
            <a:r>
              <a:rPr lang="zh-TW" altLang="en-US" dirty="0"/>
              <a:t>位再連接打繩結</a:t>
            </a:r>
            <a:r>
              <a:rPr lang="en-US" altLang="zh-TW" dirty="0"/>
              <a:t>.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5687C0-17DB-7547-9840-73701CC28B8B}"/>
              </a:ext>
            </a:extLst>
          </p:cNvPr>
          <p:cNvGrpSpPr/>
          <p:nvPr/>
        </p:nvGrpSpPr>
        <p:grpSpPr>
          <a:xfrm>
            <a:off x="369864" y="3062432"/>
            <a:ext cx="11423556" cy="3203559"/>
            <a:chOff x="231559" y="2947808"/>
            <a:chExt cx="11423556" cy="32035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10DB3D-EFCE-624E-86AB-8D2269DD426C}"/>
                </a:ext>
              </a:extLst>
            </p:cNvPr>
            <p:cNvGrpSpPr/>
            <p:nvPr/>
          </p:nvGrpSpPr>
          <p:grpSpPr>
            <a:xfrm>
              <a:off x="231559" y="3128626"/>
              <a:ext cx="10812183" cy="2343557"/>
              <a:chOff x="231559" y="3128626"/>
              <a:chExt cx="10812183" cy="234355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7714DF3-AE98-4E45-8023-BB2A68F09F37}"/>
                  </a:ext>
                </a:extLst>
              </p:cNvPr>
              <p:cNvGrpSpPr/>
              <p:nvPr/>
            </p:nvGrpSpPr>
            <p:grpSpPr>
              <a:xfrm>
                <a:off x="231559" y="3128626"/>
                <a:ext cx="9971993" cy="2343557"/>
                <a:chOff x="231559" y="3128626"/>
                <a:chExt cx="9971993" cy="2343557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AAC9496-8637-E144-82C0-92F3C0EECA78}"/>
                    </a:ext>
                  </a:extLst>
                </p:cNvPr>
                <p:cNvGrpSpPr/>
                <p:nvPr/>
              </p:nvGrpSpPr>
              <p:grpSpPr>
                <a:xfrm>
                  <a:off x="2680303" y="3128626"/>
                  <a:ext cx="7523249" cy="2343557"/>
                  <a:chOff x="2680303" y="3128626"/>
                  <a:chExt cx="7523249" cy="2343557"/>
                </a:xfrm>
              </p:grpSpPr>
              <p:pic>
                <p:nvPicPr>
                  <p:cNvPr id="54" name="Picture 9">
                    <a:extLst>
                      <a:ext uri="{FF2B5EF4-FFF2-40B4-BE49-F238E27FC236}">
                        <a16:creationId xmlns:a16="http://schemas.microsoft.com/office/drawing/2014/main" id="{91BB32BB-2C77-F740-BD6C-387228288A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070" t="42563" r="9111" b="54833"/>
                  <a:stretch/>
                </p:blipFill>
                <p:spPr>
                  <a:xfrm rot="20465761">
                    <a:off x="2680303" y="3217726"/>
                    <a:ext cx="2347472" cy="422544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DBD40086-D205-AF4B-A269-1AB9978B2C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070" t="42563" r="9111" b="54833"/>
                  <a:stretch/>
                </p:blipFill>
                <p:spPr>
                  <a:xfrm rot="15977252">
                    <a:off x="4454807" y="4170176"/>
                    <a:ext cx="1946039" cy="361139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5CC5D900-9756-7B42-A502-523345C5A0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070" t="42563" r="9111" b="54833"/>
                  <a:stretch/>
                </p:blipFill>
                <p:spPr>
                  <a:xfrm rot="20465761">
                    <a:off x="5676160" y="4877122"/>
                    <a:ext cx="2347472" cy="42254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C975A63F-E75C-7B49-BA30-A42F46A9C3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070" t="42563" r="9111" b="54833"/>
                  <a:stretch/>
                </p:blipFill>
                <p:spPr>
                  <a:xfrm rot="1094994">
                    <a:off x="2714170" y="5049639"/>
                    <a:ext cx="2347472" cy="422544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>
                    <a:extLst>
                      <a:ext uri="{FF2B5EF4-FFF2-40B4-BE49-F238E27FC236}">
                        <a16:creationId xmlns:a16="http://schemas.microsoft.com/office/drawing/2014/main" id="{B9A009E8-9A88-E447-9FD0-79016E704C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070" t="42563" r="9111" b="54833"/>
                  <a:stretch/>
                </p:blipFill>
                <p:spPr>
                  <a:xfrm rot="849348">
                    <a:off x="5740485" y="3128626"/>
                    <a:ext cx="2347472" cy="478901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>
                    <a:extLst>
                      <a:ext uri="{FF2B5EF4-FFF2-40B4-BE49-F238E27FC236}">
                        <a16:creationId xmlns:a16="http://schemas.microsoft.com/office/drawing/2014/main" id="{6BD2577A-0F71-9C42-B057-43FCD52EC9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070" t="42563" r="9111" b="54833"/>
                  <a:stretch/>
                </p:blipFill>
                <p:spPr>
                  <a:xfrm rot="21357494" flipV="1">
                    <a:off x="8257513" y="3896237"/>
                    <a:ext cx="1946039" cy="448109"/>
                  </a:xfrm>
                  <a:prstGeom prst="rect">
                    <a:avLst/>
                  </a:prstGeom>
                </p:spPr>
              </p:pic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5CB87D0A-BFFD-8D41-902B-3AE82CAECCAA}"/>
                      </a:ext>
                    </a:extLst>
                  </p:cNvPr>
                  <p:cNvGrpSpPr/>
                  <p:nvPr/>
                </p:nvGrpSpPr>
                <p:grpSpPr>
                  <a:xfrm>
                    <a:off x="5837181" y="4782008"/>
                    <a:ext cx="2038680" cy="682200"/>
                    <a:chOff x="5837181" y="4782008"/>
                    <a:chExt cx="2038680" cy="68220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">
                      <p14:nvContentPartPr>
                        <p14:cNvPr id="61" name="Ink 60">
                          <a:extLst>
                            <a:ext uri="{FF2B5EF4-FFF2-40B4-BE49-F238E27FC236}">
                              <a16:creationId xmlns:a16="http://schemas.microsoft.com/office/drawing/2014/main" id="{8A5D52BC-9682-954C-8BE8-F442E2BD254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5837181" y="4782008"/>
                        <a:ext cx="2038680" cy="682200"/>
                      </p14:xfrm>
                    </p:contentPart>
                  </mc:Choice>
                  <mc:Fallback xmlns="">
                    <p:pic>
                      <p:nvPicPr>
                        <p:cNvPr id="61" name="Ink 60">
                          <a:extLst>
                            <a:ext uri="{FF2B5EF4-FFF2-40B4-BE49-F238E27FC236}">
                              <a16:creationId xmlns:a16="http://schemas.microsoft.com/office/drawing/2014/main" id="{8A5D52BC-9682-954C-8BE8-F442E2BD254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821701" y="4766528"/>
                          <a:ext cx="2069280" cy="7128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">
                      <p14:nvContentPartPr>
                        <p14:cNvPr id="62" name="Ink 61">
                          <a:extLst>
                            <a:ext uri="{FF2B5EF4-FFF2-40B4-BE49-F238E27FC236}">
                              <a16:creationId xmlns:a16="http://schemas.microsoft.com/office/drawing/2014/main" id="{6B272FC6-30AD-2447-A274-5D75E946882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7154061" y="4837088"/>
                        <a:ext cx="619560" cy="227880"/>
                      </p14:xfrm>
                    </p:contentPart>
                  </mc:Choice>
                  <mc:Fallback xmlns="">
                    <p:pic>
                      <p:nvPicPr>
                        <p:cNvPr id="62" name="Ink 61">
                          <a:extLst>
                            <a:ext uri="{FF2B5EF4-FFF2-40B4-BE49-F238E27FC236}">
                              <a16:creationId xmlns:a16="http://schemas.microsoft.com/office/drawing/2014/main" id="{6B272FC6-30AD-2447-A274-5D75E94688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138581" y="4821608"/>
                          <a:ext cx="650160" cy="25848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p:pic>
              <p:nvPicPr>
                <p:cNvPr id="53" name="Picture 52" descr="A picture containing cup, indoor, coffee, blender&#10;&#10;Description automatically generated">
                  <a:extLst>
                    <a:ext uri="{FF2B5EF4-FFF2-40B4-BE49-F238E27FC236}">
                      <a16:creationId xmlns:a16="http://schemas.microsoft.com/office/drawing/2014/main" id="{1822BF77-4D20-CA44-991E-B0A235E535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1818" l="10000" r="90000">
                              <a14:foregroundMark x1="46949" y1="91818" x2="46949" y2="9181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559" y="4029608"/>
                  <a:ext cx="1577125" cy="1176161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3EAA49E6-3AAE-DD49-B940-59842D70A665}"/>
                      </a:ext>
                    </a:extLst>
                  </p14:cNvPr>
                  <p14:cNvContentPartPr/>
                  <p14:nvPr/>
                </p14:nvContentPartPr>
                <p14:xfrm>
                  <a:off x="2228782" y="3964635"/>
                  <a:ext cx="200160" cy="22104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3EAA49E6-3AAE-DD49-B940-59842D70A66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219782" y="3955635"/>
                    <a:ext cx="217800" cy="23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6087560-A460-F742-AA44-393849753D26}"/>
                      </a:ext>
                    </a:extLst>
                  </p14:cNvPr>
                  <p14:cNvContentPartPr/>
                  <p14:nvPr/>
                </p14:nvContentPartPr>
                <p14:xfrm>
                  <a:off x="10566382" y="3928995"/>
                  <a:ext cx="223920" cy="174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A6087560-A460-F742-AA44-393849753D2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557396" y="3919995"/>
                    <a:ext cx="241532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C3E60B3-B420-2D43-AC45-D373BBCCE844}"/>
                      </a:ext>
                    </a:extLst>
                  </p14:cNvPr>
                  <p14:cNvContentPartPr/>
                  <p14:nvPr/>
                </p14:nvContentPartPr>
                <p14:xfrm>
                  <a:off x="2206102" y="3457395"/>
                  <a:ext cx="270720" cy="314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3C3E60B3-B420-2D43-AC45-D373BBCCE84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197102" y="3448395"/>
                    <a:ext cx="28836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A16053A-8446-FC47-85B5-40DE4810B56A}"/>
                      </a:ext>
                    </a:extLst>
                  </p14:cNvPr>
                  <p14:cNvContentPartPr/>
                  <p14:nvPr/>
                </p14:nvContentPartPr>
                <p14:xfrm>
                  <a:off x="2211142" y="3619395"/>
                  <a:ext cx="208440" cy="388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A16053A-8446-FC47-85B5-40DE4810B56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202142" y="3610395"/>
                    <a:ext cx="22608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CBD9ADD0-E871-284C-8607-9B84E484462A}"/>
                      </a:ext>
                    </a:extLst>
                  </p14:cNvPr>
                  <p14:cNvContentPartPr/>
                  <p14:nvPr/>
                </p14:nvContentPartPr>
                <p14:xfrm>
                  <a:off x="10791022" y="3575115"/>
                  <a:ext cx="360" cy="2354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CBD9ADD0-E871-284C-8607-9B84E484462A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0782022" y="3566101"/>
                    <a:ext cx="18000" cy="25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15A7BDE-0F2E-D54B-8ECB-D6E1E8B10FB0}"/>
                      </a:ext>
                    </a:extLst>
                  </p14:cNvPr>
                  <p14:cNvContentPartPr/>
                  <p14:nvPr/>
                </p14:nvContentPartPr>
                <p14:xfrm>
                  <a:off x="10820542" y="3575835"/>
                  <a:ext cx="223200" cy="2689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15A7BDE-0F2E-D54B-8ECB-D6E1E8B10FB0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811542" y="3566835"/>
                    <a:ext cx="240840" cy="286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99175A6-7657-3C41-80AE-D5D947EA46BD}"/>
                    </a:ext>
                  </a:extLst>
                </p14:cNvPr>
                <p14:cNvContentPartPr/>
                <p14:nvPr/>
              </p14:nvContentPartPr>
              <p14:xfrm>
                <a:off x="3884901" y="2955368"/>
                <a:ext cx="23760" cy="259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99175A6-7657-3C41-80AE-D5D947EA46B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53941" y="2924365"/>
                  <a:ext cx="84960" cy="3204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7B03413-1759-6B42-A880-ECE64B88648C}"/>
                    </a:ext>
                  </a:extLst>
                </p14:cNvPr>
                <p14:cNvContentPartPr/>
                <p14:nvPr/>
              </p14:nvContentPartPr>
              <p14:xfrm>
                <a:off x="6887661" y="2947808"/>
                <a:ext cx="204120" cy="180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7B03413-1759-6B42-A880-ECE64B88648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56756" y="2916848"/>
                  <a:ext cx="265212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9C3B3E2-CE1A-9240-B0AD-A63C98DECACA}"/>
                    </a:ext>
                  </a:extLst>
                </p14:cNvPr>
                <p14:cNvContentPartPr/>
                <p14:nvPr/>
              </p14:nvContentPartPr>
              <p14:xfrm>
                <a:off x="6785781" y="5244608"/>
                <a:ext cx="187560" cy="22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9C3B3E2-CE1A-9240-B0AD-A63C98DECAC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54821" y="5213648"/>
                  <a:ext cx="248760" cy="289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0CCE80-014B-334D-B079-12E3DE0AAF3A}"/>
                </a:ext>
              </a:extLst>
            </p:cNvPr>
            <p:cNvGrpSpPr/>
            <p:nvPr/>
          </p:nvGrpSpPr>
          <p:grpSpPr>
            <a:xfrm>
              <a:off x="3728301" y="5369888"/>
              <a:ext cx="235440" cy="314280"/>
              <a:chOff x="3728301" y="5369888"/>
              <a:chExt cx="235440" cy="31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34D05981-496B-4143-90E0-D2D3994FE03F}"/>
                      </a:ext>
                    </a:extLst>
                  </p14:cNvPr>
                  <p14:cNvContentPartPr/>
                  <p14:nvPr/>
                </p14:nvContentPartPr>
                <p14:xfrm>
                  <a:off x="3728301" y="5369888"/>
                  <a:ext cx="235440" cy="1573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34D05981-496B-4143-90E0-D2D3994FE03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697388" y="5338857"/>
                    <a:ext cx="296547" cy="218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69BA61E-8C81-D449-88E9-F4A0DEEF9D6E}"/>
                      </a:ext>
                    </a:extLst>
                  </p14:cNvPr>
                  <p14:cNvContentPartPr/>
                  <p14:nvPr/>
                </p14:nvContentPartPr>
                <p14:xfrm>
                  <a:off x="3853581" y="5424968"/>
                  <a:ext cx="23760" cy="2592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69BA61E-8C81-D449-88E9-F4A0DEEF9D6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822621" y="5394008"/>
                    <a:ext cx="84960" cy="320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580F45-2403-724B-901F-BEB901BBC2F7}"/>
                </a:ext>
              </a:extLst>
            </p:cNvPr>
            <p:cNvGrpSpPr/>
            <p:nvPr/>
          </p:nvGrpSpPr>
          <p:grpSpPr>
            <a:xfrm>
              <a:off x="5578341" y="4233368"/>
              <a:ext cx="196200" cy="251280"/>
              <a:chOff x="5578341" y="4233368"/>
              <a:chExt cx="196200" cy="251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7FCE8D6D-BCB7-F74F-88E3-5DD1189C7C59}"/>
                      </a:ext>
                    </a:extLst>
                  </p14:cNvPr>
                  <p14:cNvContentPartPr/>
                  <p14:nvPr/>
                </p14:nvContentPartPr>
                <p14:xfrm>
                  <a:off x="5578341" y="4233368"/>
                  <a:ext cx="157320" cy="2512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7FCE8D6D-BCB7-F74F-88E3-5DD1189C7C5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547310" y="4202408"/>
                    <a:ext cx="218660" cy="31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1D2AA503-2DE2-D248-81AA-208321115D98}"/>
                      </a:ext>
                    </a:extLst>
                  </p14:cNvPr>
                  <p14:cNvContentPartPr/>
                  <p14:nvPr/>
                </p14:nvContentPartPr>
                <p14:xfrm>
                  <a:off x="5640981" y="4248848"/>
                  <a:ext cx="133560" cy="162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1D2AA503-2DE2-D248-81AA-208321115D9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610021" y="4217184"/>
                    <a:ext cx="194760" cy="7879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6A231D-634E-0542-B524-069DD3337E8A}"/>
                </a:ext>
              </a:extLst>
            </p:cNvPr>
            <p:cNvSpPr txBox="1"/>
            <p:nvPr/>
          </p:nvSpPr>
          <p:spPr>
            <a:xfrm>
              <a:off x="9348115" y="5628147"/>
              <a:ext cx="2307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3992A">
                      <a:lumMod val="75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A和B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3992A">
                      <a:lumMod val="75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3992A">
                      <a:lumMod val="75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打結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3992A">
                    <a:lumMod val="75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0B1BE3C-1934-7F4F-A4C1-B81FE964127E}"/>
                    </a:ext>
                  </a:extLst>
                </p14:cNvPr>
                <p14:cNvContentPartPr/>
                <p14:nvPr/>
              </p14:nvContentPartPr>
              <p14:xfrm>
                <a:off x="11034861" y="3880568"/>
                <a:ext cx="164880" cy="219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0B1BE3C-1934-7F4F-A4C1-B81FE964127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003901" y="3849608"/>
                  <a:ext cx="2260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BB2BCE5-55E2-E744-AD5B-CE6041399F2C}"/>
                    </a:ext>
                  </a:extLst>
                </p14:cNvPr>
                <p14:cNvContentPartPr/>
                <p14:nvPr/>
              </p14:nvContentPartPr>
              <p14:xfrm>
                <a:off x="9200301" y="3606248"/>
                <a:ext cx="118080" cy="286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B2BCE5-55E2-E744-AD5B-CE6041399F2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169341" y="3575288"/>
                  <a:ext cx="1792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F5D514F-A44A-5741-9205-FA48F2034069}"/>
                    </a:ext>
                  </a:extLst>
                </p14:cNvPr>
                <p14:cNvContentPartPr/>
                <p14:nvPr/>
              </p14:nvContentPartPr>
              <p14:xfrm>
                <a:off x="1243221" y="2994608"/>
                <a:ext cx="6964200" cy="2649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F5D514F-A44A-5741-9205-FA48F203406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27741" y="2979128"/>
                  <a:ext cx="6994800" cy="268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7B3EBC3-94A5-E643-9114-CDE39C9513B5}"/>
                    </a:ext>
                  </a:extLst>
                </p14:cNvPr>
                <p14:cNvContentPartPr/>
                <p14:nvPr/>
              </p14:nvContentPartPr>
              <p14:xfrm>
                <a:off x="5521572" y="3988967"/>
                <a:ext cx="5617800" cy="1398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7B3EBC3-94A5-E643-9114-CDE39C9513B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490612" y="3958007"/>
                  <a:ext cx="5679000" cy="14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9F68063-C4E3-7947-BF57-A8455C2B7346}"/>
                    </a:ext>
                  </a:extLst>
                </p14:cNvPr>
                <p14:cNvContentPartPr/>
                <p14:nvPr/>
              </p14:nvContentPartPr>
              <p14:xfrm>
                <a:off x="8193492" y="4142327"/>
                <a:ext cx="10080" cy="91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9F68063-C4E3-7947-BF57-A8455C2B734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162532" y="4111245"/>
                  <a:ext cx="71280" cy="15288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5CE6923-7C8A-1249-B515-7C33913C1A8F}"/>
                </a:ext>
              </a:extLst>
            </p:cNvPr>
            <p:cNvGrpSpPr/>
            <p:nvPr/>
          </p:nvGrpSpPr>
          <p:grpSpPr>
            <a:xfrm>
              <a:off x="8075887" y="4214440"/>
              <a:ext cx="214560" cy="126720"/>
              <a:chOff x="8075887" y="4214440"/>
              <a:chExt cx="214560" cy="126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126C829A-521C-AB47-AC2D-AF77E7A979B6}"/>
                      </a:ext>
                    </a:extLst>
                  </p14:cNvPr>
                  <p14:cNvContentPartPr/>
                  <p14:nvPr/>
                </p14:nvContentPartPr>
                <p14:xfrm>
                  <a:off x="8136727" y="4214440"/>
                  <a:ext cx="153720" cy="874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126C829A-521C-AB47-AC2D-AF77E7A979B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8105767" y="4183480"/>
                    <a:ext cx="21492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301385CC-047F-5D4C-872E-7C917D46D17E}"/>
                      </a:ext>
                    </a:extLst>
                  </p14:cNvPr>
                  <p14:cNvContentPartPr/>
                  <p14:nvPr/>
                </p14:nvContentPartPr>
                <p14:xfrm>
                  <a:off x="8080207" y="4247200"/>
                  <a:ext cx="149400" cy="939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301385CC-047F-5D4C-872E-7C917D46D17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049247" y="4216240"/>
                    <a:ext cx="210600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B56F149-EC4C-D443-ABA0-E0836DD89E96}"/>
                      </a:ext>
                    </a:extLst>
                  </p14:cNvPr>
                  <p14:cNvContentPartPr/>
                  <p14:nvPr/>
                </p14:nvContentPartPr>
                <p14:xfrm>
                  <a:off x="8075887" y="4239640"/>
                  <a:ext cx="184320" cy="972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B56F149-EC4C-D443-ABA0-E0836DD89E9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044866" y="4208680"/>
                    <a:ext cx="245640" cy="158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3D03093-CF4B-2142-8686-6EA569AB86F1}"/>
                </a:ext>
              </a:extLst>
            </p:cNvPr>
            <p:cNvGrpSpPr/>
            <p:nvPr/>
          </p:nvGrpSpPr>
          <p:grpSpPr>
            <a:xfrm>
              <a:off x="10588533" y="3930887"/>
              <a:ext cx="150480" cy="156960"/>
              <a:chOff x="10588533" y="3930887"/>
              <a:chExt cx="150480" cy="15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F5661C8-801D-C640-9EB0-6537666C6097}"/>
                      </a:ext>
                    </a:extLst>
                  </p14:cNvPr>
                  <p14:cNvContentPartPr/>
                  <p14:nvPr/>
                </p14:nvContentPartPr>
                <p14:xfrm>
                  <a:off x="10603581" y="3959048"/>
                  <a:ext cx="85680" cy="788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F5661C8-801D-C640-9EB0-6537666C609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0572621" y="3928088"/>
                    <a:ext cx="14688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67BC9172-7A44-A34B-B632-E6D8A58F8483}"/>
                      </a:ext>
                    </a:extLst>
                  </p14:cNvPr>
                  <p14:cNvContentPartPr/>
                  <p14:nvPr/>
                </p14:nvContentPartPr>
                <p14:xfrm>
                  <a:off x="10626981" y="3951128"/>
                  <a:ext cx="78840" cy="867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67BC9172-7A44-A34B-B632-E6D8A58F8483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0595879" y="3920168"/>
                    <a:ext cx="140321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9AD05AB9-D570-BD41-BCE5-579A5F3229DF}"/>
                      </a:ext>
                    </a:extLst>
                  </p14:cNvPr>
                  <p14:cNvContentPartPr/>
                  <p14:nvPr/>
                </p14:nvContentPartPr>
                <p14:xfrm>
                  <a:off x="10626981" y="3951128"/>
                  <a:ext cx="110160" cy="1101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9AD05AB9-D570-BD41-BCE5-579A5F3229DF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0596021" y="3920168"/>
                    <a:ext cx="171360" cy="17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34DAE8E4-1143-0B44-BCD6-8BD58DACA32F}"/>
                      </a:ext>
                    </a:extLst>
                  </p14:cNvPr>
                  <p14:cNvContentPartPr/>
                  <p14:nvPr/>
                </p14:nvContentPartPr>
                <p14:xfrm>
                  <a:off x="10626981" y="3991088"/>
                  <a:ext cx="70920" cy="856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4DAE8E4-1143-0B44-BCD6-8BD58DACA32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0596021" y="3960128"/>
                    <a:ext cx="13212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FF78BBB6-F7E8-2149-8131-B9AB270BDFFA}"/>
                      </a:ext>
                    </a:extLst>
                  </p14:cNvPr>
                  <p14:cNvContentPartPr/>
                  <p14:nvPr/>
                </p14:nvContentPartPr>
                <p14:xfrm>
                  <a:off x="10588533" y="3930887"/>
                  <a:ext cx="150480" cy="1569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FF78BBB6-F7E8-2149-8131-B9AB270BDFFA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0557573" y="3899927"/>
                    <a:ext cx="211680" cy="218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58326D-86D7-0C44-A850-9D5578F83C6F}"/>
                </a:ext>
              </a:extLst>
            </p:cNvPr>
            <p:cNvGrpSpPr/>
            <p:nvPr/>
          </p:nvGrpSpPr>
          <p:grpSpPr>
            <a:xfrm>
              <a:off x="5479402" y="4730918"/>
              <a:ext cx="2437495" cy="579335"/>
              <a:chOff x="5479402" y="4730918"/>
              <a:chExt cx="2437495" cy="57933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527D1604-9189-B447-9518-CE62F64EE5E9}"/>
                      </a:ext>
                    </a:extLst>
                  </p14:cNvPr>
                  <p14:cNvContentPartPr/>
                  <p14:nvPr/>
                </p14:nvContentPartPr>
                <p14:xfrm>
                  <a:off x="5479402" y="4983733"/>
                  <a:ext cx="16200" cy="1411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527D1604-9189-B447-9518-CE62F64EE5E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448442" y="4952773"/>
                    <a:ext cx="7740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6F5EC3D-0CEB-1547-B52D-4622A83D50B3}"/>
                      </a:ext>
                    </a:extLst>
                  </p14:cNvPr>
                  <p14:cNvContentPartPr/>
                  <p14:nvPr/>
                </p14:nvContentPartPr>
                <p14:xfrm>
                  <a:off x="5492362" y="5076253"/>
                  <a:ext cx="29160" cy="23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6F5EC3D-0CEB-1547-B52D-4622A83D50B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5461402" y="5045293"/>
                    <a:ext cx="90360" cy="29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AB04F1BA-B824-5B40-B4FE-91D3BF7A17AD}"/>
                      </a:ext>
                    </a:extLst>
                  </p14:cNvPr>
                  <p14:cNvContentPartPr/>
                  <p14:nvPr/>
                </p14:nvContentPartPr>
                <p14:xfrm>
                  <a:off x="7770017" y="4730918"/>
                  <a:ext cx="146880" cy="114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AB04F1BA-B824-5B40-B4FE-91D3BF7A17AD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739133" y="4699958"/>
                    <a:ext cx="20793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8A10AEA-AE17-A849-9598-B39C69BE1AFE}"/>
                      </a:ext>
                    </a:extLst>
                  </p14:cNvPr>
                  <p14:cNvContentPartPr/>
                  <p14:nvPr/>
                </p14:nvContentPartPr>
                <p14:xfrm>
                  <a:off x="7606937" y="4869518"/>
                  <a:ext cx="90000" cy="49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8A10AEA-AE17-A849-9598-B39C69BE1AFE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575853" y="4838558"/>
                    <a:ext cx="151446" cy="11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D990026-EEC5-574F-B3F6-1BD5BCA0D1D5}"/>
                    </a:ext>
                  </a:extLst>
                </p14:cNvPr>
                <p14:cNvContentPartPr/>
                <p14:nvPr/>
              </p14:nvContentPartPr>
              <p14:xfrm>
                <a:off x="9218155" y="3811041"/>
                <a:ext cx="84960" cy="9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D990026-EEC5-574F-B3F6-1BD5BCA0D1D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187195" y="3779960"/>
                  <a:ext cx="146160" cy="15395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477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</a:t>
            </a:r>
            <a:r>
              <a:rPr lang="zh-TW" altLang="en-US" dirty="0"/>
              <a:t>是一個已完成的</a:t>
            </a:r>
            <a:r>
              <a:rPr lang="zh-TW" altLang="en-US" dirty="0" smtClean="0"/>
              <a:t>三角錐骨架</a:t>
            </a:r>
            <a:r>
              <a:rPr lang="zh-TW" altLang="en-US" dirty="0"/>
              <a:t>結構</a:t>
            </a:r>
            <a:r>
              <a:rPr lang="en-US" altLang="zh-TW" dirty="0"/>
              <a:t>,</a:t>
            </a:r>
            <a:r>
              <a:rPr lang="zh-TW" altLang="en-US" dirty="0"/>
              <a:t>把一張剪裁好的</a:t>
            </a:r>
            <a:r>
              <a:rPr lang="zh-TW" altLang="en-US" dirty="0" smtClean="0"/>
              <a:t>色紙放在</a:t>
            </a:r>
            <a:r>
              <a:rPr lang="en-US" altLang="zh-TW" dirty="0"/>
              <a:t>H</a:t>
            </a:r>
            <a:r>
              <a:rPr lang="zh-TW" altLang="en-US" dirty="0"/>
              <a:t>位置</a:t>
            </a:r>
            <a:r>
              <a:rPr lang="en-US" altLang="zh-TW" dirty="0"/>
              <a:t>,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7019" y="2515900"/>
            <a:ext cx="6897641" cy="3317875"/>
          </a:xfrm>
          <a:prstGeom prst="rect">
            <a:avLst/>
          </a:prstGeom>
        </p:spPr>
      </p:pic>
      <p:pic>
        <p:nvPicPr>
          <p:cNvPr id="6" name="handcra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4303" y="668476"/>
            <a:ext cx="3395779" cy="52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0026" cy="68718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3286" y="160945"/>
            <a:ext cx="153824" cy="2274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487110" y="68366"/>
            <a:ext cx="1059679" cy="92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 rot="17885951">
            <a:off x="-48545" y="1186006"/>
            <a:ext cx="2212656" cy="7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3320395" y="68365"/>
            <a:ext cx="1059679" cy="92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 rot="3492441" flipV="1">
            <a:off x="2955580" y="1230899"/>
            <a:ext cx="2102456" cy="8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 rot="15794223">
            <a:off x="3440135" y="1295861"/>
            <a:ext cx="2212656" cy="7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弧形箭號 (下彎) 14"/>
          <p:cNvSpPr/>
          <p:nvPr/>
        </p:nvSpPr>
        <p:spPr>
          <a:xfrm rot="1248993">
            <a:off x="592315" y="581411"/>
            <a:ext cx="1745970" cy="677655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6" name="弧形箭號 (下彎) 15"/>
          <p:cNvSpPr/>
          <p:nvPr/>
        </p:nvSpPr>
        <p:spPr>
          <a:xfrm rot="18793830" flipH="1">
            <a:off x="2509355" y="469619"/>
            <a:ext cx="1576808" cy="677655"/>
          </a:xfrm>
          <a:prstGeom prst="curvedDownArrow">
            <a:avLst>
              <a:gd name="adj1" fmla="val 19157"/>
              <a:gd name="adj2" fmla="val 32980"/>
              <a:gd name="adj3" fmla="val 417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36" y="160944"/>
            <a:ext cx="5785916" cy="6283141"/>
          </a:xfrm>
          <a:prstGeom prst="rect">
            <a:avLst/>
          </a:prstGeom>
        </p:spPr>
      </p:pic>
      <p:sp>
        <p:nvSpPr>
          <p:cNvPr id="18" name="弧形箭號 (下彎) 17"/>
          <p:cNvSpPr/>
          <p:nvPr/>
        </p:nvSpPr>
        <p:spPr>
          <a:xfrm rot="21392925">
            <a:off x="9231372" y="1821801"/>
            <a:ext cx="1904914" cy="677655"/>
          </a:xfrm>
          <a:prstGeom prst="curvedDownArrow">
            <a:avLst>
              <a:gd name="adj1" fmla="val 19157"/>
              <a:gd name="adj2" fmla="val 32980"/>
              <a:gd name="adj3" fmla="val 417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176</TotalTime>
  <Words>169</Words>
  <Application>Microsoft Office PowerPoint</Application>
  <PresentationFormat>Widescreen</PresentationFormat>
  <Paragraphs>13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微軟正黑體</vt:lpstr>
      <vt:lpstr>新細明體</vt:lpstr>
      <vt:lpstr>Arial</vt:lpstr>
      <vt:lpstr>Garamond</vt:lpstr>
      <vt:lpstr>Organic</vt:lpstr>
      <vt:lpstr>P5 立體風箏 (Tetrahedral Kite)</vt:lpstr>
      <vt:lpstr>由三角錐體/四面體 組成的 立體風箏</vt:lpstr>
      <vt:lpstr>PowerPoint Presentation</vt:lpstr>
      <vt:lpstr>材料</vt:lpstr>
      <vt:lpstr>用線連續串4支膠管</vt:lpstr>
      <vt:lpstr>加入第5支膠管 按紫色線再次穿過1支膠管再到第5支膠管</vt:lpstr>
      <vt:lpstr>加入第6支膠管 按紫色線再次穿過3支膠管再到6支膠管,最後將A位和B位再連接打繩結.</vt:lpstr>
      <vt:lpstr>G是一個已完成的三角錐骨架結構,把一張剪裁好的色紙放在H位置,</vt:lpstr>
      <vt:lpstr>PowerPoint Presentation</vt:lpstr>
      <vt:lpstr>先把3個獨立的三角錐,以同一方向,如I,J,K拼在一起,並用線緊密打結連在一起.</vt:lpstr>
      <vt:lpstr>把最後一個三角錐如圖,疊上頂並依照線的長度,在M&amp;N位打結,用作管定線的角度.</vt:lpstr>
    </vt:vector>
  </TitlesOfParts>
  <Company>The Education University of Hong Kong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英華小學</dc:title>
  <dc:creator>LAU, Karic R [SES]</dc:creator>
  <cp:lastModifiedBy>LAU, King-yuet Astor</cp:lastModifiedBy>
  <cp:revision>18</cp:revision>
  <dcterms:created xsi:type="dcterms:W3CDTF">2021-12-13T06:17:48Z</dcterms:created>
  <dcterms:modified xsi:type="dcterms:W3CDTF">2023-02-21T04:51:28Z</dcterms:modified>
</cp:coreProperties>
</file>