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1" r:id="rId2"/>
    <p:sldId id="295" r:id="rId3"/>
    <p:sldId id="258" r:id="rId4"/>
    <p:sldId id="296" r:id="rId5"/>
    <p:sldId id="269" r:id="rId6"/>
    <p:sldId id="288" r:id="rId7"/>
    <p:sldId id="278" r:id="rId8"/>
    <p:sldId id="279" r:id="rId9"/>
    <p:sldId id="289" r:id="rId10"/>
    <p:sldId id="290" r:id="rId11"/>
    <p:sldId id="257" r:id="rId12"/>
    <p:sldId id="280" r:id="rId13"/>
    <p:sldId id="268" r:id="rId14"/>
    <p:sldId id="281" r:id="rId15"/>
    <p:sldId id="270" r:id="rId16"/>
    <p:sldId id="282" r:id="rId17"/>
    <p:sldId id="283" r:id="rId18"/>
    <p:sldId id="274" r:id="rId19"/>
    <p:sldId id="284" r:id="rId20"/>
    <p:sldId id="275" r:id="rId21"/>
    <p:sldId id="285" r:id="rId22"/>
    <p:sldId id="272" r:id="rId23"/>
    <p:sldId id="286" r:id="rId24"/>
    <p:sldId id="271" r:id="rId25"/>
    <p:sldId id="305" r:id="rId26"/>
    <p:sldId id="259" r:id="rId27"/>
    <p:sldId id="320" r:id="rId28"/>
    <p:sldId id="297" r:id="rId29"/>
    <p:sldId id="262" r:id="rId30"/>
    <p:sldId id="263" r:id="rId31"/>
    <p:sldId id="261" r:id="rId32"/>
    <p:sldId id="298" r:id="rId33"/>
    <p:sldId id="264" r:id="rId34"/>
    <p:sldId id="265" r:id="rId35"/>
    <p:sldId id="266" r:id="rId36"/>
    <p:sldId id="267" r:id="rId37"/>
    <p:sldId id="299" r:id="rId38"/>
    <p:sldId id="325" r:id="rId39"/>
    <p:sldId id="293" r:id="rId40"/>
    <p:sldId id="324" r:id="rId41"/>
    <p:sldId id="326" r:id="rId42"/>
    <p:sldId id="328" r:id="rId43"/>
    <p:sldId id="273" r:id="rId44"/>
    <p:sldId id="292" r:id="rId4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07F8E8-7E77-4A99-84BC-5E97F4CEE83B}" v="2" dt="2023-02-24T04:37:40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16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2 簡嘉禧" userId="8966cd78-ae0f-4a7e-8363-2c14af5e0171" providerId="ADAL" clId="{2C70E397-5CDD-4D3A-B71A-1EEE8048FE7C}"/>
    <pc:docChg chg="undo custSel addSld delSld">
      <pc:chgData name="22 簡嘉禧" userId="8966cd78-ae0f-4a7e-8363-2c14af5e0171" providerId="ADAL" clId="{2C70E397-5CDD-4D3A-B71A-1EEE8048FE7C}" dt="2023-02-07T03:31:37.777" v="8" actId="47"/>
      <pc:docMkLst>
        <pc:docMk/>
      </pc:docMkLst>
      <pc:sldChg chg="del">
        <pc:chgData name="22 簡嘉禧" userId="8966cd78-ae0f-4a7e-8363-2c14af5e0171" providerId="ADAL" clId="{2C70E397-5CDD-4D3A-B71A-1EEE8048FE7C}" dt="2023-02-07T03:26:27.830" v="5" actId="47"/>
        <pc:sldMkLst>
          <pc:docMk/>
          <pc:sldMk cId="800083316" sldId="294"/>
        </pc:sldMkLst>
      </pc:sldChg>
      <pc:sldChg chg="del">
        <pc:chgData name="22 簡嘉禧" userId="8966cd78-ae0f-4a7e-8363-2c14af5e0171" providerId="ADAL" clId="{2C70E397-5CDD-4D3A-B71A-1EEE8048FE7C}" dt="2023-02-07T03:26:21.402" v="0" actId="47"/>
        <pc:sldMkLst>
          <pc:docMk/>
          <pc:sldMk cId="2820150827" sldId="300"/>
        </pc:sldMkLst>
      </pc:sldChg>
      <pc:sldChg chg="add del">
        <pc:chgData name="22 簡嘉禧" userId="8966cd78-ae0f-4a7e-8363-2c14af5e0171" providerId="ADAL" clId="{2C70E397-5CDD-4D3A-B71A-1EEE8048FE7C}" dt="2023-02-07T03:26:26.248" v="3" actId="47"/>
        <pc:sldMkLst>
          <pc:docMk/>
          <pc:sldMk cId="2868226320" sldId="301"/>
        </pc:sldMkLst>
      </pc:sldChg>
      <pc:sldChg chg="add del">
        <pc:chgData name="22 簡嘉禧" userId="8966cd78-ae0f-4a7e-8363-2c14af5e0171" providerId="ADAL" clId="{2C70E397-5CDD-4D3A-B71A-1EEE8048FE7C}" dt="2023-02-07T03:26:28.470" v="6" actId="47"/>
        <pc:sldMkLst>
          <pc:docMk/>
          <pc:sldMk cId="1738048109" sldId="302"/>
        </pc:sldMkLst>
      </pc:sldChg>
      <pc:sldChg chg="del">
        <pc:chgData name="22 簡嘉禧" userId="8966cd78-ae0f-4a7e-8363-2c14af5e0171" providerId="ADAL" clId="{2C70E397-5CDD-4D3A-B71A-1EEE8048FE7C}" dt="2023-02-07T03:26:30.401" v="7" actId="47"/>
        <pc:sldMkLst>
          <pc:docMk/>
          <pc:sldMk cId="2054086146" sldId="304"/>
        </pc:sldMkLst>
      </pc:sldChg>
      <pc:sldChg chg="del">
        <pc:chgData name="22 簡嘉禧" userId="8966cd78-ae0f-4a7e-8363-2c14af5e0171" providerId="ADAL" clId="{2C70E397-5CDD-4D3A-B71A-1EEE8048FE7C}" dt="2023-02-07T03:31:37.777" v="8" actId="47"/>
        <pc:sldMkLst>
          <pc:docMk/>
          <pc:sldMk cId="3412638627" sldId="321"/>
        </pc:sldMkLst>
      </pc:sldChg>
      <pc:sldChg chg="del">
        <pc:chgData name="22 簡嘉禧" userId="8966cd78-ae0f-4a7e-8363-2c14af5e0171" providerId="ADAL" clId="{2C70E397-5CDD-4D3A-B71A-1EEE8048FE7C}" dt="2023-02-07T03:31:37.777" v="8" actId="47"/>
        <pc:sldMkLst>
          <pc:docMk/>
          <pc:sldMk cId="3240515264" sldId="323"/>
        </pc:sldMkLst>
      </pc:sldChg>
    </pc:docChg>
  </pc:docChgLst>
  <pc:docChgLst>
    <pc:chgData name="22 簡嘉禧" userId="8966cd78-ae0f-4a7e-8363-2c14af5e0171" providerId="ADAL" clId="{5507F8E8-7E77-4A99-84BC-5E97F4CEE83B}"/>
    <pc:docChg chg="custSel delSld modSld">
      <pc:chgData name="22 簡嘉禧" userId="8966cd78-ae0f-4a7e-8363-2c14af5e0171" providerId="ADAL" clId="{5507F8E8-7E77-4A99-84BC-5E97F4CEE83B}" dt="2023-02-24T04:37:51.612" v="11" actId="478"/>
      <pc:docMkLst>
        <pc:docMk/>
      </pc:docMkLst>
      <pc:sldChg chg="addSp delSp modSp mod">
        <pc:chgData name="22 簡嘉禧" userId="8966cd78-ae0f-4a7e-8363-2c14af5e0171" providerId="ADAL" clId="{5507F8E8-7E77-4A99-84BC-5E97F4CEE83B}" dt="2023-02-24T04:37:51.612" v="11" actId="478"/>
        <pc:sldMkLst>
          <pc:docMk/>
          <pc:sldMk cId="614928926" sldId="259"/>
        </pc:sldMkLst>
        <pc:spChg chg="add mod">
          <ac:chgData name="22 簡嘉禧" userId="8966cd78-ae0f-4a7e-8363-2c14af5e0171" providerId="ADAL" clId="{5507F8E8-7E77-4A99-84BC-5E97F4CEE83B}" dt="2023-02-24T04:37:29.781" v="4" actId="1076"/>
          <ac:spMkLst>
            <pc:docMk/>
            <pc:sldMk cId="614928926" sldId="259"/>
            <ac:spMk id="3" creationId="{43AC237D-5E9A-F5BF-FF71-A56F81E336A2}"/>
          </ac:spMkLst>
        </pc:spChg>
        <pc:spChg chg="add mod">
          <ac:chgData name="22 簡嘉禧" userId="8966cd78-ae0f-4a7e-8363-2c14af5e0171" providerId="ADAL" clId="{5507F8E8-7E77-4A99-84BC-5E97F4CEE83B}" dt="2023-02-24T04:37:39.553" v="8" actId="1076"/>
          <ac:spMkLst>
            <pc:docMk/>
            <pc:sldMk cId="614928926" sldId="259"/>
            <ac:spMk id="8" creationId="{011BAA68-5E1A-E9A1-7568-B061317FBEC4}"/>
          </ac:spMkLst>
        </pc:spChg>
        <pc:spChg chg="add del mod">
          <ac:chgData name="22 簡嘉禧" userId="8966cd78-ae0f-4a7e-8363-2c14af5e0171" providerId="ADAL" clId="{5507F8E8-7E77-4A99-84BC-5E97F4CEE83B}" dt="2023-02-24T04:37:51.612" v="11" actId="478"/>
          <ac:spMkLst>
            <pc:docMk/>
            <pc:sldMk cId="614928926" sldId="259"/>
            <ac:spMk id="10" creationId="{3104AE61-6E2C-4565-CDDF-E3783D1590BB}"/>
          </ac:spMkLst>
        </pc:spChg>
        <pc:picChg chg="add del">
          <ac:chgData name="22 簡嘉禧" userId="8966cd78-ae0f-4a7e-8363-2c14af5e0171" providerId="ADAL" clId="{5507F8E8-7E77-4A99-84BC-5E97F4CEE83B}" dt="2023-02-24T04:37:34.887" v="6" actId="478"/>
          <ac:picMkLst>
            <pc:docMk/>
            <pc:sldMk cId="614928926" sldId="259"/>
            <ac:picMk id="6" creationId="{0F114EA5-5472-A632-12A2-6BC0233E5FC6}"/>
          </ac:picMkLst>
        </pc:picChg>
      </pc:sldChg>
      <pc:sldChg chg="addSp delSp mod">
        <pc:chgData name="22 簡嘉禧" userId="8966cd78-ae0f-4a7e-8363-2c14af5e0171" providerId="ADAL" clId="{5507F8E8-7E77-4A99-84BC-5E97F4CEE83B}" dt="2023-02-24T04:36:48.364" v="2" actId="22"/>
        <pc:sldMkLst>
          <pc:docMk/>
          <pc:sldMk cId="2868226320" sldId="301"/>
        </pc:sldMkLst>
        <pc:picChg chg="del">
          <ac:chgData name="22 簡嘉禧" userId="8966cd78-ae0f-4a7e-8363-2c14af5e0171" providerId="ADAL" clId="{5507F8E8-7E77-4A99-84BC-5E97F4CEE83B}" dt="2023-02-24T04:36:48.091" v="1" actId="478"/>
          <ac:picMkLst>
            <pc:docMk/>
            <pc:sldMk cId="2868226320" sldId="301"/>
            <ac:picMk id="4" creationId="{F73EA806-AAE7-43A8-B411-A9FDAE514F6E}"/>
          </ac:picMkLst>
        </pc:picChg>
        <pc:picChg chg="add">
          <ac:chgData name="22 簡嘉禧" userId="8966cd78-ae0f-4a7e-8363-2c14af5e0171" providerId="ADAL" clId="{5507F8E8-7E77-4A99-84BC-5E97F4CEE83B}" dt="2023-02-24T04:36:48.364" v="2" actId="22"/>
          <ac:picMkLst>
            <pc:docMk/>
            <pc:sldMk cId="2868226320" sldId="301"/>
            <ac:picMk id="6" creationId="{8AFA44E0-2CB6-6B1D-03E5-758FF9D52BE5}"/>
          </ac:picMkLst>
        </pc:picChg>
      </pc:sldChg>
      <pc:sldChg chg="del">
        <pc:chgData name="22 簡嘉禧" userId="8966cd78-ae0f-4a7e-8363-2c14af5e0171" providerId="ADAL" clId="{5507F8E8-7E77-4A99-84BC-5E97F4CEE83B}" dt="2023-02-24T04:33:50.338" v="0" actId="47"/>
        <pc:sldMkLst>
          <pc:docMk/>
          <pc:sldMk cId="626849868" sldId="3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318DC-09A9-4FB6-A2E9-0374F0182FE2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B9801-3486-435F-9D86-C391C7049F9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5664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B9801-3486-435F-9D86-C391C7049F98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793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B9801-3486-435F-9D86-C391C7049F98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29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B9801-3486-435F-9D86-C391C7049F98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1368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B9801-3486-435F-9D86-C391C7049F98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004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A9C563-24C5-46AF-97FF-38DD2FB25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16C8D29-355D-4D0A-A0A3-18E025656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8C26BD2-B6B4-485E-97E3-AF3D2028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C99267-5C61-487C-830D-508C60E5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9DDE3A-2545-418D-9981-2C9F3D9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4402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3A0A19-B2A7-4DDF-BFB1-B00AF58A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72F539-0823-45D0-ACC1-5B204F419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AF687C-2EAC-473D-AD4C-083D0FF42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559484-0B9F-437F-94EF-6425D9D7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6DE6EB-A913-464B-91E9-F95EA05B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6841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5D68B67-13F5-41CB-B58C-9F11A2D6A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1B5871-3477-479C-9E90-244E87D6E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AB9251-3136-4E64-B5FA-70981038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E647E1-058F-40C6-BC07-4891723F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4FA3D7-FE90-4B51-9A97-884C331D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8399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AB5908-551D-4CF3-8F2A-387BBB12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A1D61D-44B6-4DF1-8368-C6810F35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0AB02C-FF5F-40DD-8D7E-30685CA13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96AB56-2007-4F80-B367-A70C7BB2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18A8966-F01F-46A7-A89E-2C495320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382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1B74D4-1223-4D67-88D2-CBB109B8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B6EA82-AB88-467C-AE74-A1A8D2197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7AA259-AC4F-4FA1-AAD0-A42BB27E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F3CCD8-FFF5-4B53-97A7-6A5EEC36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A460E4-F560-4F8D-8E68-D3B3D4C7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191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627CCD-E275-4930-B081-E4368B46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EA0FC6-DF1E-4AFF-AE71-AD2EC9C87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D6DB67D-38A3-45F7-BA85-919A47ECE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0EF69B-0F10-495B-B0AF-E26FCA0C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B0CE3B4-C349-4A8F-826E-5467DE97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D4267-774B-4AE6-9D69-B9F93699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542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0D0D69-BE3F-47B4-8270-8B661771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B7E0D71-0E58-499A-9DFE-4008E2592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3D33A7-6A17-44B4-A82E-273614A8E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D9D4D9C-92F7-4A90-8B61-755BA4155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ED11F54-0D38-4F7C-A9DF-9E290A55A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2B88AEB-3FBB-4F24-9586-B617F3D6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E9E6411-3200-47D0-A16B-3009B4C6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8645E7B-8AC4-4C9D-9C27-A7C40ECA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3870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B51D91-E64E-45F7-B152-8F96C42C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7422D1B-A3DD-4026-A39D-F90BA3CF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5AD955-9CA4-43BD-A395-952D3E34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3CE0218-A9CC-42D8-879F-555BC99A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712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133A7B5-47E5-46D5-A228-384D7CB6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68FC04C-3AD1-4741-80F6-D2881DD2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4BE29FA-9034-4AF2-80C8-0116788B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632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F2B8AA-191A-45AB-9C24-9B8170C7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5AC18D-BA7B-4C3D-8F15-744D942A0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A91FE8-6C33-48C5-9088-BD4B13014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5A3D06-1A39-4928-82F3-3B941A07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42BAD94-F9D3-4920-B88B-88D5F197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7C9E8-EDB4-47A2-9564-BF71D9B3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261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BF134C-975A-4656-879C-5CF4D729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EB7D6B3-C43C-4389-B7D7-E521C2348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989E1BD-BD81-4C00-A10A-EB9A50619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A8D2460-6DC1-42B7-A3F4-48D62548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FAC98CB-575E-432A-9E4A-C7DE7CB8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A361BF8-4EF0-4E05-81FA-CCE64DCE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924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A8F9CD8-7D18-4311-ACF8-EF22A3EA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0BE3C5-74A9-4FE6-B550-EB86CF74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A09E55-CB04-45FA-ADE2-D70D42CF7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0979C-68DD-4359-801C-1A52972FDB19}" type="datetimeFigureOut">
              <a:rPr lang="zh-HK" altLang="en-US" smtClean="0"/>
              <a:t>27/2/2023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0AD2C7-2525-4C7B-B59F-BEF279B23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DA6471-B440-45A2-8293-7A7815EF4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09538-0001-4FAB-BFF6-3D80E6707F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922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svg.org/arnoud999-right-or-wrong-5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freepngimg.com/png/27880-green-tick-clipar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7" Type="http://schemas.openxmlformats.org/officeDocument/2006/relationships/image" Target="../media/image28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mp"/><Relationship Id="rId5" Type="http://schemas.openxmlformats.org/officeDocument/2006/relationships/image" Target="../media/image26.tmp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mp"/><Relationship Id="rId4" Type="http://schemas.openxmlformats.org/officeDocument/2006/relationships/image" Target="../media/image31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m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7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mp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kecode.com/_echUpjPviaws" TargetMode="External"/><Relationship Id="rId4" Type="http://schemas.openxmlformats.org/officeDocument/2006/relationships/hyperlink" Target="https://makecode.com/_e6w0kaJeKhV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mp"/><Relationship Id="rId3" Type="http://schemas.microsoft.com/office/2007/relationships/hdphoto" Target="../media/hdphoto3.wdp"/><Relationship Id="rId7" Type="http://schemas.openxmlformats.org/officeDocument/2006/relationships/image" Target="../media/image56.tmp"/><Relationship Id="rId12" Type="http://schemas.openxmlformats.org/officeDocument/2006/relationships/image" Target="../media/image46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mp"/><Relationship Id="rId11" Type="http://schemas.openxmlformats.org/officeDocument/2006/relationships/image" Target="../media/image49.tmp"/><Relationship Id="rId5" Type="http://schemas.openxmlformats.org/officeDocument/2006/relationships/image" Target="../media/image54.tmp"/><Relationship Id="rId10" Type="http://schemas.openxmlformats.org/officeDocument/2006/relationships/image" Target="../media/image59.tmp"/><Relationship Id="rId4" Type="http://schemas.openxmlformats.org/officeDocument/2006/relationships/image" Target="../media/image53.tmp"/><Relationship Id="rId9" Type="http://schemas.openxmlformats.org/officeDocument/2006/relationships/image" Target="../media/image58.tm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mp"/><Relationship Id="rId4" Type="http://schemas.openxmlformats.org/officeDocument/2006/relationships/image" Target="../media/image61.tm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mp"/><Relationship Id="rId4" Type="http://schemas.openxmlformats.org/officeDocument/2006/relationships/image" Target="../media/image63.tm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mp"/><Relationship Id="rId5" Type="http://schemas.openxmlformats.org/officeDocument/2006/relationships/image" Target="../media/image69.tmp"/><Relationship Id="rId4" Type="http://schemas.openxmlformats.org/officeDocument/2006/relationships/image" Target="../media/image68.tm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mp"/><Relationship Id="rId5" Type="http://schemas.openxmlformats.org/officeDocument/2006/relationships/image" Target="../media/image49.tmp"/><Relationship Id="rId4" Type="http://schemas.openxmlformats.org/officeDocument/2006/relationships/image" Target="../media/image71.tm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2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mp"/><Relationship Id="rId5" Type="http://schemas.openxmlformats.org/officeDocument/2006/relationships/image" Target="../media/image49.tmp"/><Relationship Id="rId4" Type="http://schemas.openxmlformats.org/officeDocument/2006/relationships/image" Target="../media/image71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mp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0D29BA-F429-4F84-8989-54126FCF0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CB174A-34EE-457C-B94F-AF4B261C1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FA44E0-2CB6-6B1D-03E5-758FF9D5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1912"/>
            <a:ext cx="120396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55F92-5483-494D-BA24-A541B278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FAAEAB-30A1-4096-A137-F89148455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A0DFD7-48A9-4B42-8C59-F021FAA25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" y="16223"/>
            <a:ext cx="12135911" cy="685800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686BE78B-2914-429D-A2DC-BE2FD14F56A4}"/>
              </a:ext>
            </a:extLst>
          </p:cNvPr>
          <p:cNvSpPr/>
          <p:nvPr/>
        </p:nvSpPr>
        <p:spPr>
          <a:xfrm>
            <a:off x="2111256" y="5056031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1</a:t>
            </a:r>
            <a:endParaRPr lang="zh-HK" altLang="en-US" sz="5000" dirty="0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6CC7C64F-93C1-4069-BEDE-E356F0B73E46}"/>
              </a:ext>
            </a:extLst>
          </p:cNvPr>
          <p:cNvSpPr/>
          <p:nvPr/>
        </p:nvSpPr>
        <p:spPr>
          <a:xfrm rot="7728445">
            <a:off x="914833" y="5771718"/>
            <a:ext cx="1228550" cy="62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58BE907-0719-4D0D-A262-D4746A35EC8F}"/>
              </a:ext>
            </a:extLst>
          </p:cNvPr>
          <p:cNvSpPr/>
          <p:nvPr/>
        </p:nvSpPr>
        <p:spPr>
          <a:xfrm>
            <a:off x="121277" y="6188422"/>
            <a:ext cx="2115062" cy="86096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58176" y="48573"/>
            <a:ext cx="2075423" cy="292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96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B6BE652-0F88-42C2-931A-BAFD154B0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69" y="457200"/>
            <a:ext cx="7408862" cy="5943600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88F5E749-798E-4F54-859C-099DB0CD4098}"/>
              </a:ext>
            </a:extLst>
          </p:cNvPr>
          <p:cNvSpPr/>
          <p:nvPr/>
        </p:nvSpPr>
        <p:spPr>
          <a:xfrm>
            <a:off x="3468569" y="898368"/>
            <a:ext cx="1332031" cy="1230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2</a:t>
            </a:r>
            <a:endParaRPr lang="zh-HK" altLang="en-US" sz="5000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62B4B534-E0E0-47E9-8E25-8A3C57C5523F}"/>
              </a:ext>
            </a:extLst>
          </p:cNvPr>
          <p:cNvSpPr/>
          <p:nvPr/>
        </p:nvSpPr>
        <p:spPr>
          <a:xfrm rot="10800000">
            <a:off x="8820209" y="2264135"/>
            <a:ext cx="1228550" cy="62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8A955F36-6ED4-4770-A23C-575B296763FA}"/>
              </a:ext>
            </a:extLst>
          </p:cNvPr>
          <p:cNvSpPr/>
          <p:nvPr/>
        </p:nvSpPr>
        <p:spPr>
          <a:xfrm rot="10800000">
            <a:off x="8820209" y="3114636"/>
            <a:ext cx="1228550" cy="62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7F958A-138E-4D9E-9B48-2B5AE00B4F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800431" y="1178719"/>
            <a:ext cx="1750219" cy="20002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E856230-D6AB-4040-A92E-EEC888615B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014649" y="3013781"/>
            <a:ext cx="1230470" cy="1230470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D188ABCC-DA93-4948-81F1-39783F2C43CE}"/>
              </a:ext>
            </a:extLst>
          </p:cNvPr>
          <p:cNvSpPr/>
          <p:nvPr/>
        </p:nvSpPr>
        <p:spPr>
          <a:xfrm rot="5400000">
            <a:off x="6577894" y="1034369"/>
            <a:ext cx="1228550" cy="62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50F95806-5FA4-4BB2-9940-747176725524}"/>
              </a:ext>
            </a:extLst>
          </p:cNvPr>
          <p:cNvSpPr/>
          <p:nvPr/>
        </p:nvSpPr>
        <p:spPr>
          <a:xfrm>
            <a:off x="7089186" y="-397436"/>
            <a:ext cx="1332031" cy="1230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3</a:t>
            </a:r>
            <a:endParaRPr lang="zh-HK" altLang="en-US" sz="5000" dirty="0"/>
          </a:p>
        </p:txBody>
      </p:sp>
    </p:spTree>
    <p:extLst>
      <p:ext uri="{BB962C8B-B14F-4D97-AF65-F5344CB8AC3E}">
        <p14:creationId xmlns:p14="http://schemas.microsoft.com/office/powerpoint/2010/main" val="273992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52942-BBA3-4F36-9496-1F8AC11D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dirty="0"/>
              <a:t>1. </a:t>
            </a:r>
            <a:r>
              <a:rPr lang="zh-TW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新增角色</a:t>
            </a:r>
            <a:r>
              <a:rPr lang="en-US" altLang="zh-HK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HK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HK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Freeform: Shape 19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25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CF0F69F-970B-4D61-8FC0-9B4F32F47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19" y="216000"/>
            <a:ext cx="1487830" cy="1495233"/>
          </a:xfrm>
          <a:prstGeom prst="rect">
            <a:avLst/>
          </a:prstGeom>
        </p:spPr>
      </p:pic>
      <p:sp>
        <p:nvSpPr>
          <p:cNvPr id="39" name="Freeform: Shape 27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8A6B70-9263-4393-A156-42D9717C4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56" y="1272777"/>
            <a:ext cx="1792501" cy="1829652"/>
          </a:xfrm>
          <a:prstGeom prst="rect">
            <a:avLst/>
          </a:prstGeom>
        </p:spPr>
      </p:pic>
      <p:pic>
        <p:nvPicPr>
          <p:cNvPr id="4" name="圖片 3" descr="一張含有 廣場 的圖片&#10;&#10;自動產生的描述">
            <a:extLst>
              <a:ext uri="{FF2B5EF4-FFF2-40B4-BE49-F238E27FC236}">
                <a16:creationId xmlns:a16="http://schemas.microsoft.com/office/drawing/2014/main" id="{23B5C253-D939-406C-8891-E8999AA48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3" y="3663511"/>
            <a:ext cx="2329136" cy="2455034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623F1A9-C3B6-4656-9B89-0A5891067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334771"/>
            <a:ext cx="1952160" cy="2019474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7907FE8-C037-4497-8D28-AA54CDB39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48" y="4872446"/>
            <a:ext cx="1683845" cy="1692946"/>
          </a:xfrm>
          <a:prstGeom prst="rect">
            <a:avLst/>
          </a:prstGeom>
        </p:spPr>
      </p:pic>
      <p:pic>
        <p:nvPicPr>
          <p:cNvPr id="41" name="圖片 40" descr="一張含有 文字, 裝置, 儀錶 的圖片&#10;&#10;自動產生的描述">
            <a:extLst>
              <a:ext uri="{FF2B5EF4-FFF2-40B4-BE49-F238E27FC236}">
                <a16:creationId xmlns:a16="http://schemas.microsoft.com/office/drawing/2014/main" id="{CA593A4D-6682-4830-A2AB-751C6662D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6" y="4100110"/>
            <a:ext cx="1870876" cy="22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05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4DB4076-68AE-49FE-B6DD-1FCE24470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13"/>
            <a:ext cx="12192000" cy="6957146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BA038E4-AFD8-4DF0-B7DB-01B0FC912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8" y="1690688"/>
            <a:ext cx="7754274" cy="4050371"/>
          </a:xfr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49E7B3CF-D2CA-4B50-A854-329BB0487037}"/>
              </a:ext>
            </a:extLst>
          </p:cNvPr>
          <p:cNvSpPr/>
          <p:nvPr/>
        </p:nvSpPr>
        <p:spPr>
          <a:xfrm>
            <a:off x="6543979" y="1411360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1</a:t>
            </a:r>
            <a:endParaRPr lang="zh-HK" altLang="en-US" sz="50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22E68EE6-070A-4328-AB27-06574097EC46}"/>
              </a:ext>
            </a:extLst>
          </p:cNvPr>
          <p:cNvSpPr/>
          <p:nvPr/>
        </p:nvSpPr>
        <p:spPr>
          <a:xfrm>
            <a:off x="4838737" y="3715873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2</a:t>
            </a:r>
            <a:endParaRPr lang="zh-HK" altLang="en-US" sz="5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FCA199A-0854-4AB5-9631-5938D9BA11D9}"/>
              </a:ext>
            </a:extLst>
          </p:cNvPr>
          <p:cNvSpPr txBox="1">
            <a:spLocks/>
          </p:cNvSpPr>
          <p:nvPr/>
        </p:nvSpPr>
        <p:spPr>
          <a:xfrm>
            <a:off x="7165411" y="16740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設定一個喜愛的角色</a:t>
            </a:r>
            <a:endParaRPr lang="zh-HK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C8ACDFA-7B28-4167-B21C-274E7BB7350C}"/>
              </a:ext>
            </a:extLst>
          </p:cNvPr>
          <p:cNvSpPr txBox="1">
            <a:spLocks/>
          </p:cNvSpPr>
          <p:nvPr/>
        </p:nvSpPr>
        <p:spPr>
          <a:xfrm>
            <a:off x="5610931" y="35998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運用「</a:t>
            </a:r>
            <a:r>
              <a:rPr lang="zh-TW" altLang="en-US" dirty="0">
                <a:solidFill>
                  <a:srgbClr val="00B0F0"/>
                </a:solidFill>
              </a:rPr>
              <a:t>方向鍵</a:t>
            </a:r>
            <a:r>
              <a:rPr lang="zh-TW" altLang="en-US" dirty="0"/>
              <a:t>」控制</a:t>
            </a:r>
            <a:r>
              <a:rPr lang="zh-TW" altLang="en-US" b="1" u="sng" dirty="0">
                <a:solidFill>
                  <a:srgbClr val="FF0000"/>
                </a:solidFill>
              </a:rPr>
              <a:t>移動</a:t>
            </a:r>
            <a:endParaRPr lang="zh-HK" altLang="en-US" b="1" u="sng" dirty="0">
              <a:solidFill>
                <a:srgbClr val="FF0000"/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92A75CB6-878B-4031-A9B5-34004EFFA012}"/>
              </a:ext>
            </a:extLst>
          </p:cNvPr>
          <p:cNvSpPr txBox="1">
            <a:spLocks/>
          </p:cNvSpPr>
          <p:nvPr/>
        </p:nvSpPr>
        <p:spPr>
          <a:xfrm>
            <a:off x="4189456" y="5167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使「螢光幕控制</a:t>
            </a:r>
            <a:r>
              <a:rPr lang="zh-TW" altLang="en-US" b="1" u="sng" dirty="0">
                <a:solidFill>
                  <a:srgbClr val="FF0000"/>
                </a:solidFill>
              </a:rPr>
              <a:t>移動</a:t>
            </a:r>
            <a:endParaRPr lang="zh-HK" altLang="en-US" b="1" u="sng" dirty="0">
              <a:solidFill>
                <a:srgbClr val="FF0000"/>
              </a:solidFill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62BDCD6-83D4-412F-9C11-DD873FA9060A}"/>
              </a:ext>
            </a:extLst>
          </p:cNvPr>
          <p:cNvSpPr/>
          <p:nvPr/>
        </p:nvSpPr>
        <p:spPr>
          <a:xfrm>
            <a:off x="3278715" y="5167312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3</a:t>
            </a:r>
            <a:endParaRPr lang="zh-HK" altLang="en-US" sz="5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A2E2E61-9372-4134-820F-F9FC3C1D3099}"/>
              </a:ext>
            </a:extLst>
          </p:cNvPr>
          <p:cNvSpPr/>
          <p:nvPr/>
        </p:nvSpPr>
        <p:spPr>
          <a:xfrm>
            <a:off x="3209504" y="238441"/>
            <a:ext cx="3490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HK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1.</a:t>
            </a:r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新增角色</a:t>
            </a:r>
            <a:endParaRPr lang="zh-HK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023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139D8E5-E84B-4CE4-97C4-6B28A99F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23" y="909491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HK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</a:t>
            </a:r>
            <a:r>
              <a:rPr lang="zh-TW" alt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新增背景與流動關卡</a:t>
            </a:r>
            <a:endParaRPr lang="en-US" altLang="zh-HK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52C2493F-F9F4-4132-8A62-E7AEC8385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014142"/>
            <a:ext cx="11496821" cy="29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3E41A3-B16D-4B72-8409-E73D25A8E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499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4068AF6-8BD2-4FCF-A430-C0BA682FC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82" y="1272619"/>
            <a:ext cx="5164680" cy="487507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E0A55AF-0A21-4548-871B-70CB528E7C9A}"/>
              </a:ext>
            </a:extLst>
          </p:cNvPr>
          <p:cNvSpPr/>
          <p:nvPr/>
        </p:nvSpPr>
        <p:spPr>
          <a:xfrm>
            <a:off x="153618" y="248645"/>
            <a:ext cx="6952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HK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2.</a:t>
            </a:r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新增背景與流動關卡</a:t>
            </a:r>
            <a:endParaRPr lang="zh-HK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585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70B8AC2-95AF-4F80-8156-019CFF426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499" cy="6858000"/>
          </a:xfrm>
          <a:prstGeom prst="rect">
            <a:avLst/>
          </a:prstGeom>
        </p:spPr>
      </p:pic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FA0BEAF3-E9D0-416C-B08B-D0E3E57D7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38" y="2204677"/>
            <a:ext cx="6427217" cy="2566426"/>
          </a:xfr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EFEC005C-B60B-4E9A-A70B-002A8A452BE9}"/>
              </a:ext>
            </a:extLst>
          </p:cNvPr>
          <p:cNvSpPr/>
          <p:nvPr/>
        </p:nvSpPr>
        <p:spPr>
          <a:xfrm>
            <a:off x="318452" y="423641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設定</a:t>
            </a:r>
            <a:r>
              <a:rPr lang="zh-TW" altLang="en-US" sz="5400" b="1" u="sng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固定</a:t>
            </a:r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背景</a:t>
            </a:r>
            <a:endParaRPr lang="zh-HK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圖片 14" descr="一張含有 地圖 的圖片&#10;&#10;自動產生的描述">
            <a:extLst>
              <a:ext uri="{FF2B5EF4-FFF2-40B4-BE49-F238E27FC236}">
                <a16:creationId xmlns:a16="http://schemas.microsoft.com/office/drawing/2014/main" id="{F3E0A241-8F99-4A06-9E60-303AC6C3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06" y="4809184"/>
            <a:ext cx="2209816" cy="1709750"/>
          </a:xfrm>
          <a:prstGeom prst="rect">
            <a:avLst/>
          </a:prstGeom>
        </p:spPr>
      </p:pic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F96F3321-148B-4853-A8D7-CB7096339B9D}"/>
              </a:ext>
            </a:extLst>
          </p:cNvPr>
          <p:cNvSpPr/>
          <p:nvPr/>
        </p:nvSpPr>
        <p:spPr>
          <a:xfrm rot="1645656">
            <a:off x="5982917" y="3755344"/>
            <a:ext cx="699608" cy="1151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92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6AC9BA2-BDAD-49D6-8EEC-0C8088885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499" cy="6858000"/>
          </a:xfrm>
          <a:prstGeom prst="rect">
            <a:avLst/>
          </a:prstGeom>
        </p:spPr>
      </p:pic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41B5BB2D-B847-418C-9935-1D35C71D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14" y="2409822"/>
            <a:ext cx="5321520" cy="239262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F197268-3D12-4F63-AEFA-2ABF503AB4FA}"/>
              </a:ext>
            </a:extLst>
          </p:cNvPr>
          <p:cNvSpPr/>
          <p:nvPr/>
        </p:nvSpPr>
        <p:spPr>
          <a:xfrm>
            <a:off x="412663" y="479059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設定</a:t>
            </a:r>
            <a:r>
              <a:rPr lang="zh-TW" altLang="en-US" sz="5400" b="1" u="sng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流動</a:t>
            </a:r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背景</a:t>
            </a:r>
            <a:endParaRPr lang="zh-HK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箭號: 向下 8">
            <a:extLst>
              <a:ext uri="{FF2B5EF4-FFF2-40B4-BE49-F238E27FC236}">
                <a16:creationId xmlns:a16="http://schemas.microsoft.com/office/drawing/2014/main" id="{A7678DC6-E060-4158-A25A-C3F9E81D775C}"/>
              </a:ext>
            </a:extLst>
          </p:cNvPr>
          <p:cNvSpPr/>
          <p:nvPr/>
        </p:nvSpPr>
        <p:spPr>
          <a:xfrm rot="1645656">
            <a:off x="6160960" y="3822851"/>
            <a:ext cx="699608" cy="1151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圖片 9" descr="一張含有 地圖 的圖片&#10;&#10;自動產生的描述">
            <a:extLst>
              <a:ext uri="{FF2B5EF4-FFF2-40B4-BE49-F238E27FC236}">
                <a16:creationId xmlns:a16="http://schemas.microsoft.com/office/drawing/2014/main" id="{C5AB6672-3108-4EB9-A3A7-0657F405A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15" y="4874736"/>
            <a:ext cx="2209816" cy="1709750"/>
          </a:xfrm>
          <a:prstGeom prst="rect">
            <a:avLst/>
          </a:prstGeom>
        </p:spPr>
      </p:pic>
      <p:pic>
        <p:nvPicPr>
          <p:cNvPr id="12" name="圖片 11" descr="一張含有 地圖 的圖片&#10;&#10;自動產生的描述">
            <a:extLst>
              <a:ext uri="{FF2B5EF4-FFF2-40B4-BE49-F238E27FC236}">
                <a16:creationId xmlns:a16="http://schemas.microsoft.com/office/drawing/2014/main" id="{9A3853D9-80DE-4EEB-B51F-074C6CE95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72" y="4943537"/>
            <a:ext cx="2154113" cy="1581162"/>
          </a:xfrm>
          <a:prstGeom prst="rect">
            <a:avLst/>
          </a:prstGeom>
        </p:spPr>
      </p:pic>
      <p:pic>
        <p:nvPicPr>
          <p:cNvPr id="13" name="圖片 12" descr="一張含有 地圖 的圖片&#10;&#10;自動產生的描述">
            <a:extLst>
              <a:ext uri="{FF2B5EF4-FFF2-40B4-BE49-F238E27FC236}">
                <a16:creationId xmlns:a16="http://schemas.microsoft.com/office/drawing/2014/main" id="{B4B56F1B-8C6B-4472-A71E-7A6B8AA15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36" y="4945167"/>
            <a:ext cx="2154113" cy="158116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D02DC18-D565-413B-8D0B-E711E77484EC}"/>
              </a:ext>
            </a:extLst>
          </p:cNvPr>
          <p:cNvSpPr/>
          <p:nvPr/>
        </p:nvSpPr>
        <p:spPr>
          <a:xfrm>
            <a:off x="3574967" y="4915496"/>
            <a:ext cx="6378082" cy="164094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6" name="圖片 15" descr="一張含有 地圖 的圖片&#10;&#10;自動產生的描述">
            <a:extLst>
              <a:ext uri="{FF2B5EF4-FFF2-40B4-BE49-F238E27FC236}">
                <a16:creationId xmlns:a16="http://schemas.microsoft.com/office/drawing/2014/main" id="{91326D5A-22E3-433E-B3B3-6C471B8B6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71" y="4945167"/>
            <a:ext cx="4245777" cy="158116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EF35948-9D6B-4321-BBFF-F849085A1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44" y="4975041"/>
            <a:ext cx="1277304" cy="15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7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一張含有 文字, 螢幕擷取畫面, 電子用品, 顯示 的圖片&#10;&#10;自動產生的描述">
            <a:extLst>
              <a:ext uri="{FF2B5EF4-FFF2-40B4-BE49-F238E27FC236}">
                <a16:creationId xmlns:a16="http://schemas.microsoft.com/office/drawing/2014/main" id="{BF8B7AFB-D944-46AC-A62F-145BD5108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50" y="639674"/>
            <a:ext cx="9750274" cy="5876379"/>
          </a:xfrm>
        </p:spPr>
      </p:pic>
    </p:spTree>
    <p:extLst>
      <p:ext uri="{BB962C8B-B14F-4D97-AF65-F5344CB8AC3E}">
        <p14:creationId xmlns:p14="http://schemas.microsoft.com/office/powerpoint/2010/main" val="420308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A7D3132-5D18-4C19-B0B6-30B937CC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" y="0"/>
            <a:ext cx="12143277" cy="695086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4D0ED6-945D-4591-8DFD-3B52D4609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787">
            <a:off x="7827619" y="3893555"/>
            <a:ext cx="2686070" cy="131922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C297932-3B97-4E00-AA8D-20AA39B23C62}"/>
              </a:ext>
            </a:extLst>
          </p:cNvPr>
          <p:cNvSpPr/>
          <p:nvPr/>
        </p:nvSpPr>
        <p:spPr>
          <a:xfrm>
            <a:off x="4350970" y="2967335"/>
            <a:ext cx="3490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HK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觸發條件</a:t>
            </a:r>
            <a:endParaRPr lang="zh-HK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圖片 10" descr="一張含有 文字, 裝置, 儀錶 的圖片&#10;&#10;自動產生的描述">
            <a:extLst>
              <a:ext uri="{FF2B5EF4-FFF2-40B4-BE49-F238E27FC236}">
                <a16:creationId xmlns:a16="http://schemas.microsoft.com/office/drawing/2014/main" id="{B613D284-4723-48F8-9EB4-6926B6C34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15" y="2857617"/>
            <a:ext cx="1523398" cy="17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246195-19A5-4F89-89C1-DDBDEFBC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比賽要求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3895A1-603E-41EE-8F8D-0E03328F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848" y="1825625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比賽對象</a:t>
            </a:r>
            <a:r>
              <a:rPr lang="en-US" altLang="zh-HK" b="0" i="0" u="none" strike="noStrike" dirty="0">
                <a:solidFill>
                  <a:srgbClr val="191919"/>
                </a:solidFill>
                <a:effectLst/>
              </a:rPr>
              <a:t>: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全校學生</a:t>
            </a:r>
            <a:endParaRPr lang="en-US" altLang="zh-TW" b="0" i="0" u="none" strike="noStrike" dirty="0">
              <a:solidFill>
                <a:srgbClr val="191919"/>
              </a:solidFill>
              <a:effectLst/>
            </a:endParaRPr>
          </a:p>
          <a:p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截止日期</a:t>
            </a:r>
            <a:r>
              <a:rPr lang="en-US" altLang="zh-HK" dirty="0">
                <a:solidFill>
                  <a:srgbClr val="191919"/>
                </a:solidFill>
              </a:rPr>
              <a:t>:</a:t>
            </a:r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 </a:t>
            </a:r>
            <a:r>
              <a:rPr lang="en-US" altLang="zh-HK" b="0" i="0" u="none" strike="noStrike" dirty="0">
                <a:solidFill>
                  <a:srgbClr val="191919"/>
                </a:solidFill>
                <a:effectLst/>
              </a:rPr>
              <a:t>2022</a:t>
            </a:r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年</a:t>
            </a:r>
            <a:r>
              <a:rPr lang="en-US" altLang="zh-HK" b="0" i="0" u="none" strike="noStrike" dirty="0">
                <a:solidFill>
                  <a:srgbClr val="191919"/>
                </a:solidFill>
                <a:effectLst/>
              </a:rPr>
              <a:t>4</a:t>
            </a:r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月</a:t>
            </a:r>
            <a:r>
              <a:rPr lang="en-US" altLang="zh-HK" b="0" i="0" u="none" strike="noStrike" dirty="0">
                <a:solidFill>
                  <a:srgbClr val="191919"/>
                </a:solidFill>
                <a:effectLst/>
              </a:rPr>
              <a:t>30</a:t>
            </a:r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日</a:t>
            </a:r>
            <a:endParaRPr lang="en-US" altLang="zh-HK" b="0" i="0" u="none" strike="noStrike" dirty="0">
              <a:solidFill>
                <a:srgbClr val="191919"/>
              </a:solidFill>
              <a:effectLst/>
            </a:endParaRPr>
          </a:p>
          <a:p>
            <a:r>
              <a:rPr lang="zh-TW" altLang="en-US" b="1" u="sng" dirty="0">
                <a:solidFill>
                  <a:srgbClr val="191919"/>
                </a:solidFill>
              </a:rPr>
              <a:t>主題</a:t>
            </a:r>
            <a:r>
              <a:rPr lang="en-US" altLang="zh-TW" b="1" u="sng" dirty="0">
                <a:solidFill>
                  <a:srgbClr val="191919"/>
                </a:solidFill>
              </a:rPr>
              <a:t>:</a:t>
            </a:r>
            <a:r>
              <a:rPr lang="zh-TW" altLang="en-US" b="1" u="sng" dirty="0">
                <a:solidFill>
                  <a:srgbClr val="191919"/>
                </a:solidFill>
              </a:rPr>
              <a:t>趣味遊戲</a:t>
            </a:r>
            <a:endParaRPr lang="en-US" altLang="zh-HK" dirty="0">
              <a:solidFill>
                <a:srgbClr val="191919"/>
              </a:solidFill>
            </a:endParaRPr>
          </a:p>
          <a:p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比賽內容</a:t>
            </a:r>
            <a:r>
              <a:rPr lang="en-US" altLang="zh-HK" b="0" i="0" u="none" strike="noStrike" dirty="0">
                <a:solidFill>
                  <a:srgbClr val="191919"/>
                </a:solidFill>
                <a:effectLst/>
              </a:rPr>
              <a:t>: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同學需要運用</a:t>
            </a:r>
            <a:r>
              <a:rPr lang="en-US" altLang="zh-TW" b="0" i="0" u="none" strike="noStrike" dirty="0">
                <a:solidFill>
                  <a:srgbClr val="191919"/>
                </a:solidFill>
                <a:effectLst/>
              </a:rPr>
              <a:t>https://arcade.makecode.com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，製作趣 味</a:t>
            </a:r>
            <a:endParaRPr lang="en-US" altLang="zh-TW" b="0" i="0" u="none" strike="noStrike" dirty="0">
              <a:solidFill>
                <a:srgbClr val="191919"/>
              </a:solidFill>
              <a:effectLst/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191919"/>
                </a:solidFill>
              </a:rPr>
              <a:t>                     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遊戲，並在以下</a:t>
            </a:r>
            <a:r>
              <a:rPr lang="en-US" altLang="zh-TW" b="0" i="0" u="none" strike="noStrike" dirty="0">
                <a:solidFill>
                  <a:srgbClr val="191919"/>
                </a:solidFill>
                <a:effectLst/>
              </a:rPr>
              <a:t>Google Form 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提交「作品連結」與填寫   </a:t>
            </a:r>
            <a:endParaRPr lang="en-US" altLang="zh-TW" b="0" i="0" u="none" strike="noStrike" dirty="0">
              <a:solidFill>
                <a:srgbClr val="191919"/>
              </a:solidFill>
              <a:effectLst/>
            </a:endParaRPr>
          </a:p>
          <a:p>
            <a:pPr marL="0" indent="0">
              <a:buNone/>
            </a:pP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                     個人資料，每位同學</a:t>
            </a:r>
            <a:r>
              <a:rPr lang="zh-TW" altLang="en-US" b="1" i="0" u="sng" dirty="0">
                <a:solidFill>
                  <a:srgbClr val="191919"/>
                </a:solidFill>
                <a:effectLst/>
              </a:rPr>
              <a:t>只限交一份作品 </a:t>
            </a:r>
            <a:r>
              <a:rPr lang="en-US" altLang="zh-TW" b="1" i="0" u="sng" dirty="0">
                <a:solidFill>
                  <a:srgbClr val="191919"/>
                </a:solidFill>
                <a:effectLst/>
              </a:rPr>
              <a:t>(*</a:t>
            </a:r>
            <a:r>
              <a:rPr lang="zh-TW" altLang="en-US" b="1" i="0" u="sng" dirty="0">
                <a:solidFill>
                  <a:srgbClr val="191919"/>
                </a:solidFill>
                <a:effectLst/>
              </a:rPr>
              <a:t>留意作品必須為</a:t>
            </a:r>
            <a:endParaRPr lang="en-US" altLang="zh-TW" b="1" i="0" u="sng" dirty="0">
              <a:solidFill>
                <a:srgbClr val="191919"/>
              </a:solidFill>
              <a:effectLst/>
            </a:endParaRPr>
          </a:p>
          <a:p>
            <a:pPr marL="0" indent="0">
              <a:buNone/>
            </a:pPr>
            <a:r>
              <a:rPr lang="zh-TW" altLang="en-US" b="1" i="0" dirty="0">
                <a:solidFill>
                  <a:srgbClr val="191919"/>
                </a:solidFill>
                <a:effectLst/>
              </a:rPr>
              <a:t>                     </a:t>
            </a:r>
            <a:r>
              <a:rPr lang="zh-TW" altLang="en-US" b="1" i="0" u="sng" dirty="0">
                <a:solidFill>
                  <a:srgbClr val="191919"/>
                </a:solidFill>
                <a:effectLst/>
              </a:rPr>
              <a:t>原創，如發現抄襲行為，將有機會取消資格</a:t>
            </a:r>
            <a:r>
              <a:rPr lang="en-US" altLang="zh-TW" b="1" i="0" u="sng" dirty="0">
                <a:solidFill>
                  <a:srgbClr val="191919"/>
                </a:solidFill>
                <a:effectLst/>
              </a:rPr>
              <a:t>)</a:t>
            </a:r>
          </a:p>
          <a:p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評分準則</a:t>
            </a:r>
            <a:r>
              <a:rPr lang="en-US" altLang="zh-HK" b="1" strike="noStrike" dirty="0">
                <a:solidFill>
                  <a:srgbClr val="191919"/>
                </a:solidFill>
              </a:rPr>
              <a:t>: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趣味性、美觀、創意和功能為主</a:t>
            </a:r>
            <a:r>
              <a:rPr lang="en-US" altLang="zh-TW" b="0" i="0" u="none" strike="noStrike" dirty="0">
                <a:solidFill>
                  <a:srgbClr val="191919"/>
                </a:solidFill>
                <a:effectLst/>
              </a:rPr>
              <a:t>(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作品</a:t>
            </a:r>
            <a:r>
              <a:rPr lang="zh-TW" altLang="en-US" b="1" u="sng" dirty="0">
                <a:solidFill>
                  <a:srgbClr val="191919"/>
                </a:solidFill>
              </a:rPr>
              <a:t>最少需要</a:t>
            </a:r>
            <a:r>
              <a:rPr lang="zh-TW" altLang="en-US" dirty="0">
                <a:solidFill>
                  <a:srgbClr val="191919"/>
                </a:solidFill>
              </a:rPr>
              <a:t>包含以下功能</a:t>
            </a:r>
            <a:r>
              <a:rPr lang="en-US" altLang="zh-TW" b="0" i="0" u="none" strike="noStrike" dirty="0">
                <a:solidFill>
                  <a:srgbClr val="191919"/>
                </a:solidFill>
                <a:effectLst/>
              </a:rPr>
              <a:t>)</a:t>
            </a:r>
            <a:endParaRPr lang="en-US" altLang="zh-TW" dirty="0">
              <a:solidFill>
                <a:srgbClr val="191919"/>
              </a:solidFill>
            </a:endParaRPr>
          </a:p>
          <a:p>
            <a:pPr marL="0" indent="0">
              <a:buNone/>
            </a:pPr>
            <a:r>
              <a:rPr lang="en-US" altLang="zh-TW" dirty="0"/>
              <a:t>                     -</a:t>
            </a:r>
            <a:r>
              <a:rPr lang="zh-TW" altLang="en-US" dirty="0"/>
              <a:t>新增角色</a:t>
            </a:r>
            <a:r>
              <a:rPr lang="en-US" altLang="zh-TW" dirty="0"/>
              <a:t>/</a:t>
            </a:r>
            <a:r>
              <a:rPr lang="zh-TW" altLang="en-US" dirty="0"/>
              <a:t>場景</a:t>
            </a:r>
            <a:r>
              <a:rPr lang="en-US" altLang="zh-TW" dirty="0"/>
              <a:t>/</a:t>
            </a:r>
            <a:r>
              <a:rPr lang="zh-TW" altLang="en-US" dirty="0"/>
              <a:t>移動</a:t>
            </a:r>
            <a:r>
              <a:rPr lang="en-US" altLang="zh-TW" dirty="0"/>
              <a:t>( </a:t>
            </a:r>
            <a:r>
              <a:rPr lang="zh-TW" altLang="en-US" dirty="0"/>
              <a:t>低年級</a:t>
            </a:r>
            <a:r>
              <a:rPr lang="en-US" altLang="zh-TW" dirty="0"/>
              <a:t>)</a:t>
            </a:r>
          </a:p>
          <a:p>
            <a:pPr marL="0" indent="0">
              <a:buNone/>
            </a:pPr>
            <a:r>
              <a:rPr lang="zh-TW" altLang="en-US" dirty="0"/>
              <a:t>                     </a:t>
            </a:r>
            <a:r>
              <a:rPr lang="en-US" altLang="zh-TW" dirty="0"/>
              <a:t>-</a:t>
            </a:r>
            <a:r>
              <a:rPr lang="zh-TW" altLang="en-US" dirty="0"/>
              <a:t>新增角色</a:t>
            </a:r>
            <a:r>
              <a:rPr lang="en-US" altLang="zh-TW" dirty="0"/>
              <a:t>/</a:t>
            </a:r>
            <a:r>
              <a:rPr lang="zh-TW" altLang="en-US" dirty="0"/>
              <a:t>場景</a:t>
            </a:r>
            <a:r>
              <a:rPr lang="en-US" altLang="zh-TW" dirty="0"/>
              <a:t>/</a:t>
            </a:r>
            <a:r>
              <a:rPr lang="zh-TW" altLang="en-US" dirty="0"/>
              <a:t>移動</a:t>
            </a:r>
            <a:r>
              <a:rPr lang="en-US" altLang="zh-TW" dirty="0"/>
              <a:t>/</a:t>
            </a:r>
            <a:r>
              <a:rPr lang="zh-TW" altLang="en-US" dirty="0"/>
              <a:t>互動</a:t>
            </a:r>
            <a:r>
              <a:rPr lang="en-US" altLang="zh-TW" dirty="0"/>
              <a:t>/</a:t>
            </a:r>
            <a:r>
              <a:rPr lang="zh-TW" altLang="en-US" dirty="0"/>
              <a:t>條件</a:t>
            </a:r>
            <a:r>
              <a:rPr lang="en-US" altLang="zh-TW" dirty="0"/>
              <a:t>-</a:t>
            </a:r>
            <a:r>
              <a:rPr lang="zh-TW" altLang="en-US" dirty="0"/>
              <a:t>生命值或分數值</a:t>
            </a:r>
            <a:r>
              <a:rPr lang="en-US" altLang="zh-TW" dirty="0"/>
              <a:t>( </a:t>
            </a:r>
            <a:r>
              <a:rPr lang="zh-TW" altLang="en-US" dirty="0"/>
              <a:t>高年級</a:t>
            </a:r>
            <a:r>
              <a:rPr lang="en-US" altLang="zh-TW" dirty="0"/>
              <a:t>)</a:t>
            </a:r>
            <a:endParaRPr lang="en-US" altLang="zh-TW" b="1" u="sng" strike="noStrike" dirty="0">
              <a:solidFill>
                <a:srgbClr val="191919"/>
              </a:solidFill>
            </a:endParaRPr>
          </a:p>
          <a:p>
            <a:pPr algn="l"/>
            <a:r>
              <a:rPr lang="zh-HK" altLang="en-US" b="0" i="0" u="none" strike="noStrike" dirty="0">
                <a:solidFill>
                  <a:srgbClr val="191919"/>
                </a:solidFill>
                <a:effectLst/>
              </a:rPr>
              <a:t>獎項</a:t>
            </a:r>
            <a:r>
              <a:rPr lang="en-US" altLang="zh-HK" b="1" i="0" dirty="0">
                <a:solidFill>
                  <a:srgbClr val="191919"/>
                </a:solidFill>
                <a:effectLst/>
              </a:rPr>
              <a:t>:</a:t>
            </a:r>
            <a:r>
              <a:rPr lang="zh-TW" altLang="en-US" b="0" i="0" u="none" strike="noStrike" dirty="0">
                <a:solidFill>
                  <a:srgbClr val="191919"/>
                </a:solidFill>
                <a:effectLst/>
              </a:rPr>
              <a:t> 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 </a:t>
            </a:r>
            <a:r>
              <a:rPr lang="en-US" altLang="zh-TW" b="0" i="0" dirty="0">
                <a:effectLst/>
                <a:latin typeface="Roboto" panose="02000000000000000000" pitchFamily="2" charset="0"/>
              </a:rPr>
              <a:t>-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高年級與低年級各選出優秀作品</a:t>
            </a:r>
            <a:r>
              <a:rPr lang="en-US" altLang="zh-TW" b="0" i="0" dirty="0">
                <a:effectLst/>
                <a:latin typeface="Roboto" panose="02000000000000000000" pitchFamily="2" charset="0"/>
              </a:rPr>
              <a:t>3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名</a:t>
            </a:r>
            <a:br>
              <a:rPr lang="zh-TW" altLang="en-US" b="0" i="0" dirty="0">
                <a:effectLst/>
                <a:latin typeface="Roboto" panose="02000000000000000000" pitchFamily="2" charset="0"/>
              </a:rPr>
            </a:br>
            <a:r>
              <a:rPr lang="zh-TW" altLang="en-US" b="0" i="0" dirty="0">
                <a:effectLst/>
                <a:latin typeface="Roboto" panose="02000000000000000000" pitchFamily="2" charset="0"/>
              </a:rPr>
              <a:t>            </a:t>
            </a:r>
            <a:r>
              <a:rPr lang="en-US" altLang="zh-TW" b="0" i="0" dirty="0">
                <a:effectLst/>
                <a:latin typeface="Roboto" panose="02000000000000000000" pitchFamily="2" charset="0"/>
              </a:rPr>
              <a:t>(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獲得精美</a:t>
            </a:r>
            <a:r>
              <a:rPr lang="en-US" altLang="zh-TW" b="0" i="0" dirty="0">
                <a:effectLst/>
                <a:latin typeface="Roboto" panose="02000000000000000000" pitchFamily="2" charset="0"/>
              </a:rPr>
              <a:t>STEM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模型一盒</a:t>
            </a:r>
            <a:r>
              <a:rPr lang="en-US" altLang="zh-TW" b="0" i="0" dirty="0">
                <a:effectLst/>
                <a:latin typeface="Roboto" panose="02000000000000000000" pitchFamily="2" charset="0"/>
              </a:rPr>
              <a:t>) </a:t>
            </a:r>
          </a:p>
          <a:p>
            <a:pPr marL="0" indent="0" algn="l">
              <a:buNone/>
            </a:pPr>
            <a:r>
              <a:rPr lang="en-US" altLang="zh-TW" b="0" i="0" dirty="0">
                <a:effectLst/>
                <a:latin typeface="Roboto" panose="02000000000000000000" pitchFamily="2" charset="0"/>
              </a:rPr>
              <a:t>             -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所有完成作品者將獲</a:t>
            </a:r>
            <a:r>
              <a:rPr lang="en-US" altLang="zh-TW" b="0" i="0" dirty="0">
                <a:effectLst/>
                <a:latin typeface="Roboto" panose="02000000000000000000" pitchFamily="2" charset="0"/>
              </a:rPr>
              <a:t>STEM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禮物包一份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53081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B4C66C-90C1-4360-ADA9-8A0B42E7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579"/>
            <a:ext cx="10515600" cy="1325563"/>
          </a:xfrm>
        </p:spPr>
        <p:txBody>
          <a:bodyPr/>
          <a:lstStyle/>
          <a:p>
            <a:r>
              <a:rPr lang="en-US" altLang="zh-HK" dirty="0"/>
              <a:t>3.</a:t>
            </a:r>
            <a:r>
              <a:rPr lang="zh-TW" altLang="en-US" dirty="0"/>
              <a:t>觸發條件</a:t>
            </a:r>
            <a:endParaRPr lang="zh-HK" altLang="en-US" dirty="0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82FB46AD-6FF6-4974-B459-1FEEECD34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72" y="1393950"/>
            <a:ext cx="8804375" cy="22205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4B5AF70-2EB9-41E1-905B-5D3AD55FF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17" y="3781930"/>
            <a:ext cx="8585883" cy="26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0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538F16D-7797-493A-BA7E-709A318F9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HK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</a:t>
            </a:r>
            <a:r>
              <a:rPr lang="zh-TW" altLang="en-US" sz="5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生命值</a:t>
            </a:r>
            <a:r>
              <a:rPr lang="zh-TW" alt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與</a:t>
            </a:r>
            <a:r>
              <a:rPr lang="zh-TW" altLang="en-US" sz="5400" kern="12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分數值</a:t>
            </a:r>
            <a:r>
              <a:rPr lang="zh-TW" alt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介紹</a:t>
            </a:r>
            <a:r>
              <a:rPr lang="en-US" altLang="zh-HK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HK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zh-HK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370F3514-C27D-4CC6-922F-08ECBF20D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216581"/>
            <a:ext cx="5536001" cy="4366085"/>
          </a:xfrm>
          <a:prstGeom prst="rect">
            <a:avLst/>
          </a:prstGeom>
        </p:spPr>
      </p:pic>
      <p:pic>
        <p:nvPicPr>
          <p:cNvPr id="11" name="圖片 10" descr="一張含有 文字, 裝置, 儀錶 的圖片&#10;&#10;自動產生的描述">
            <a:extLst>
              <a:ext uri="{FF2B5EF4-FFF2-40B4-BE49-F238E27FC236}">
                <a16:creationId xmlns:a16="http://schemas.microsoft.com/office/drawing/2014/main" id="{FD2430CD-B64C-4210-8A73-75E22ACC0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2" y="2714078"/>
            <a:ext cx="800435" cy="94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18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3895E2-9C56-4BA0-8D6B-FB331CC0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dirty="0"/>
              <a:t>4.</a:t>
            </a:r>
            <a:r>
              <a:rPr lang="zh-TW" altLang="en-US" dirty="0"/>
              <a:t>生命值與分數介紹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HK" altLang="en-US" dirty="0"/>
          </a:p>
        </p:txBody>
      </p:sp>
      <p:pic>
        <p:nvPicPr>
          <p:cNvPr id="4" name="圖片 3" descr="一張含有 文字, 電子用品, 顯示, 螢幕擷取畫面 的圖片&#10;&#10;自動產生的描述">
            <a:extLst>
              <a:ext uri="{FF2B5EF4-FFF2-40B4-BE49-F238E27FC236}">
                <a16:creationId xmlns:a16="http://schemas.microsoft.com/office/drawing/2014/main" id="{C864EFC0-5483-4F9A-A863-CC6384312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216581"/>
            <a:ext cx="5536001" cy="4366085"/>
          </a:xfrm>
          <a:prstGeom prst="rect">
            <a:avLst/>
          </a:prstGeom>
        </p:spPr>
      </p:pic>
      <p:pic>
        <p:nvPicPr>
          <p:cNvPr id="7" name="圖片 6" descr="一張含有 文字, 標誌, 螢幕擷取畫面 的圖片&#10;&#10;自動產生的描述">
            <a:extLst>
              <a:ext uri="{FF2B5EF4-FFF2-40B4-BE49-F238E27FC236}">
                <a16:creationId xmlns:a16="http://schemas.microsoft.com/office/drawing/2014/main" id="{CAF15015-E75F-43F4-918C-D6C18D6C6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67" y="2200467"/>
            <a:ext cx="3393433" cy="3707112"/>
          </a:xfrm>
          <a:prstGeom prst="rect">
            <a:avLst/>
          </a:prstGeom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B63FC4FF-7846-456F-84C1-5AF41541AD00}"/>
              </a:ext>
            </a:extLst>
          </p:cNvPr>
          <p:cNvSpPr/>
          <p:nvPr/>
        </p:nvSpPr>
        <p:spPr>
          <a:xfrm rot="20011062">
            <a:off x="2667169" y="2436634"/>
            <a:ext cx="3105962" cy="364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1D677E10-70CB-47A1-9A67-6AABF823313A}"/>
              </a:ext>
            </a:extLst>
          </p:cNvPr>
          <p:cNvSpPr/>
          <p:nvPr/>
        </p:nvSpPr>
        <p:spPr>
          <a:xfrm>
            <a:off x="1234349" y="3297382"/>
            <a:ext cx="1514393" cy="8534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982C1E5-DB20-42DB-8211-0D7E1CC2E3EE}"/>
              </a:ext>
            </a:extLst>
          </p:cNvPr>
          <p:cNvSpPr/>
          <p:nvPr/>
        </p:nvSpPr>
        <p:spPr>
          <a:xfrm>
            <a:off x="5703825" y="1311353"/>
            <a:ext cx="1514393" cy="8534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BAEFD376-F05B-4CB4-AF8A-DEE7ED237724}"/>
              </a:ext>
            </a:extLst>
          </p:cNvPr>
          <p:cNvSpPr/>
          <p:nvPr/>
        </p:nvSpPr>
        <p:spPr>
          <a:xfrm>
            <a:off x="1234348" y="4306705"/>
            <a:ext cx="1514393" cy="853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5119FBE1-A0F4-41B4-9F50-DAC0889BD1A7}"/>
              </a:ext>
            </a:extLst>
          </p:cNvPr>
          <p:cNvSpPr/>
          <p:nvPr/>
        </p:nvSpPr>
        <p:spPr>
          <a:xfrm>
            <a:off x="10339187" y="1253879"/>
            <a:ext cx="1514393" cy="853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C987E545-29E8-48D1-A586-4D204EA175CA}"/>
              </a:ext>
            </a:extLst>
          </p:cNvPr>
          <p:cNvSpPr/>
          <p:nvPr/>
        </p:nvSpPr>
        <p:spPr>
          <a:xfrm rot="20011062">
            <a:off x="3311474" y="3330249"/>
            <a:ext cx="7461918" cy="364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45308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CDF44F7-AB9F-470D-9DFE-642C8C54B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0876" cy="6858000"/>
          </a:xfr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7549A69-E610-4D88-868B-9FF7AF863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705" y="27259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solidFill>
                  <a:srgbClr val="FF0000"/>
                </a:solidFill>
              </a:rPr>
              <a:t>生命值</a:t>
            </a:r>
            <a:r>
              <a:rPr lang="zh-TW" altLang="en-US" dirty="0"/>
              <a:t>低於某分數，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便出現「</a:t>
            </a:r>
            <a:r>
              <a:rPr lang="zh-TW" altLang="en-US" dirty="0">
                <a:solidFill>
                  <a:srgbClr val="FF0000"/>
                </a:solidFill>
              </a:rPr>
              <a:t>完結畫面</a:t>
            </a:r>
            <a:r>
              <a:rPr lang="zh-TW" altLang="en-US" dirty="0"/>
              <a:t>」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HK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613AC4E2-2F73-4D79-A554-1A70654B8DF0}"/>
              </a:ext>
            </a:extLst>
          </p:cNvPr>
          <p:cNvSpPr txBox="1">
            <a:spLocks/>
          </p:cNvSpPr>
          <p:nvPr/>
        </p:nvSpPr>
        <p:spPr>
          <a:xfrm>
            <a:off x="6416040" y="10329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zh-TW" altLang="en-US" sz="4000" dirty="0">
                <a:solidFill>
                  <a:srgbClr val="00B050"/>
                </a:solidFill>
              </a:rPr>
              <a:t>分數值</a:t>
            </a:r>
            <a:r>
              <a:rPr lang="zh-TW" altLang="en-US" sz="4000" dirty="0"/>
              <a:t>達到某分數，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zh-TW" altLang="en-US" sz="4000" dirty="0"/>
              <a:t>便出現「</a:t>
            </a:r>
            <a:r>
              <a:rPr lang="zh-TW" altLang="en-US" sz="4000" dirty="0">
                <a:solidFill>
                  <a:srgbClr val="00B0F0"/>
                </a:solidFill>
              </a:rPr>
              <a:t>勝利畫面</a:t>
            </a:r>
            <a:r>
              <a:rPr lang="zh-TW" altLang="en-US" sz="4000" dirty="0"/>
              <a:t>」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HK" altLang="en-US" sz="4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999872BE-BC84-45B1-A6BB-00D5640B78B3}"/>
              </a:ext>
            </a:extLst>
          </p:cNvPr>
          <p:cNvSpPr txBox="1">
            <a:spLocks/>
          </p:cNvSpPr>
          <p:nvPr/>
        </p:nvSpPr>
        <p:spPr>
          <a:xfrm>
            <a:off x="6030438" y="44995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完成某任務，便會加分</a:t>
            </a:r>
            <a:endParaRPr lang="zh-HK" altLang="en-US" sz="40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2C359D3A-D8E3-4E60-8BCD-FD2BCF3C1C6B}"/>
              </a:ext>
            </a:extLst>
          </p:cNvPr>
          <p:cNvSpPr/>
          <p:nvPr/>
        </p:nvSpPr>
        <p:spPr>
          <a:xfrm>
            <a:off x="3461507" y="2470370"/>
            <a:ext cx="2281158" cy="95863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71E34727-C957-43F0-91C5-98E1465C0310}"/>
              </a:ext>
            </a:extLst>
          </p:cNvPr>
          <p:cNvSpPr/>
          <p:nvPr/>
        </p:nvSpPr>
        <p:spPr>
          <a:xfrm>
            <a:off x="3785596" y="3388720"/>
            <a:ext cx="1514393" cy="853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7878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032ADA-EFDC-4462-BAD7-7EB98E55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76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應用生命值與分數的例子</a:t>
            </a:r>
            <a:r>
              <a:rPr lang="en-US" altLang="zh-TW" dirty="0"/>
              <a:t>-</a:t>
            </a:r>
            <a:br>
              <a:rPr lang="en-US" altLang="zh-TW" dirty="0"/>
            </a:br>
            <a:r>
              <a:rPr lang="zh-TW" altLang="en-US" dirty="0">
                <a:solidFill>
                  <a:srgbClr val="00B050"/>
                </a:solidFill>
              </a:rPr>
              <a:t>觸發</a:t>
            </a:r>
            <a:r>
              <a:rPr lang="zh-TW" altLang="en-US" dirty="0">
                <a:solidFill>
                  <a:srgbClr val="FF0000"/>
                </a:solidFill>
              </a:rPr>
              <a:t>「完結」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00B0F0"/>
                </a:solidFill>
              </a:rPr>
              <a:t>「勝利畫面」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21D43E-C731-4FA6-9DF0-9A2CD629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 dirty="0"/>
          </a:p>
          <a:p>
            <a:endParaRPr lang="zh-HK" altLang="en-US" dirty="0"/>
          </a:p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E5C942-3237-41E0-8943-298BB8078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2" y="1885939"/>
            <a:ext cx="5324361" cy="357903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D4F144-3640-4644-94FB-64D6AAE9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61" y="1825625"/>
            <a:ext cx="5410167" cy="363934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D12F0E7-F971-4261-9444-B9B3D0972CAA}"/>
              </a:ext>
            </a:extLst>
          </p:cNvPr>
          <p:cNvSpPr/>
          <p:nvPr/>
        </p:nvSpPr>
        <p:spPr>
          <a:xfrm>
            <a:off x="7752015" y="2830563"/>
            <a:ext cx="2655837" cy="687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000" dirty="0"/>
              <a:t>分數</a:t>
            </a:r>
            <a:r>
              <a:rPr lang="en-US" altLang="zh-TW" sz="3000" dirty="0"/>
              <a:t>=?</a:t>
            </a:r>
            <a:endParaRPr lang="zh-HK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094980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3D2E1A-0E81-4D63-A0C1-04813A47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學習材料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D40E80-8B1C-460F-B924-145772306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HK" dirty="0"/>
              <a:t>1.</a:t>
            </a:r>
            <a:endParaRPr lang="zh-HK" altLang="en-US" dirty="0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EA55751F-D6E3-4C52-9721-F8AF440F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635" y="1775047"/>
            <a:ext cx="4291044" cy="15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0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F5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FE121A2-98C0-4DDD-A67D-1680C087F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960438"/>
            <a:ext cx="3065463" cy="3155950"/>
          </a:xfrm>
          <a:prstGeom prst="rect">
            <a:avLst/>
          </a:prstGeom>
        </p:spPr>
      </p:pic>
      <p:pic>
        <p:nvPicPr>
          <p:cNvPr id="9" name="圖片 8" descr="一張含有 文字, 個人, 裝置, 溫度計 的圖片&#10;&#10;自動產生的描述">
            <a:extLst>
              <a:ext uri="{FF2B5EF4-FFF2-40B4-BE49-F238E27FC236}">
                <a16:creationId xmlns:a16="http://schemas.microsoft.com/office/drawing/2014/main" id="{6CB14324-6D7D-4F41-8E2A-C8278BC24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4176713"/>
            <a:ext cx="3065463" cy="1714500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24FEF11-7055-46D3-8C05-4C813F6C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88" y="960438"/>
            <a:ext cx="3986213" cy="49307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BC152E2-23D6-463A-9F9E-B29FFEFA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22" y="1957879"/>
            <a:ext cx="3224689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基本</a:t>
            </a:r>
            <a:r>
              <a:rPr lang="en-US" altLang="zh-TW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TW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「乘法計算器」</a:t>
            </a:r>
            <a:r>
              <a:rPr lang="en-US" altLang="zh-TW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TW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編程方</a:t>
            </a:r>
            <a:r>
              <a:rPr lang="zh-TW" altLang="en-US" sz="2600" dirty="0">
                <a:solidFill>
                  <a:srgbClr val="FFFFFF"/>
                </a:solidFill>
              </a:rPr>
              <a:t>法</a:t>
            </a:r>
            <a:endParaRPr lang="en-US" altLang="zh-HK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3AC237D-5E9A-F5BF-FF71-A56F81E336A2}"/>
              </a:ext>
            </a:extLst>
          </p:cNvPr>
          <p:cNvSpPr/>
          <p:nvPr/>
        </p:nvSpPr>
        <p:spPr>
          <a:xfrm>
            <a:off x="3641003" y="4253217"/>
            <a:ext cx="2084439" cy="19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11BAA68-5E1A-E9A1-7568-B061317FBEC4}"/>
              </a:ext>
            </a:extLst>
          </p:cNvPr>
          <p:cNvSpPr/>
          <p:nvPr/>
        </p:nvSpPr>
        <p:spPr>
          <a:xfrm>
            <a:off x="3565803" y="4607338"/>
            <a:ext cx="2084439" cy="19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4928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10148B7-590B-4C05-9F69-EE68AE1AB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AB3A44-6A50-4E90-969F-D39A10E82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49904"/>
          </a:xfrm>
        </p:spPr>
        <p:txBody>
          <a:bodyPr>
            <a:normAutofit/>
          </a:bodyPr>
          <a:lstStyle/>
          <a:p>
            <a:r>
              <a:rPr lang="zh-TW" altLang="en-US" sz="5000" dirty="0"/>
              <a:t>學習編程兩概念</a:t>
            </a:r>
            <a:r>
              <a:rPr lang="en-US" altLang="zh-TW" sz="5000" dirty="0"/>
              <a:t>-</a:t>
            </a:r>
            <a:r>
              <a:rPr lang="zh-TW" altLang="en-US" sz="5000" dirty="0"/>
              <a:t>「</a:t>
            </a:r>
            <a:r>
              <a:rPr lang="zh-TW" altLang="en-US" sz="5000" dirty="0">
                <a:solidFill>
                  <a:srgbClr val="FF0000"/>
                </a:solidFill>
              </a:rPr>
              <a:t>變數</a:t>
            </a:r>
            <a:r>
              <a:rPr lang="zh-TW" altLang="en-US" sz="5000" dirty="0"/>
              <a:t>」</a:t>
            </a:r>
            <a:r>
              <a:rPr lang="en-US" altLang="zh-TW" sz="5000" dirty="0"/>
              <a:t>+</a:t>
            </a:r>
            <a:r>
              <a:rPr lang="zh-TW" altLang="en-US" sz="5000" dirty="0"/>
              <a:t>「</a:t>
            </a:r>
            <a:r>
              <a:rPr lang="zh-TW" altLang="en-US" sz="5000" dirty="0">
                <a:solidFill>
                  <a:srgbClr val="00B050"/>
                </a:solidFill>
              </a:rPr>
              <a:t>條件</a:t>
            </a:r>
            <a:r>
              <a:rPr lang="zh-TW" altLang="en-US" sz="5000" dirty="0"/>
              <a:t>」</a:t>
            </a:r>
            <a:endParaRPr lang="en-US" altLang="zh-TW" sz="5000" dirty="0"/>
          </a:p>
          <a:p>
            <a:r>
              <a:rPr lang="zh-TW" altLang="en-US" sz="5000" dirty="0"/>
              <a:t>創作一個「乘法計算器」</a:t>
            </a:r>
            <a:endParaRPr lang="zh-HK" altLang="en-US" sz="5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CF2BAAF-28F5-4961-8295-258CEBBBC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9" y="415128"/>
            <a:ext cx="4024342" cy="9953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3BBD72-B5B5-4EC1-8A5D-EF74F091B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899489"/>
            <a:ext cx="2876459" cy="160166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86BFFEF-6CB0-4FB7-9743-B2E498067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68" y="4990265"/>
            <a:ext cx="3081343" cy="16427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155CDA9-99AB-42CA-9AEA-710FEB438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57" y="3857771"/>
            <a:ext cx="3081343" cy="16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8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27CD92-2963-4A2E-BCDE-53235F77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, 白板 的圖片&#10;&#10;自動產生的描述">
            <a:extLst>
              <a:ext uri="{FF2B5EF4-FFF2-40B4-BE49-F238E27FC236}">
                <a16:creationId xmlns:a16="http://schemas.microsoft.com/office/drawing/2014/main" id="{5355B587-BA48-49E0-BE2D-F8A3D480D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3"/>
            <a:ext cx="12192000" cy="6903267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90D4043-FD15-40FD-B310-1D3213C83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07" y="4543619"/>
            <a:ext cx="3219474" cy="89059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22F3646-80DC-411D-B095-88C137AAAE2C}"/>
              </a:ext>
            </a:extLst>
          </p:cNvPr>
          <p:cNvSpPr txBox="1"/>
          <p:nvPr/>
        </p:nvSpPr>
        <p:spPr>
          <a:xfrm>
            <a:off x="3502212" y="1012698"/>
            <a:ext cx="6167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/>
              <a:t>https://makecode.com/_Aa6DdE3hAD1x</a:t>
            </a:r>
            <a:r>
              <a:rPr lang="en-US" altLang="zh-HK" dirty="0"/>
              <a:t>(BASIC)</a:t>
            </a:r>
            <a:endParaRPr lang="zh-HK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9D5A54E-0622-4E6E-B32B-E86962C90EAB}"/>
              </a:ext>
            </a:extLst>
          </p:cNvPr>
          <p:cNvSpPr txBox="1"/>
          <p:nvPr/>
        </p:nvSpPr>
        <p:spPr>
          <a:xfrm>
            <a:off x="3669553" y="1382030"/>
            <a:ext cx="6167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>
                <a:hlinkClick r:id="rId4"/>
              </a:rPr>
              <a:t>https://makecode.com/_e6w0kaJeKhVD</a:t>
            </a:r>
            <a:r>
              <a:rPr lang="zh-HK" altLang="en-US" dirty="0"/>
              <a:t> </a:t>
            </a:r>
            <a:r>
              <a:rPr lang="en-US" altLang="zh-HK" dirty="0"/>
              <a:t>(</a:t>
            </a:r>
            <a:r>
              <a:rPr lang="zh-TW" altLang="en-US" dirty="0"/>
              <a:t>示範</a:t>
            </a:r>
            <a:r>
              <a:rPr lang="en-US" altLang="zh-HK" dirty="0"/>
              <a:t>)</a:t>
            </a:r>
            <a:endParaRPr lang="zh-HK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5FEE83-87C1-4471-A196-DA169AEBA530}"/>
              </a:ext>
            </a:extLst>
          </p:cNvPr>
          <p:cNvSpPr txBox="1"/>
          <p:nvPr/>
        </p:nvSpPr>
        <p:spPr>
          <a:xfrm>
            <a:off x="2534024" y="5475970"/>
            <a:ext cx="6167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>
                <a:hlinkClick r:id="rId5"/>
              </a:rPr>
              <a:t>https://makecode.com/_echUpjPviaws</a:t>
            </a:r>
            <a:r>
              <a:rPr lang="zh-HK" altLang="en-US" dirty="0"/>
              <a:t> </a:t>
            </a:r>
            <a:r>
              <a:rPr lang="en-US" altLang="zh-HK" dirty="0"/>
              <a:t>(</a:t>
            </a:r>
            <a:r>
              <a:rPr lang="zh-TW" altLang="en-US" dirty="0"/>
              <a:t>進階示範</a:t>
            </a:r>
            <a:r>
              <a:rPr lang="en-US" altLang="zh-HK" dirty="0"/>
              <a:t>)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37062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905356-3B3D-4F6B-B222-5ED5D25DB38D}"/>
              </a:ext>
            </a:extLst>
          </p:cNvPr>
          <p:cNvSpPr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5400" b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顯示數字方法</a:t>
            </a:r>
            <a:r>
              <a:rPr lang="en-US" altLang="zh-TW" sz="5400" b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lang="zh-TW" altLang="en-US" sz="5400" b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方法</a:t>
            </a:r>
            <a:r>
              <a:rPr lang="en-US" altLang="zh-TW" sz="5400" b="1" kern="12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endParaRPr lang="en-US" altLang="zh-HK" sz="5400" b="1" kern="1200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7C0FAE4-0EB5-406C-88DE-0B08DF6D8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1379"/>
            <a:ext cx="10515599" cy="37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2AD1037-F44F-4B9E-9A2D-18F1C4D6C0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762"/>
            <a:ext cx="12192000" cy="690776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30AB70-FE5C-4CB2-879B-08172586F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649" y="2340835"/>
            <a:ext cx="10515600" cy="4351338"/>
          </a:xfrm>
        </p:spPr>
        <p:txBody>
          <a:bodyPr/>
          <a:lstStyle/>
          <a:p>
            <a:r>
              <a:rPr lang="en-US" altLang="zh-HK" dirty="0"/>
              <a:t>0.</a:t>
            </a:r>
            <a:r>
              <a:rPr lang="zh-TW" altLang="en-US" dirty="0"/>
              <a:t>平台介紹</a:t>
            </a:r>
            <a:r>
              <a:rPr lang="en-US" altLang="zh-TW" dirty="0"/>
              <a:t>+</a:t>
            </a:r>
            <a:r>
              <a:rPr lang="zh-TW" altLang="en-US" dirty="0"/>
              <a:t>上傳方法</a:t>
            </a:r>
            <a:endParaRPr lang="en-US" altLang="zh-HK" dirty="0"/>
          </a:p>
          <a:p>
            <a:r>
              <a:rPr lang="en-US" altLang="zh-HK" dirty="0"/>
              <a:t>1.</a:t>
            </a:r>
            <a:r>
              <a:rPr lang="zh-TW" altLang="en-US" dirty="0"/>
              <a:t>新增角色</a:t>
            </a:r>
            <a:endParaRPr lang="en-US" altLang="zh-TW" dirty="0"/>
          </a:p>
          <a:p>
            <a:r>
              <a:rPr lang="en-US" altLang="zh-HK" dirty="0"/>
              <a:t>2.</a:t>
            </a:r>
            <a:r>
              <a:rPr lang="zh-TW" altLang="en-US" dirty="0"/>
              <a:t>新增背景與流動關卡</a:t>
            </a: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設計完結與勝利畫面</a:t>
            </a:r>
            <a:endParaRPr lang="en-US" altLang="zh-TW" dirty="0"/>
          </a:p>
          <a:p>
            <a:r>
              <a:rPr lang="en-US" altLang="zh-HK" dirty="0"/>
              <a:t>4.</a:t>
            </a:r>
            <a:r>
              <a:rPr lang="zh-TW" altLang="en-US" dirty="0"/>
              <a:t>生命值與分數介紹</a:t>
            </a:r>
            <a:endParaRPr lang="en-US" altLang="zh-TW" dirty="0"/>
          </a:p>
          <a:p>
            <a:r>
              <a:rPr lang="en-US" altLang="zh-HK" dirty="0"/>
              <a:t>5.</a:t>
            </a:r>
            <a:r>
              <a:rPr lang="zh-TW" altLang="en-US" dirty="0"/>
              <a:t>進階</a:t>
            </a:r>
            <a:r>
              <a:rPr lang="en-US" altLang="zh-TW" dirty="0"/>
              <a:t>-</a:t>
            </a:r>
            <a:r>
              <a:rPr lang="zh-TW" altLang="en-US" dirty="0"/>
              <a:t>互動方式介紹 </a:t>
            </a:r>
            <a:r>
              <a:rPr lang="en-US" altLang="zh-TW" dirty="0"/>
              <a:t>(3</a:t>
            </a:r>
            <a:r>
              <a:rPr lang="zh-TW" altLang="en-US" dirty="0"/>
              <a:t>月</a:t>
            </a:r>
            <a:r>
              <a:rPr lang="en-US" altLang="zh-TW" dirty="0"/>
              <a:t>)</a:t>
            </a:r>
          </a:p>
          <a:p>
            <a:r>
              <a:rPr lang="en-US" altLang="zh-HK" dirty="0"/>
              <a:t>6.</a:t>
            </a:r>
            <a:r>
              <a:rPr lang="zh-TW" altLang="en-US" dirty="0"/>
              <a:t>進階</a:t>
            </a:r>
            <a:r>
              <a:rPr lang="en-US" altLang="zh-TW" dirty="0"/>
              <a:t>-</a:t>
            </a:r>
            <a:r>
              <a:rPr lang="zh-TW" altLang="en-US" dirty="0"/>
              <a:t>發射子彈 </a:t>
            </a:r>
            <a:r>
              <a:rPr lang="en-US" altLang="zh-TW" dirty="0"/>
              <a:t>(3</a:t>
            </a:r>
            <a:r>
              <a:rPr lang="zh-TW" altLang="en-US" dirty="0"/>
              <a:t>月</a:t>
            </a:r>
            <a:r>
              <a:rPr lang="en-US" altLang="zh-TW" dirty="0"/>
              <a:t>)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07492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8F22103-7CAD-4901-9C97-BC6C0E02925B}"/>
              </a:ext>
            </a:extLst>
          </p:cNvPr>
          <p:cNvSpPr/>
          <p:nvPr/>
        </p:nvSpPr>
        <p:spPr>
          <a:xfrm>
            <a:off x="2626619" y="720701"/>
            <a:ext cx="7977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顯示數字方法</a:t>
            </a:r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方法</a:t>
            </a:r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2-</a:t>
            </a:r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變數</a:t>
            </a:r>
            <a:endParaRPr lang="zh-HK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圖片 6" descr="一張含有 廣場 的圖片&#10;&#10;自動產生的描述">
            <a:extLst>
              <a:ext uri="{FF2B5EF4-FFF2-40B4-BE49-F238E27FC236}">
                <a16:creationId xmlns:a16="http://schemas.microsoft.com/office/drawing/2014/main" id="{AA791A0D-8478-4E05-BBD3-06F1CC253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96" y="3037380"/>
            <a:ext cx="3595695" cy="3163835"/>
          </a:xfrm>
          <a:prstGeom prst="rect">
            <a:avLst/>
          </a:prstGeom>
        </p:spPr>
      </p:pic>
      <p:sp>
        <p:nvSpPr>
          <p:cNvPr id="8" name="箭號: 弧形下彎 7">
            <a:extLst>
              <a:ext uri="{FF2B5EF4-FFF2-40B4-BE49-F238E27FC236}">
                <a16:creationId xmlns:a16="http://schemas.microsoft.com/office/drawing/2014/main" id="{8965D685-8392-475D-87B5-8866A639F305}"/>
              </a:ext>
            </a:extLst>
          </p:cNvPr>
          <p:cNvSpPr/>
          <p:nvPr/>
        </p:nvSpPr>
        <p:spPr>
          <a:xfrm>
            <a:off x="1317084" y="2581884"/>
            <a:ext cx="2257425" cy="10644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18075A2-E53E-4B7A-A176-D2A3D188E11B}"/>
              </a:ext>
            </a:extLst>
          </p:cNvPr>
          <p:cNvSpPr/>
          <p:nvPr/>
        </p:nvSpPr>
        <p:spPr>
          <a:xfrm>
            <a:off x="163459" y="3755639"/>
            <a:ext cx="2307250" cy="17017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數字</a:t>
            </a:r>
            <a:endParaRPr lang="zh-HK" altLang="en-US" sz="5000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9F6B3569-C5D9-49E2-A8FF-743DC2755E7D}"/>
              </a:ext>
            </a:extLst>
          </p:cNvPr>
          <p:cNvSpPr/>
          <p:nvPr/>
        </p:nvSpPr>
        <p:spPr>
          <a:xfrm>
            <a:off x="6201295" y="4233950"/>
            <a:ext cx="1756756" cy="465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742D21-7682-4859-851F-96B7B16A5950}"/>
              </a:ext>
            </a:extLst>
          </p:cNvPr>
          <p:cNvSpPr/>
          <p:nvPr/>
        </p:nvSpPr>
        <p:spPr>
          <a:xfrm>
            <a:off x="6201295" y="3037380"/>
            <a:ext cx="1756756" cy="10059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顯示</a:t>
            </a:r>
            <a:endParaRPr lang="zh-HK" altLang="en-US" sz="5000" dirty="0"/>
          </a:p>
        </p:txBody>
      </p:sp>
      <p:pic>
        <p:nvPicPr>
          <p:cNvPr id="12" name="圖片 11" descr="一張含有 文字, 黃色, 停車, 儀錶 的圖片&#10;&#10;自動產生的描述">
            <a:extLst>
              <a:ext uri="{FF2B5EF4-FFF2-40B4-BE49-F238E27FC236}">
                <a16:creationId xmlns:a16="http://schemas.microsoft.com/office/drawing/2014/main" id="{147C1339-2343-4E36-8656-2D3A554FE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38" y="2981057"/>
            <a:ext cx="3274868" cy="2904354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2D8A3580-4E20-435D-9C7B-7161004BF283}"/>
              </a:ext>
            </a:extLst>
          </p:cNvPr>
          <p:cNvSpPr txBox="1">
            <a:spLocks/>
          </p:cNvSpPr>
          <p:nvPr/>
        </p:nvSpPr>
        <p:spPr>
          <a:xfrm>
            <a:off x="3359693" y="17118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建立「</a:t>
            </a:r>
            <a:r>
              <a:rPr lang="zh-TW" altLang="en-US" dirty="0">
                <a:solidFill>
                  <a:srgbClr val="FFC000"/>
                </a:solidFill>
              </a:rPr>
              <a:t>變數</a:t>
            </a:r>
            <a:r>
              <a:rPr lang="zh-TW" altLang="en-US" dirty="0"/>
              <a:t>」</a:t>
            </a:r>
            <a:r>
              <a:rPr lang="en-US" altLang="zh-TW" dirty="0"/>
              <a:t>-</a:t>
            </a:r>
            <a:r>
              <a:rPr lang="zh-TW" altLang="en-US" dirty="0"/>
              <a:t>儲存數字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70EB60-F7DA-4FC1-B8B2-72A4EAC7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4527">
            <a:off x="78333" y="600269"/>
            <a:ext cx="3219474" cy="8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AF7CDDB-FFA9-4A97-9125-A29E1338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B2815E1-6A2D-45BF-8306-4D6FB5A8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205666"/>
            <a:ext cx="10515600" cy="1325563"/>
          </a:xfrm>
        </p:spPr>
        <p:txBody>
          <a:bodyPr/>
          <a:lstStyle/>
          <a:p>
            <a:r>
              <a:rPr lang="zh-TW" alt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編程方法</a:t>
            </a:r>
            <a:endParaRPr lang="zh-HK" alt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00FC0E6-D96C-46C8-A1CB-49BB303E2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1" y="1951539"/>
            <a:ext cx="2295542" cy="676280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434237B0-77E6-45E6-AB69-65F123071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53" y="1276264"/>
            <a:ext cx="4260699" cy="101341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4044322-FA6F-403C-81D6-965B63ABC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03" y="492631"/>
            <a:ext cx="3969548" cy="123836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769D29D-8F8B-4785-A741-6850DA107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03" y="2088918"/>
            <a:ext cx="3991080" cy="117027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A713A65-F296-4C06-924E-439CC78BE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18" y="3693318"/>
            <a:ext cx="5138745" cy="3018844"/>
          </a:xfrm>
          <a:prstGeom prst="rect">
            <a:avLst/>
          </a:prstGeom>
        </p:spPr>
      </p:pic>
      <p:pic>
        <p:nvPicPr>
          <p:cNvPr id="23" name="圖片 22" descr="一張含有 文字, 電子用品, iPod 的圖片&#10;&#10;自動產生的描述">
            <a:extLst>
              <a:ext uri="{FF2B5EF4-FFF2-40B4-BE49-F238E27FC236}">
                <a16:creationId xmlns:a16="http://schemas.microsoft.com/office/drawing/2014/main" id="{A7D49C4A-84BE-4F5C-82D9-7A16549E45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33" y="3051858"/>
            <a:ext cx="3167086" cy="3600476"/>
          </a:xfrm>
          <a:prstGeom prst="rect">
            <a:avLst/>
          </a:prstGeom>
        </p:spPr>
      </p:pic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19B4FB3B-D2AC-4A3F-8A1C-B2396917F956}"/>
              </a:ext>
            </a:extLst>
          </p:cNvPr>
          <p:cNvSpPr/>
          <p:nvPr/>
        </p:nvSpPr>
        <p:spPr>
          <a:xfrm rot="11554239">
            <a:off x="5167396" y="4270691"/>
            <a:ext cx="4193244" cy="461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75D5CD8A-8510-441F-8CA4-6F78B004E68C}"/>
              </a:ext>
            </a:extLst>
          </p:cNvPr>
          <p:cNvSpPr/>
          <p:nvPr/>
        </p:nvSpPr>
        <p:spPr>
          <a:xfrm>
            <a:off x="9371215" y="4405745"/>
            <a:ext cx="1169323" cy="10252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6687619-CF35-4CE0-BBBD-A66FF4D6DC52}"/>
              </a:ext>
            </a:extLst>
          </p:cNvPr>
          <p:cNvSpPr/>
          <p:nvPr/>
        </p:nvSpPr>
        <p:spPr>
          <a:xfrm rot="21229291">
            <a:off x="2826529" y="1664091"/>
            <a:ext cx="755245" cy="461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9091D585-5BB8-4095-B83C-CF1810E231C6}"/>
              </a:ext>
            </a:extLst>
          </p:cNvPr>
          <p:cNvSpPr/>
          <p:nvPr/>
        </p:nvSpPr>
        <p:spPr>
          <a:xfrm rot="21229291">
            <a:off x="5872171" y="1344322"/>
            <a:ext cx="1675549" cy="461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3822AE2-E2C5-4816-9375-478EE9E7ACD3}"/>
              </a:ext>
            </a:extLst>
          </p:cNvPr>
          <p:cNvSpPr/>
          <p:nvPr/>
        </p:nvSpPr>
        <p:spPr>
          <a:xfrm>
            <a:off x="9528219" y="716148"/>
            <a:ext cx="1012320" cy="7601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CB4AD5BD-ADDA-4F9C-AA83-597777AACE4F}"/>
              </a:ext>
            </a:extLst>
          </p:cNvPr>
          <p:cNvSpPr/>
          <p:nvPr/>
        </p:nvSpPr>
        <p:spPr>
          <a:xfrm>
            <a:off x="9526494" y="2226604"/>
            <a:ext cx="942002" cy="7601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C78A9461-DD3A-4740-AE6B-F4B76263F5A3}"/>
              </a:ext>
            </a:extLst>
          </p:cNvPr>
          <p:cNvSpPr/>
          <p:nvPr/>
        </p:nvSpPr>
        <p:spPr>
          <a:xfrm rot="1364224">
            <a:off x="5969875" y="2164566"/>
            <a:ext cx="1675549" cy="461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034D44-287D-46FC-8C80-9EF8E12244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0" y="4392511"/>
            <a:ext cx="1752613" cy="91916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DA3643F-9A49-4A3D-8EC5-A8DF2EB9B8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2" y="239352"/>
            <a:ext cx="3219474" cy="89059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EE0C158-3970-42CE-BF25-AF26B0B57E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8" y="45930"/>
            <a:ext cx="2027067" cy="10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33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內容版面配置區 4" descr="一張含有 文字, 白板 的圖片&#10;&#10;自動產生的描述">
            <a:extLst>
              <a:ext uri="{FF2B5EF4-FFF2-40B4-BE49-F238E27FC236}">
                <a16:creationId xmlns:a16="http://schemas.microsoft.com/office/drawing/2014/main" id="{108CFC5B-E5B4-4D9D-8045-50E13C04E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48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925CC20-D153-4A81-92C4-9971D1B3C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3D03BF5-746B-4305-81B0-65466405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29" y="398376"/>
            <a:ext cx="11121044" cy="1325563"/>
          </a:xfrm>
        </p:spPr>
        <p:txBody>
          <a:bodyPr/>
          <a:lstStyle/>
          <a:p>
            <a:r>
              <a:rPr lang="zh-TW" altLang="en-US" dirty="0"/>
              <a:t>建立</a:t>
            </a:r>
            <a:r>
              <a:rPr lang="en-US" altLang="zh-TW" b="1" u="sng" dirty="0"/>
              <a:t>3</a:t>
            </a:r>
            <a:r>
              <a:rPr lang="zh-TW" altLang="en-US" b="1" u="sng" dirty="0"/>
              <a:t>個變數</a:t>
            </a:r>
            <a:r>
              <a:rPr lang="en-US" altLang="zh-TW" b="1" dirty="0"/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「乘數」</a:t>
            </a:r>
            <a:r>
              <a:rPr lang="zh-TW" altLang="en-US" b="1" dirty="0"/>
              <a:t>、</a:t>
            </a:r>
            <a:r>
              <a:rPr lang="zh-TW" altLang="en-US" b="1" dirty="0">
                <a:solidFill>
                  <a:srgbClr val="00B050"/>
                </a:solidFill>
              </a:rPr>
              <a:t>「被乘數」</a:t>
            </a:r>
            <a:r>
              <a:rPr lang="zh-TW" altLang="en-US" b="1" dirty="0"/>
              <a:t>和</a:t>
            </a:r>
            <a:r>
              <a:rPr lang="zh-TW" altLang="en-US" b="1" dirty="0">
                <a:solidFill>
                  <a:srgbClr val="00B0F0"/>
                </a:solidFill>
              </a:rPr>
              <a:t>「積」</a:t>
            </a:r>
            <a:endParaRPr lang="zh-HK" altLang="en-US" b="1" dirty="0">
              <a:solidFill>
                <a:srgbClr val="00B0F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79BD1C2-4627-45E4-A053-2E564BBC608A}"/>
              </a:ext>
            </a:extLst>
          </p:cNvPr>
          <p:cNvSpPr/>
          <p:nvPr/>
        </p:nvSpPr>
        <p:spPr>
          <a:xfrm>
            <a:off x="1434392" y="2386809"/>
            <a:ext cx="2307250" cy="1701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變數</a:t>
            </a:r>
            <a:r>
              <a:rPr lang="en-US" altLang="zh-TW" sz="5000" dirty="0"/>
              <a:t>1</a:t>
            </a:r>
          </a:p>
          <a:p>
            <a:pPr algn="ctr"/>
            <a:r>
              <a:rPr lang="zh-TW" altLang="en-US" sz="5000" dirty="0"/>
              <a:t>被乘數</a:t>
            </a:r>
            <a:endParaRPr lang="zh-HK" altLang="en-US" sz="5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F4D1988-589A-46F9-96C0-B48C00DBFAEE}"/>
              </a:ext>
            </a:extLst>
          </p:cNvPr>
          <p:cNvSpPr/>
          <p:nvPr/>
        </p:nvSpPr>
        <p:spPr>
          <a:xfrm>
            <a:off x="5176034" y="2386809"/>
            <a:ext cx="2307250" cy="17017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變數</a:t>
            </a:r>
            <a:r>
              <a:rPr lang="en-US" altLang="zh-TW" sz="5000" dirty="0"/>
              <a:t>2</a:t>
            </a:r>
          </a:p>
          <a:p>
            <a:pPr algn="ctr"/>
            <a:r>
              <a:rPr lang="zh-TW" altLang="en-US" sz="5000" dirty="0"/>
              <a:t>乘數</a:t>
            </a:r>
            <a:endParaRPr lang="zh-HK" altLang="en-US" sz="5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021BAF-7E21-42B4-8D1F-62170B2A4F67}"/>
              </a:ext>
            </a:extLst>
          </p:cNvPr>
          <p:cNvSpPr/>
          <p:nvPr/>
        </p:nvSpPr>
        <p:spPr>
          <a:xfrm>
            <a:off x="9186480" y="2386808"/>
            <a:ext cx="2307250" cy="170176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變數</a:t>
            </a:r>
            <a:r>
              <a:rPr lang="en-US" altLang="zh-TW" sz="5000" dirty="0"/>
              <a:t>3</a:t>
            </a:r>
          </a:p>
          <a:p>
            <a:pPr algn="ctr"/>
            <a:r>
              <a:rPr lang="zh-TW" altLang="en-US" sz="5000" dirty="0"/>
              <a:t>積</a:t>
            </a:r>
            <a:endParaRPr lang="zh-HK" altLang="en-US" sz="5000" dirty="0"/>
          </a:p>
        </p:txBody>
      </p:sp>
    </p:spTree>
    <p:extLst>
      <p:ext uri="{BB962C8B-B14F-4D97-AF65-F5344CB8AC3E}">
        <p14:creationId xmlns:p14="http://schemas.microsoft.com/office/powerpoint/2010/main" val="3958401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1C155AA-3BFC-448B-B89B-36EC7AD15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C66FB3-E18A-43D2-9F5B-17424A97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245" y="558404"/>
            <a:ext cx="4912519" cy="1325563"/>
          </a:xfrm>
        </p:spPr>
        <p:txBody>
          <a:bodyPr/>
          <a:lstStyle/>
          <a:p>
            <a:r>
              <a:rPr lang="zh-TW" altLang="en-US" b="1" dirty="0"/>
              <a:t>設定「初始數值」</a:t>
            </a:r>
            <a:endParaRPr lang="zh-HK" altLang="en-US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3799FC-85A1-418D-A8C1-66CF75213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39" y="3715190"/>
            <a:ext cx="6722475" cy="277613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21C4E13-711F-4B3C-A3AB-A24F1612E8A2}"/>
              </a:ext>
            </a:extLst>
          </p:cNvPr>
          <p:cNvSpPr/>
          <p:nvPr/>
        </p:nvSpPr>
        <p:spPr>
          <a:xfrm>
            <a:off x="717381" y="2505474"/>
            <a:ext cx="2307250" cy="1701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變數</a:t>
            </a:r>
            <a:r>
              <a:rPr lang="en-US" altLang="zh-TW" sz="5000" dirty="0"/>
              <a:t>1</a:t>
            </a:r>
          </a:p>
          <a:p>
            <a:pPr algn="ctr"/>
            <a:r>
              <a:rPr lang="zh-TW" altLang="en-US" sz="5000" dirty="0"/>
              <a:t>被乘數</a:t>
            </a:r>
            <a:endParaRPr lang="zh-HK" altLang="en-US" sz="5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2A829F7-EC7B-4252-9394-856517705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39" y="355536"/>
            <a:ext cx="3136243" cy="264570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A9966E7-9A2B-4A5E-BE4A-80564ABF81F4}"/>
              </a:ext>
            </a:extLst>
          </p:cNvPr>
          <p:cNvSpPr txBox="1">
            <a:spLocks/>
          </p:cNvSpPr>
          <p:nvPr/>
        </p:nvSpPr>
        <p:spPr>
          <a:xfrm>
            <a:off x="6978146" y="3429000"/>
            <a:ext cx="49125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每按一下「</a:t>
            </a:r>
            <a:r>
              <a:rPr lang="en-US" altLang="zh-TW" b="1" dirty="0"/>
              <a:t>A</a:t>
            </a:r>
            <a:r>
              <a:rPr lang="zh-TW" altLang="en-US" b="1" dirty="0"/>
              <a:t>鍵」</a:t>
            </a:r>
            <a:endParaRPr lang="en-US" altLang="zh-TW" b="1" dirty="0"/>
          </a:p>
          <a:p>
            <a:r>
              <a:rPr lang="zh-TW" altLang="en-US" b="1" dirty="0">
                <a:solidFill>
                  <a:srgbClr val="FF0000"/>
                </a:solidFill>
              </a:rPr>
              <a:t>「被乘數」</a:t>
            </a:r>
            <a:r>
              <a:rPr lang="zh-TW" altLang="en-US" b="1" u="sng" dirty="0"/>
              <a:t>增加</a:t>
            </a:r>
            <a:r>
              <a:rPr lang="en-US" altLang="zh-TW" b="1" u="sng" dirty="0"/>
              <a:t>1</a:t>
            </a:r>
            <a:endParaRPr lang="zh-HK" altLang="en-US" b="1" u="sng" dirty="0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0E5962C-BBEF-471A-917B-F7487BC151FF}"/>
              </a:ext>
            </a:extLst>
          </p:cNvPr>
          <p:cNvSpPr/>
          <p:nvPr/>
        </p:nvSpPr>
        <p:spPr>
          <a:xfrm>
            <a:off x="6287237" y="665018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1</a:t>
            </a:r>
            <a:endParaRPr lang="zh-HK" altLang="en-US" sz="500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063DF548-0F7C-440B-98DF-77D4A0F88BF7}"/>
              </a:ext>
            </a:extLst>
          </p:cNvPr>
          <p:cNvSpPr/>
          <p:nvPr/>
        </p:nvSpPr>
        <p:spPr>
          <a:xfrm>
            <a:off x="6324256" y="3620726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2</a:t>
            </a:r>
            <a:endParaRPr lang="zh-HK" altLang="en-US" sz="5000" dirty="0"/>
          </a:p>
        </p:txBody>
      </p:sp>
    </p:spTree>
    <p:extLst>
      <p:ext uri="{BB962C8B-B14F-4D97-AF65-F5344CB8AC3E}">
        <p14:creationId xmlns:p14="http://schemas.microsoft.com/office/powerpoint/2010/main" val="203916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E6BF7C9-D2DE-46AD-98C7-CCC54784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AFAF3BE-57D6-499C-B2CC-FE0433AE1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85" y="3725293"/>
            <a:ext cx="6133830" cy="257263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E3D55F9-B7A3-47FB-BEEC-3C8A470529EB}"/>
              </a:ext>
            </a:extLst>
          </p:cNvPr>
          <p:cNvSpPr/>
          <p:nvPr/>
        </p:nvSpPr>
        <p:spPr>
          <a:xfrm>
            <a:off x="376817" y="2314659"/>
            <a:ext cx="2307250" cy="170176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變數</a:t>
            </a:r>
            <a:r>
              <a:rPr lang="en-US" altLang="zh-TW" sz="5000" dirty="0"/>
              <a:t>2</a:t>
            </a:r>
          </a:p>
          <a:p>
            <a:pPr algn="ctr"/>
            <a:r>
              <a:rPr lang="zh-TW" altLang="en-US" sz="5000" dirty="0"/>
              <a:t>乘數</a:t>
            </a:r>
            <a:endParaRPr lang="zh-HK" altLang="en-US" sz="50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CAACC69-8398-4E34-A347-5AB338767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94" y="142998"/>
            <a:ext cx="3136243" cy="2645702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E0A54F9B-4E13-4FA0-BF32-2BF16E46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245" y="558404"/>
            <a:ext cx="4912519" cy="1325563"/>
          </a:xfrm>
        </p:spPr>
        <p:txBody>
          <a:bodyPr/>
          <a:lstStyle/>
          <a:p>
            <a:r>
              <a:rPr lang="zh-TW" altLang="en-US" dirty="0"/>
              <a:t>設定「初始數值」</a:t>
            </a:r>
            <a:endParaRPr lang="zh-HK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AC038CCA-0970-4538-97B6-1BDA74CD2564}"/>
              </a:ext>
            </a:extLst>
          </p:cNvPr>
          <p:cNvSpPr txBox="1">
            <a:spLocks/>
          </p:cNvSpPr>
          <p:nvPr/>
        </p:nvSpPr>
        <p:spPr>
          <a:xfrm>
            <a:off x="6978146" y="3429000"/>
            <a:ext cx="49125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每按一下「</a:t>
            </a:r>
            <a:r>
              <a:rPr lang="en-US" altLang="zh-TW" dirty="0"/>
              <a:t>B</a:t>
            </a:r>
            <a:r>
              <a:rPr lang="zh-TW" altLang="en-US" dirty="0"/>
              <a:t>鍵」</a:t>
            </a:r>
            <a:endParaRPr lang="en-US" altLang="zh-TW" dirty="0"/>
          </a:p>
          <a:p>
            <a:r>
              <a:rPr lang="zh-TW" altLang="en-US" dirty="0">
                <a:solidFill>
                  <a:srgbClr val="00B050"/>
                </a:solidFill>
              </a:rPr>
              <a:t>「乘數」</a:t>
            </a:r>
            <a:r>
              <a:rPr lang="zh-TW" altLang="en-US" b="1" u="sng" dirty="0"/>
              <a:t>增加</a:t>
            </a:r>
            <a:r>
              <a:rPr lang="en-US" altLang="zh-TW" b="1" u="sng" dirty="0"/>
              <a:t>1</a:t>
            </a:r>
            <a:endParaRPr lang="zh-HK" altLang="en-US" b="1" u="sng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D4D2FD93-771F-4AD9-820A-7A7B60FBD5D6}"/>
              </a:ext>
            </a:extLst>
          </p:cNvPr>
          <p:cNvSpPr/>
          <p:nvPr/>
        </p:nvSpPr>
        <p:spPr>
          <a:xfrm>
            <a:off x="6287237" y="665018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1</a:t>
            </a:r>
            <a:endParaRPr lang="zh-HK" altLang="en-US" sz="5000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638AE4C-27E0-41DE-BBB7-D37484CE58D2}"/>
              </a:ext>
            </a:extLst>
          </p:cNvPr>
          <p:cNvSpPr/>
          <p:nvPr/>
        </p:nvSpPr>
        <p:spPr>
          <a:xfrm>
            <a:off x="6324256" y="3620726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2</a:t>
            </a:r>
            <a:endParaRPr lang="zh-HK" altLang="en-US" sz="5000" dirty="0"/>
          </a:p>
        </p:txBody>
      </p:sp>
    </p:spTree>
    <p:extLst>
      <p:ext uri="{BB962C8B-B14F-4D97-AF65-F5344CB8AC3E}">
        <p14:creationId xmlns:p14="http://schemas.microsoft.com/office/powerpoint/2010/main" val="42188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BB2DB74-6AA1-4515-AF23-7CA6567B6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8055409-329A-48FA-BE68-8EB1F6C12D7D}"/>
              </a:ext>
            </a:extLst>
          </p:cNvPr>
          <p:cNvSpPr/>
          <p:nvPr/>
        </p:nvSpPr>
        <p:spPr>
          <a:xfrm>
            <a:off x="769145" y="2214563"/>
            <a:ext cx="2307250" cy="170176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dirty="0"/>
              <a:t>變數</a:t>
            </a:r>
            <a:r>
              <a:rPr lang="en-US" altLang="zh-TW" sz="5000" dirty="0"/>
              <a:t>3</a:t>
            </a:r>
          </a:p>
          <a:p>
            <a:pPr algn="ctr"/>
            <a:r>
              <a:rPr lang="zh-TW" altLang="en-US" sz="5000" dirty="0"/>
              <a:t>積</a:t>
            </a:r>
            <a:endParaRPr lang="zh-HK" altLang="en-US" sz="5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45E674C-9280-4832-84BB-CE3C1F81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740" y="1399201"/>
            <a:ext cx="7422355" cy="1341834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   </a:t>
            </a:r>
            <a:r>
              <a:rPr lang="en-US" altLang="zh-TW" dirty="0"/>
              <a:t>*</a:t>
            </a:r>
            <a:r>
              <a:rPr lang="zh-TW" altLang="en-US" b="1" u="sng" dirty="0"/>
              <a:t>不用設定「初始數值」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∵答案是按照乘數與被乘數而定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47FC88-0DDE-422D-8877-A91E42D2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13" y="2867626"/>
            <a:ext cx="7764752" cy="27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1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B5120A-29A3-40B3-AF86-75C956AA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, 室內, 螢幕擷取畫面, 數個 的圖片&#10;&#10;自動產生的描述">
            <a:extLst>
              <a:ext uri="{FF2B5EF4-FFF2-40B4-BE49-F238E27FC236}">
                <a16:creationId xmlns:a16="http://schemas.microsoft.com/office/drawing/2014/main" id="{9580ED64-3E1B-47BF-81CF-CE0980813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8" y="127588"/>
            <a:ext cx="8880433" cy="6602823"/>
          </a:xfr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0FBC02A3-5940-4D93-910F-7F9BDC79C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4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AE5ABC1-06D0-411B-8501-7C4A9492F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6" y="799702"/>
            <a:ext cx="5461264" cy="5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74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27CD92-2963-4A2E-BCDE-53235F77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, 白板 的圖片&#10;&#10;自動產生的描述">
            <a:extLst>
              <a:ext uri="{FF2B5EF4-FFF2-40B4-BE49-F238E27FC236}">
                <a16:creationId xmlns:a16="http://schemas.microsoft.com/office/drawing/2014/main" id="{5355B587-BA48-49E0-BE2D-F8A3D480D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92000" cy="6903267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90D4043-FD15-40FD-B310-1D3213C83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907" y="4543619"/>
            <a:ext cx="3219474" cy="890594"/>
          </a:xfrm>
          <a:prstGeom prst="rect">
            <a:avLst/>
          </a:prstGeom>
        </p:spPr>
      </p:pic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DCB764DF-B766-41E2-9EB4-F70CBA79E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04" y="1981400"/>
            <a:ext cx="1207296" cy="399262"/>
          </a:xfrm>
          <a:prstGeom prst="rect">
            <a:avLst/>
          </a:prstGeom>
        </p:spPr>
      </p:pic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3608E968-048A-4C5F-98BB-4BEFD1AF8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04" y="2743400"/>
            <a:ext cx="1207296" cy="39926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AD4A779-8FE7-4B9D-B910-79DD9B5BC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70" y="3458771"/>
            <a:ext cx="4410105" cy="8382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4B05156-02B5-4339-A2F3-2443572E7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33" y="4377244"/>
            <a:ext cx="2292894" cy="12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3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21E468-8647-42E8-8E14-B269D14F7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>
          <a:xfrm>
            <a:off x="812803" y="457200"/>
            <a:ext cx="105663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8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4A51FD-2A1E-4F71-887B-26301B59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5D9302DC-AA35-4B19-9631-209A352BA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3" y="52418"/>
            <a:ext cx="10942115" cy="6851969"/>
          </a:xfrm>
        </p:spPr>
      </p:pic>
    </p:spTree>
    <p:extLst>
      <p:ext uri="{BB962C8B-B14F-4D97-AF65-F5344CB8AC3E}">
        <p14:creationId xmlns:p14="http://schemas.microsoft.com/office/powerpoint/2010/main" val="1572650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486208D-940F-472E-BD75-E3EB57F55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13B261E-707D-49A1-BAB7-E3A5465D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69" y="1152828"/>
            <a:ext cx="10427787" cy="5362271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9A1977-7ACB-4F0F-93CF-3A53D68A1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2" y="213335"/>
            <a:ext cx="3219474" cy="890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E646FE-D9AF-4C3F-82EF-7E6AE9419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90" y="76316"/>
            <a:ext cx="1881192" cy="100330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EFCC19-AAB9-4760-A4F5-50FD5B9BBB58}"/>
              </a:ext>
            </a:extLst>
          </p:cNvPr>
          <p:cNvSpPr/>
          <p:nvPr/>
        </p:nvSpPr>
        <p:spPr>
          <a:xfrm>
            <a:off x="2324100" y="2362200"/>
            <a:ext cx="5657850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發問的問題</a:t>
            </a:r>
            <a:endParaRPr lang="zh-HK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C41B35-D7CC-425C-80EE-05795337D4D9}"/>
              </a:ext>
            </a:extLst>
          </p:cNvPr>
          <p:cNvSpPr/>
          <p:nvPr/>
        </p:nvSpPr>
        <p:spPr>
          <a:xfrm>
            <a:off x="8665791" y="2305423"/>
            <a:ext cx="2495924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作答者的答案</a:t>
            </a:r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BC658C-A7B0-4CA5-B716-2D1554DF8F75}"/>
              </a:ext>
            </a:extLst>
          </p:cNvPr>
          <p:cNvSpPr/>
          <p:nvPr/>
        </p:nvSpPr>
        <p:spPr>
          <a:xfrm>
            <a:off x="1718884" y="2954286"/>
            <a:ext cx="3367092" cy="7989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發生的後果</a:t>
            </a:r>
            <a:endParaRPr lang="zh-HK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34B2433-5AF2-4B40-99C3-E3E84AB6A288}"/>
              </a:ext>
            </a:extLst>
          </p:cNvPr>
          <p:cNvSpPr/>
          <p:nvPr/>
        </p:nvSpPr>
        <p:spPr>
          <a:xfrm>
            <a:off x="1718884" y="4260145"/>
            <a:ext cx="3367092" cy="7989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發生的後果</a:t>
            </a:r>
            <a:endParaRPr lang="zh-HK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9B3C29-E945-4B6C-A2A1-A44FD8A55ACE}"/>
              </a:ext>
            </a:extLst>
          </p:cNvPr>
          <p:cNvSpPr/>
          <p:nvPr/>
        </p:nvSpPr>
        <p:spPr>
          <a:xfrm>
            <a:off x="1231993" y="2207858"/>
            <a:ext cx="10613563" cy="323072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62147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486208D-940F-472E-BD75-E3EB57F55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13B261E-707D-49A1-BAB7-E3A5465D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769" y="1152828"/>
            <a:ext cx="10427787" cy="5362271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9A1977-7ACB-4F0F-93CF-3A53D68A1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2" y="213335"/>
            <a:ext cx="3219474" cy="890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E646FE-D9AF-4C3F-82EF-7E6AE9419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90" y="76316"/>
            <a:ext cx="1881192" cy="100330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EFCC19-AAB9-4760-A4F5-50FD5B9BBB58}"/>
              </a:ext>
            </a:extLst>
          </p:cNvPr>
          <p:cNvSpPr/>
          <p:nvPr/>
        </p:nvSpPr>
        <p:spPr>
          <a:xfrm>
            <a:off x="2324100" y="2362200"/>
            <a:ext cx="5657850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發問的問題</a:t>
            </a:r>
            <a:endParaRPr lang="zh-HK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C41B35-D7CC-425C-80EE-05795337D4D9}"/>
              </a:ext>
            </a:extLst>
          </p:cNvPr>
          <p:cNvSpPr/>
          <p:nvPr/>
        </p:nvSpPr>
        <p:spPr>
          <a:xfrm>
            <a:off x="8665791" y="2305423"/>
            <a:ext cx="2495924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作答者的答案</a:t>
            </a:r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BC658C-A7B0-4CA5-B716-2D1554DF8F75}"/>
              </a:ext>
            </a:extLst>
          </p:cNvPr>
          <p:cNvSpPr/>
          <p:nvPr/>
        </p:nvSpPr>
        <p:spPr>
          <a:xfrm>
            <a:off x="1718884" y="2954286"/>
            <a:ext cx="3367092" cy="7989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發生的後果</a:t>
            </a:r>
            <a:endParaRPr lang="zh-HK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34B2433-5AF2-4B40-99C3-E3E84AB6A288}"/>
              </a:ext>
            </a:extLst>
          </p:cNvPr>
          <p:cNvSpPr/>
          <p:nvPr/>
        </p:nvSpPr>
        <p:spPr>
          <a:xfrm>
            <a:off x="1718884" y="4260145"/>
            <a:ext cx="3367092" cy="7989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發生的後果</a:t>
            </a:r>
            <a:endParaRPr lang="zh-HK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9B3C29-E945-4B6C-A2A1-A44FD8A55ACE}"/>
              </a:ext>
            </a:extLst>
          </p:cNvPr>
          <p:cNvSpPr/>
          <p:nvPr/>
        </p:nvSpPr>
        <p:spPr>
          <a:xfrm>
            <a:off x="1231993" y="2207858"/>
            <a:ext cx="10613563" cy="323072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pic>
        <p:nvPicPr>
          <p:cNvPr id="3" name="圖片 2" descr="一張含有 文字, 監視器, 螢幕擷取畫面 的圖片&#10;&#10;自動產生的描述">
            <a:extLst>
              <a:ext uri="{FF2B5EF4-FFF2-40B4-BE49-F238E27FC236}">
                <a16:creationId xmlns:a16="http://schemas.microsoft.com/office/drawing/2014/main" id="{370F666D-B7E5-4DF2-9A59-68B11AB3F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89" y="1640668"/>
            <a:ext cx="4700622" cy="35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7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監視器, 螢幕擷取畫面 的圖片&#10;&#10;自動產生的描述">
            <a:extLst>
              <a:ext uri="{FF2B5EF4-FFF2-40B4-BE49-F238E27FC236}">
                <a16:creationId xmlns:a16="http://schemas.microsoft.com/office/drawing/2014/main" id="{370F666D-B7E5-4DF2-9A59-68B11AB3F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1" y="1010364"/>
            <a:ext cx="7685242" cy="58476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9A1977-7ACB-4F0F-93CF-3A53D68A1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2" y="213335"/>
            <a:ext cx="3219474" cy="890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8E646FE-D9AF-4C3F-82EF-7E6AE9419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90" y="76316"/>
            <a:ext cx="1881192" cy="100330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EFCC19-AAB9-4760-A4F5-50FD5B9BBB58}"/>
              </a:ext>
            </a:extLst>
          </p:cNvPr>
          <p:cNvSpPr/>
          <p:nvPr/>
        </p:nvSpPr>
        <p:spPr>
          <a:xfrm>
            <a:off x="1400077" y="2346422"/>
            <a:ext cx="3751641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發問的問題</a:t>
            </a:r>
            <a:endParaRPr lang="zh-HK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C41B35-D7CC-425C-80EE-05795337D4D9}"/>
              </a:ext>
            </a:extLst>
          </p:cNvPr>
          <p:cNvSpPr/>
          <p:nvPr/>
        </p:nvSpPr>
        <p:spPr>
          <a:xfrm>
            <a:off x="6215438" y="2867025"/>
            <a:ext cx="2495924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作答者的答案</a:t>
            </a:r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BC658C-A7B0-4CA5-B716-2D1554DF8F75}"/>
              </a:ext>
            </a:extLst>
          </p:cNvPr>
          <p:cNvSpPr/>
          <p:nvPr/>
        </p:nvSpPr>
        <p:spPr>
          <a:xfrm>
            <a:off x="4229002" y="3569340"/>
            <a:ext cx="3367092" cy="7989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發生的後果</a:t>
            </a:r>
            <a:endParaRPr lang="zh-HK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34B2433-5AF2-4B40-99C3-E3E84AB6A288}"/>
              </a:ext>
            </a:extLst>
          </p:cNvPr>
          <p:cNvSpPr/>
          <p:nvPr/>
        </p:nvSpPr>
        <p:spPr>
          <a:xfrm>
            <a:off x="4952155" y="4607893"/>
            <a:ext cx="3367092" cy="7989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發生的後果</a:t>
            </a:r>
            <a:endParaRPr lang="zh-HK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8B3593F-63B5-4571-91E3-0489D0227BEA}"/>
              </a:ext>
            </a:extLst>
          </p:cNvPr>
          <p:cNvSpPr/>
          <p:nvPr/>
        </p:nvSpPr>
        <p:spPr>
          <a:xfrm>
            <a:off x="5719482" y="1740562"/>
            <a:ext cx="3751641" cy="561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提示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7527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A868D36-43CB-4D18-A8DB-146A1C87D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5004" cy="692382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42D8F50-F000-4745-BC4C-0B078D02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互動方式介紹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933274D-21BA-4BF4-B185-C3D514590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6" y="1343937"/>
            <a:ext cx="9740321" cy="557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, 螢幕擷取畫面, 名片 的圖片&#10;&#10;自動產生的描述">
            <a:extLst>
              <a:ext uri="{FF2B5EF4-FFF2-40B4-BE49-F238E27FC236}">
                <a16:creationId xmlns:a16="http://schemas.microsoft.com/office/drawing/2014/main" id="{63B0C0F6-A56B-44A4-9B8B-1CE08967E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E9E329C-1FA4-4254-955B-0C472347D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4" y="5554040"/>
            <a:ext cx="5776955" cy="933457"/>
          </a:xfrm>
          <a:prstGeom prst="rect">
            <a:avLst/>
          </a:prstGeom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F49D225F-D449-4328-9842-C46024BA8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51" y="5474970"/>
            <a:ext cx="5477846" cy="101252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379EF9-8354-4AF9-BFA9-6F034AF7D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1666"/>
            <a:ext cx="2726230" cy="27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8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42447C5-78D9-4844-AFF8-CA31C83AA3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r="162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F52942-BBA3-4F36-9496-1F8AC11D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934" y="179497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zh-HK" sz="10000" dirty="0">
                <a:solidFill>
                  <a:srgbClr val="FFFFFF"/>
                </a:solidFill>
              </a:rPr>
              <a:t>0.</a:t>
            </a:r>
            <a:r>
              <a:rPr lang="zh-TW" altLang="en-US" sz="10000" dirty="0">
                <a:solidFill>
                  <a:srgbClr val="FFFFFF"/>
                </a:solidFill>
              </a:rPr>
              <a:t>平台介紹</a:t>
            </a:r>
            <a:r>
              <a:rPr lang="en-US" altLang="zh-TW" sz="10000" dirty="0">
                <a:solidFill>
                  <a:srgbClr val="FFFFFF"/>
                </a:solidFill>
              </a:rPr>
              <a:t>+</a:t>
            </a:r>
            <a:br>
              <a:rPr lang="en-US" altLang="zh-TW" sz="10000" dirty="0">
                <a:solidFill>
                  <a:srgbClr val="FFFFFF"/>
                </a:solidFill>
              </a:rPr>
            </a:br>
            <a:r>
              <a:rPr lang="zh-TW" altLang="en-US" sz="10000" dirty="0">
                <a:solidFill>
                  <a:srgbClr val="FFFFFF"/>
                </a:solidFill>
              </a:rPr>
              <a:t>上傳方法</a:t>
            </a:r>
            <a:r>
              <a:rPr lang="en-US" altLang="zh-HK" sz="10000" dirty="0">
                <a:solidFill>
                  <a:srgbClr val="FFFFFF"/>
                </a:solidFill>
              </a:rPr>
              <a:t/>
            </a:r>
            <a:br>
              <a:rPr lang="en-US" altLang="zh-HK" sz="10000" dirty="0">
                <a:solidFill>
                  <a:srgbClr val="FFFFFF"/>
                </a:solidFill>
              </a:rPr>
            </a:br>
            <a:endParaRPr lang="en-US" altLang="zh-HK" sz="10000" dirty="0">
              <a:solidFill>
                <a:srgbClr val="FFFFFF"/>
              </a:solidFill>
            </a:endParaRPr>
          </a:p>
        </p:txBody>
      </p:sp>
      <p:pic>
        <p:nvPicPr>
          <p:cNvPr id="7" name="圖片 6" descr="一張含有 文字, 裝置, 儀錶 的圖片&#10;&#10;自動產生的描述">
            <a:extLst>
              <a:ext uri="{FF2B5EF4-FFF2-40B4-BE49-F238E27FC236}">
                <a16:creationId xmlns:a16="http://schemas.microsoft.com/office/drawing/2014/main" id="{E5F8333A-730E-4FE3-8DF1-E36431735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51" y="1023331"/>
            <a:ext cx="1870876" cy="22073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44450"/>
            <a:ext cx="1689100" cy="2921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17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BAEA06-6577-49E1-8DCD-E17A87B9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45F46B89-AE4A-4630-B1C1-EDD6B80B8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78"/>
            <a:ext cx="12192000" cy="6942145"/>
          </a:xfrm>
        </p:spPr>
      </p:pic>
    </p:spTree>
    <p:extLst>
      <p:ext uri="{BB962C8B-B14F-4D97-AF65-F5344CB8AC3E}">
        <p14:creationId xmlns:p14="http://schemas.microsoft.com/office/powerpoint/2010/main" val="191453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DFE262-2E48-4B74-A308-48278E1C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645" y="517140"/>
            <a:ext cx="10515600" cy="1325563"/>
          </a:xfrm>
        </p:spPr>
        <p:txBody>
          <a:bodyPr/>
          <a:lstStyle/>
          <a:p>
            <a:r>
              <a:rPr lang="zh-TW" altLang="en-US" dirty="0"/>
              <a:t>前往</a:t>
            </a:r>
            <a:r>
              <a:rPr lang="en-US" altLang="zh-TW" dirty="0"/>
              <a:t>:https://arcade.makecode.com/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F16519-9587-4F3B-8F40-F35F11E4A3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4" y="2457099"/>
            <a:ext cx="7008357" cy="4210708"/>
          </a:xfrm>
          <a:prstGeom prst="rect">
            <a:avLst/>
          </a:prstGeom>
        </p:spPr>
      </p:pic>
      <p:sp>
        <p:nvSpPr>
          <p:cNvPr id="4" name="橢圓 3">
            <a:extLst>
              <a:ext uri="{FF2B5EF4-FFF2-40B4-BE49-F238E27FC236}">
                <a16:creationId xmlns:a16="http://schemas.microsoft.com/office/drawing/2014/main" id="{B1094302-8F6F-416B-85EB-36D825E250BB}"/>
              </a:ext>
            </a:extLst>
          </p:cNvPr>
          <p:cNvSpPr/>
          <p:nvPr/>
        </p:nvSpPr>
        <p:spPr>
          <a:xfrm>
            <a:off x="1197139" y="473523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1</a:t>
            </a:r>
            <a:endParaRPr lang="zh-HK" altLang="en-US" sz="50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06E60126-47E9-4C76-8EDF-3215A3166001}"/>
              </a:ext>
            </a:extLst>
          </p:cNvPr>
          <p:cNvSpPr/>
          <p:nvPr/>
        </p:nvSpPr>
        <p:spPr>
          <a:xfrm>
            <a:off x="506230" y="3789020"/>
            <a:ext cx="690909" cy="9421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5000" dirty="0"/>
              <a:t>2</a:t>
            </a:r>
            <a:endParaRPr lang="zh-HK" altLang="en-US" sz="5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6D94DF-241B-4EBB-9437-0F0313E38F8D}"/>
              </a:ext>
            </a:extLst>
          </p:cNvPr>
          <p:cNvSpPr/>
          <p:nvPr/>
        </p:nvSpPr>
        <p:spPr>
          <a:xfrm>
            <a:off x="2138514" y="4162484"/>
            <a:ext cx="1553885" cy="122814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E2FC62BA-F6D7-4D9C-B30F-12C8176D3C9D}"/>
              </a:ext>
            </a:extLst>
          </p:cNvPr>
          <p:cNvSpPr/>
          <p:nvPr/>
        </p:nvSpPr>
        <p:spPr>
          <a:xfrm rot="1251211">
            <a:off x="1009767" y="4308338"/>
            <a:ext cx="1228550" cy="62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87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A8218A-ED52-4756-BAF1-0971C45E5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" y="16223"/>
            <a:ext cx="12135911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F4DF72-2295-4A09-9834-B36DADC2CB36}"/>
              </a:ext>
            </a:extLst>
          </p:cNvPr>
          <p:cNvSpPr/>
          <p:nvPr/>
        </p:nvSpPr>
        <p:spPr>
          <a:xfrm>
            <a:off x="1" y="494716"/>
            <a:ext cx="2283160" cy="287638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2C06BA-FB14-4895-A458-A0B00B63FA05}"/>
              </a:ext>
            </a:extLst>
          </p:cNvPr>
          <p:cNvSpPr/>
          <p:nvPr/>
        </p:nvSpPr>
        <p:spPr>
          <a:xfrm>
            <a:off x="5875020" y="1009225"/>
            <a:ext cx="5478780" cy="448897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F7BE4C6-919D-4A1F-8FB2-78A140BAD9C0}"/>
              </a:ext>
            </a:extLst>
          </p:cNvPr>
          <p:cNvSpPr/>
          <p:nvPr/>
        </p:nvSpPr>
        <p:spPr>
          <a:xfrm>
            <a:off x="2468339" y="564758"/>
            <a:ext cx="1317279" cy="3775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C84DAF-978C-4044-B28F-4011362BF313}"/>
              </a:ext>
            </a:extLst>
          </p:cNvPr>
          <p:cNvSpPr/>
          <p:nvPr/>
        </p:nvSpPr>
        <p:spPr>
          <a:xfrm>
            <a:off x="58177" y="3461160"/>
            <a:ext cx="2241262" cy="76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模擬器</a:t>
            </a:r>
            <a:endParaRPr lang="zh-HK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832587-2F10-4F47-8B94-20EBB8003337}"/>
              </a:ext>
            </a:extLst>
          </p:cNvPr>
          <p:cNvSpPr/>
          <p:nvPr/>
        </p:nvSpPr>
        <p:spPr>
          <a:xfrm>
            <a:off x="2468339" y="4382967"/>
            <a:ext cx="2241262" cy="76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積木程式</a:t>
            </a:r>
            <a:endParaRPr lang="zh-HK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D99DDC4-8D9F-4359-BA70-9A877E68713D}"/>
              </a:ext>
            </a:extLst>
          </p:cNvPr>
          <p:cNvSpPr/>
          <p:nvPr/>
        </p:nvSpPr>
        <p:spPr>
          <a:xfrm>
            <a:off x="7727891" y="4614907"/>
            <a:ext cx="2241262" cy="76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編程區</a:t>
            </a:r>
            <a:endParaRPr lang="zh-HK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46AF60-6229-4A98-A047-72837AF3FC7B}"/>
              </a:ext>
            </a:extLst>
          </p:cNvPr>
          <p:cNvSpPr/>
          <p:nvPr/>
        </p:nvSpPr>
        <p:spPr>
          <a:xfrm>
            <a:off x="121277" y="6188422"/>
            <a:ext cx="2115062" cy="86096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108C2FC-FE9B-446C-9ECF-BDCF6114F1A4}"/>
              </a:ext>
            </a:extLst>
          </p:cNvPr>
          <p:cNvSpPr/>
          <p:nvPr/>
        </p:nvSpPr>
        <p:spPr>
          <a:xfrm>
            <a:off x="227077" y="5285423"/>
            <a:ext cx="2241262" cy="76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下載 </a:t>
            </a:r>
            <a:r>
              <a:rPr lang="en-US" altLang="zh-TW" dirty="0"/>
              <a:t>uf2 FILE</a:t>
            </a:r>
          </a:p>
          <a:p>
            <a:pPr algn="ctr"/>
            <a:r>
              <a:rPr lang="en-US" altLang="zh-TW" dirty="0"/>
              <a:t>(</a:t>
            </a:r>
            <a:r>
              <a:rPr lang="zh-TW" altLang="en-US" dirty="0"/>
              <a:t>上傳到硬件</a:t>
            </a:r>
            <a:r>
              <a:rPr lang="en-US" altLang="zh-TW" dirty="0"/>
              <a:t>)</a:t>
            </a:r>
            <a:endParaRPr lang="zh-HK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AC89195-FC60-41C6-806B-7C2CF7EEC1AC}"/>
              </a:ext>
            </a:extLst>
          </p:cNvPr>
          <p:cNvSpPr/>
          <p:nvPr/>
        </p:nvSpPr>
        <p:spPr>
          <a:xfrm>
            <a:off x="10871813" y="29943"/>
            <a:ext cx="424725" cy="47816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569376E-E6C3-44FE-846E-56648F4CE38A}"/>
              </a:ext>
            </a:extLst>
          </p:cNvPr>
          <p:cNvSpPr/>
          <p:nvPr/>
        </p:nvSpPr>
        <p:spPr>
          <a:xfrm>
            <a:off x="7428790" y="48573"/>
            <a:ext cx="2489870" cy="76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將連結分享到不同地方</a:t>
            </a:r>
            <a:endParaRPr lang="en-US" altLang="zh-TW" dirty="0"/>
          </a:p>
          <a:p>
            <a:pPr algn="ctr"/>
            <a:r>
              <a:rPr lang="en-US" altLang="zh-TW" dirty="0"/>
              <a:t>E.g. Google Classroom</a:t>
            </a:r>
            <a:endParaRPr lang="zh-HK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24E972C-90DE-4E3E-BFBB-B82BCABFAD2E}"/>
              </a:ext>
            </a:extLst>
          </p:cNvPr>
          <p:cNvSpPr/>
          <p:nvPr/>
        </p:nvSpPr>
        <p:spPr>
          <a:xfrm>
            <a:off x="9922092" y="-104755"/>
            <a:ext cx="773438" cy="67204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B936D9-A218-4293-B47B-4E3999E815A0}"/>
              </a:ext>
            </a:extLst>
          </p:cNvPr>
          <p:cNvSpPr/>
          <p:nvPr/>
        </p:nvSpPr>
        <p:spPr>
          <a:xfrm>
            <a:off x="10339626" y="629086"/>
            <a:ext cx="1735831" cy="535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</a:t>
            </a:r>
            <a:r>
              <a:rPr lang="en-US" altLang="zh-TW" dirty="0"/>
              <a:t>:</a:t>
            </a:r>
            <a:r>
              <a:rPr lang="zh-TW" altLang="en-US" dirty="0"/>
              <a:t>如語言</a:t>
            </a:r>
            <a:endParaRPr lang="zh-HK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58176" y="48573"/>
            <a:ext cx="2075423" cy="2921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76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F10952-FCA5-494E-A349-653FE64A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0D599B18-D62E-4F51-A9F8-FAD1573B7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31278" cy="6936581"/>
          </a:xfrm>
        </p:spPr>
      </p:pic>
    </p:spTree>
    <p:extLst>
      <p:ext uri="{BB962C8B-B14F-4D97-AF65-F5344CB8AC3E}">
        <p14:creationId xmlns:p14="http://schemas.microsoft.com/office/powerpoint/2010/main" val="3458101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19126</TotalTime>
  <Words>692</Words>
  <Application>Microsoft Office PowerPoint</Application>
  <PresentationFormat>寬螢幕</PresentationFormat>
  <Paragraphs>113</Paragraphs>
  <Slides>44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0" baseType="lpstr">
      <vt:lpstr>Roboto</vt:lpstr>
      <vt:lpstr>新細明體</vt:lpstr>
      <vt:lpstr>Arial</vt:lpstr>
      <vt:lpstr>Calibri</vt:lpstr>
      <vt:lpstr>Calibri Light</vt:lpstr>
      <vt:lpstr>Office 佈景主題</vt:lpstr>
      <vt:lpstr>PowerPoint 簡報</vt:lpstr>
      <vt:lpstr>比賽要求</vt:lpstr>
      <vt:lpstr>PowerPoint 簡報</vt:lpstr>
      <vt:lpstr>PowerPoint 簡報</vt:lpstr>
      <vt:lpstr>0.平台介紹+ 上傳方法 </vt:lpstr>
      <vt:lpstr>PowerPoint 簡報</vt:lpstr>
      <vt:lpstr>前往:https://arcade.makecode.com/</vt:lpstr>
      <vt:lpstr>PowerPoint 簡報</vt:lpstr>
      <vt:lpstr>PowerPoint 簡報</vt:lpstr>
      <vt:lpstr>PowerPoint 簡報</vt:lpstr>
      <vt:lpstr>PowerPoint 簡報</vt:lpstr>
      <vt:lpstr>1. 新增角色 </vt:lpstr>
      <vt:lpstr>PowerPoint 簡報</vt:lpstr>
      <vt:lpstr>2.新增背景與流動關卡</vt:lpstr>
      <vt:lpstr>PowerPoint 簡報</vt:lpstr>
      <vt:lpstr>PowerPoint 簡報</vt:lpstr>
      <vt:lpstr>PowerPoint 簡報</vt:lpstr>
      <vt:lpstr>PowerPoint 簡報</vt:lpstr>
      <vt:lpstr>PowerPoint 簡報</vt:lpstr>
      <vt:lpstr>3.觸發條件</vt:lpstr>
      <vt:lpstr>4.生命值與分數值介紹 </vt:lpstr>
      <vt:lpstr>4.生命值與分數介紹 </vt:lpstr>
      <vt:lpstr> 生命值低於某分數， 便出現「完結畫面」 </vt:lpstr>
      <vt:lpstr> 應用生命值與分數的例子- 觸發「完結」與「勝利畫面」 </vt:lpstr>
      <vt:lpstr>學習材料</vt:lpstr>
      <vt:lpstr>基本 「乘法計算器」 編程方法</vt:lpstr>
      <vt:lpstr>PowerPoint 簡報</vt:lpstr>
      <vt:lpstr>PowerPoint 簡報</vt:lpstr>
      <vt:lpstr>PowerPoint 簡報</vt:lpstr>
      <vt:lpstr>PowerPoint 簡報</vt:lpstr>
      <vt:lpstr>編程方法</vt:lpstr>
      <vt:lpstr>PowerPoint 簡報</vt:lpstr>
      <vt:lpstr>建立3個變數-「乘數」、「被乘數」和「積」</vt:lpstr>
      <vt:lpstr>設定「初始數值」</vt:lpstr>
      <vt:lpstr>設定「初始數值」</vt:lpstr>
      <vt:lpstr>   *不用設定「初始數值」 ∵答案是按照乘數與被乘數而定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互動方式介紹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LAM HUNG</dc:creator>
  <cp:lastModifiedBy>HUNG, Ho-ting</cp:lastModifiedBy>
  <cp:revision>90</cp:revision>
  <dcterms:created xsi:type="dcterms:W3CDTF">2022-01-26T10:12:21Z</dcterms:created>
  <dcterms:modified xsi:type="dcterms:W3CDTF">2023-02-27T06:58:54Z</dcterms:modified>
</cp:coreProperties>
</file>