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6"/>
  </p:notesMasterIdLst>
  <p:sldIdLst>
    <p:sldId id="339" r:id="rId2"/>
    <p:sldId id="256" r:id="rId3"/>
    <p:sldId id="340" r:id="rId4"/>
    <p:sldId id="586" r:id="rId5"/>
    <p:sldId id="524" r:id="rId6"/>
    <p:sldId id="587" r:id="rId7"/>
    <p:sldId id="588" r:id="rId8"/>
    <p:sldId id="589" r:id="rId9"/>
    <p:sldId id="590" r:id="rId10"/>
    <p:sldId id="591" r:id="rId11"/>
    <p:sldId id="592" r:id="rId12"/>
    <p:sldId id="593" r:id="rId13"/>
    <p:sldId id="594" r:id="rId14"/>
    <p:sldId id="595" r:id="rId15"/>
    <p:sldId id="596" r:id="rId16"/>
    <p:sldId id="597" r:id="rId17"/>
    <p:sldId id="598" r:id="rId18"/>
    <p:sldId id="599" r:id="rId19"/>
    <p:sldId id="600" r:id="rId20"/>
    <p:sldId id="601" r:id="rId21"/>
    <p:sldId id="602" r:id="rId22"/>
    <p:sldId id="603" r:id="rId23"/>
    <p:sldId id="604" r:id="rId24"/>
    <p:sldId id="605" r:id="rId25"/>
    <p:sldId id="606" r:id="rId26"/>
    <p:sldId id="607" r:id="rId27"/>
    <p:sldId id="608" r:id="rId28"/>
    <p:sldId id="609" r:id="rId29"/>
    <p:sldId id="610" r:id="rId30"/>
    <p:sldId id="612" r:id="rId31"/>
    <p:sldId id="613" r:id="rId32"/>
    <p:sldId id="614" r:id="rId33"/>
    <p:sldId id="615" r:id="rId34"/>
    <p:sldId id="616" r:id="rId35"/>
    <p:sldId id="617" r:id="rId36"/>
    <p:sldId id="618" r:id="rId37"/>
    <p:sldId id="619" r:id="rId38"/>
    <p:sldId id="620" r:id="rId39"/>
    <p:sldId id="621" r:id="rId40"/>
    <p:sldId id="622" r:id="rId41"/>
    <p:sldId id="623" r:id="rId42"/>
    <p:sldId id="624" r:id="rId43"/>
    <p:sldId id="625" r:id="rId44"/>
    <p:sldId id="627" r:id="rId45"/>
    <p:sldId id="626" r:id="rId46"/>
    <p:sldId id="628" r:id="rId47"/>
    <p:sldId id="629" r:id="rId48"/>
    <p:sldId id="630" r:id="rId49"/>
    <p:sldId id="631" r:id="rId50"/>
    <p:sldId id="633" r:id="rId51"/>
    <p:sldId id="632" r:id="rId52"/>
    <p:sldId id="634" r:id="rId53"/>
    <p:sldId id="635" r:id="rId54"/>
    <p:sldId id="278" r:id="rId5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 autoAdjust="0"/>
    <p:restoredTop sz="94624" autoAdjust="0"/>
  </p:normalViewPr>
  <p:slideViewPr>
    <p:cSldViewPr>
      <p:cViewPr>
        <p:scale>
          <a:sx n="60" d="100"/>
          <a:sy n="60" d="100"/>
        </p:scale>
        <p:origin x="-1460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485DA-4E1D-4443-99C6-D11D8619CEB2}" type="datetimeFigureOut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3B898-3DF8-483E-84A3-4EDADDE201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B915-CB30-40B6-8683-0DBD09A9D07D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B38B-75C5-4AE5-97B9-6F27CB066BCC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BD5F-FD54-4C47-ADEB-728816F1027F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9066B-248F-451B-B27F-31E1557FEABF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A962A-1A81-40BC-B2FC-2F358E0E6D97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4FEE-7099-4BBD-AC01-D5082F974BAF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00CF9-825C-4EBE-A1C2-AC216815130A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4A9F-E233-477F-B0F1-45F08F2C0312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E275-A0B8-4E55-982D-B839E4B3D36F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4B78-496D-417F-BA00-ED74AC40CB2E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C7BF-2C91-4423-9C32-433D27FE8437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CA9CBBA-A792-4B2B-8522-F1BF04B8E9E5}" type="datetime1">
              <a:rPr lang="zh-TW" altLang="en-US" smtClean="0"/>
              <a:pPr/>
              <a:t>2021/10/12</a:t>
            </a:fld>
            <a:endParaRPr lang="zh-TW" altLang="en-US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B38571F-D0C6-45AA-BBE3-9D37CE1623B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371600" y="548680"/>
            <a:ext cx="6477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6600" b="1" dirty="0" smtClean="0">
                <a:latin typeface="標楷體" pitchFamily="65" charset="-120"/>
                <a:ea typeface="標楷體" pitchFamily="65" charset="-120"/>
              </a:rPr>
              <a:t>優質教育基金</a:t>
            </a:r>
          </a:p>
          <a:p>
            <a:r>
              <a:rPr lang="zh-TW" altLang="zh-TW" sz="6600" b="1" dirty="0" smtClean="0">
                <a:latin typeface="標楷體" pitchFamily="65" charset="-120"/>
                <a:ea typeface="標楷體" pitchFamily="65" charset="-120"/>
              </a:rPr>
              <a:t>「主題網絡計劃」</a:t>
            </a:r>
            <a:endParaRPr lang="en-US" altLang="zh-TW" sz="66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6600" b="1" dirty="0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6600" b="1" dirty="0" smtClean="0">
                <a:latin typeface="標楷體" pitchFamily="65" charset="-120"/>
                <a:ea typeface="標楷體" pitchFamily="65" charset="-120"/>
              </a:rPr>
              <a:t>2021-2022</a:t>
            </a:r>
            <a:endParaRPr lang="en-US" altLang="zh-TW" sz="66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752600" y="3917955"/>
            <a:ext cx="579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5400" b="1" dirty="0" smtClean="0">
                <a:latin typeface="標楷體" pitchFamily="65" charset="-120"/>
                <a:ea typeface="標楷體" pitchFamily="65" charset="-120"/>
              </a:rPr>
              <a:t>透過機械人活動</a:t>
            </a:r>
            <a:endParaRPr lang="en-US" altLang="zh-TW" sz="54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5400" b="1" dirty="0" smtClean="0">
                <a:latin typeface="標楷體" pitchFamily="65" charset="-120"/>
                <a:ea typeface="標楷體" pitchFamily="65" charset="-120"/>
              </a:rPr>
              <a:t>促進高小</a:t>
            </a:r>
            <a:r>
              <a:rPr lang="en-US" altLang="zh-TW" sz="5400" b="1" dirty="0" smtClean="0">
                <a:latin typeface="標楷體" pitchFamily="65" charset="-120"/>
                <a:ea typeface="標楷體" pitchFamily="65" charset="-120"/>
              </a:rPr>
              <a:t>STEM</a:t>
            </a:r>
            <a:r>
              <a:rPr lang="zh-TW" altLang="zh-TW" sz="5400" b="1" dirty="0" smtClean="0">
                <a:latin typeface="標楷體" pitchFamily="65" charset="-120"/>
                <a:ea typeface="標楷體" pitchFamily="65" charset="-120"/>
              </a:rPr>
              <a:t>教育</a:t>
            </a:r>
            <a:endParaRPr lang="zh-TW" altLang="en-US" sz="5400" b="1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4" name="圖片 3" descr="20210204_1539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19872" y="2636912"/>
            <a:ext cx="2122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/>
              <a:t>套上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尼龍螺絲帽</a:t>
            </a:r>
            <a:endParaRPr lang="zh-TW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3" name="圖片 2" descr="20210204_154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12</a:t>
            </a:fld>
            <a:endParaRPr lang="zh-TW" altLang="en-US"/>
          </a:p>
        </p:txBody>
      </p:sp>
      <p:pic>
        <p:nvPicPr>
          <p:cNvPr id="3" name="圖片 2" descr="20210204_1609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9512" y="2636912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/>
              <a:t>在底板的另一邊</a:t>
            </a:r>
            <a:endParaRPr lang="en-US" altLang="zh-TW" b="1" dirty="0" smtClean="0"/>
          </a:p>
          <a:p>
            <a:r>
              <a:rPr lang="zh-TW" altLang="en-US" b="1" dirty="0" smtClean="0"/>
              <a:t>安上另一中速齒輪箱</a:t>
            </a:r>
            <a:endParaRPr lang="zh-TW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3" name="圖片 2" descr="20210204_161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292080" y="198884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使用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十字螺絲起子及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套筒鎖緊尼龍螺絲帽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14</a:t>
            </a:fld>
            <a:endParaRPr lang="zh-TW" altLang="en-US"/>
          </a:p>
        </p:txBody>
      </p:sp>
      <p:pic>
        <p:nvPicPr>
          <p:cNvPr id="3" name="圖片 2" descr="20210204_1613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15</a:t>
            </a:fld>
            <a:endParaRPr lang="zh-TW" altLang="en-US"/>
          </a:p>
        </p:txBody>
      </p:sp>
      <p:pic>
        <p:nvPicPr>
          <p:cNvPr id="3" name="圖片 2" descr="20210204_1614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1520" y="1268760"/>
            <a:ext cx="18004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/>
              <a:t>使用六角匙</a:t>
            </a:r>
            <a:endParaRPr lang="en-US" altLang="zh-TW" b="1" dirty="0" smtClean="0"/>
          </a:p>
          <a:p>
            <a:r>
              <a:rPr lang="zh-TW" altLang="en-US" b="1" dirty="0" smtClean="0"/>
              <a:t>調整輸出軸</a:t>
            </a:r>
            <a:endParaRPr lang="en-US" altLang="zh-TW" b="1" dirty="0" smtClean="0"/>
          </a:p>
          <a:p>
            <a:r>
              <a:rPr lang="zh-TW" altLang="en-US" b="1" dirty="0" smtClean="0"/>
              <a:t>伸出底板的距離</a:t>
            </a:r>
            <a:endParaRPr lang="zh-TW" altLang="en-US" dirty="0"/>
          </a:p>
        </p:txBody>
      </p:sp>
      <p:cxnSp>
        <p:nvCxnSpPr>
          <p:cNvPr id="6" name="直線單箭頭接點 5"/>
          <p:cNvCxnSpPr/>
          <p:nvPr/>
        </p:nvCxnSpPr>
        <p:spPr>
          <a:xfrm>
            <a:off x="971600" y="2276872"/>
            <a:ext cx="1080120" cy="7920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7164288" y="1421160"/>
            <a:ext cx="18004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使用六角匙</a:t>
            </a:r>
            <a:endParaRPr lang="en-US" altLang="zh-TW" b="1" dirty="0" smtClean="0"/>
          </a:p>
          <a:p>
            <a:r>
              <a:rPr lang="zh-TW" altLang="en-US" b="1" dirty="0" smtClean="0"/>
              <a:t>調整輸出軸</a:t>
            </a:r>
            <a:endParaRPr lang="en-US" altLang="zh-TW" b="1" dirty="0" smtClean="0"/>
          </a:p>
          <a:p>
            <a:r>
              <a:rPr lang="zh-TW" altLang="en-US" b="1" dirty="0" smtClean="0"/>
              <a:t>伸出底板的距離</a:t>
            </a:r>
            <a:endParaRPr lang="zh-TW" altLang="en-US" dirty="0"/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7164288" y="2429272"/>
            <a:ext cx="720080" cy="7116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694837" y="971436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/>
              <a:t>六角匙</a:t>
            </a:r>
            <a:endParaRPr lang="zh-TW" altLang="en-US" dirty="0"/>
          </a:p>
        </p:txBody>
      </p:sp>
      <p:cxnSp>
        <p:nvCxnSpPr>
          <p:cNvPr id="11" name="直線單箭頭接點 10"/>
          <p:cNvCxnSpPr/>
          <p:nvPr/>
        </p:nvCxnSpPr>
        <p:spPr>
          <a:xfrm flipH="1">
            <a:off x="2483768" y="1268760"/>
            <a:ext cx="1224136" cy="108012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16</a:t>
            </a:fld>
            <a:endParaRPr lang="zh-TW" altLang="en-US"/>
          </a:p>
        </p:txBody>
      </p:sp>
      <p:pic>
        <p:nvPicPr>
          <p:cNvPr id="3" name="圖片 2" descr="20210205_0904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876256" y="55079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</a:t>
            </a:r>
            <a:r>
              <a:rPr lang="zh-TW" altLang="en-US" b="1" dirty="0" smtClean="0"/>
              <a:t>一字螺絲起子</a:t>
            </a:r>
            <a:endParaRPr lang="zh-TW" altLang="en-US" b="1" dirty="0"/>
          </a:p>
        </p:txBody>
      </p:sp>
      <p:sp>
        <p:nvSpPr>
          <p:cNvPr id="6" name="矩形 5"/>
          <p:cNvSpPr/>
          <p:nvPr/>
        </p:nvSpPr>
        <p:spPr>
          <a:xfrm>
            <a:off x="251520" y="2708920"/>
            <a:ext cx="1003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 smtClean="0"/>
              <a:t>腳</a:t>
            </a:r>
            <a:r>
              <a:rPr lang="en-US" altLang="zh-TW" b="1" dirty="0" smtClean="0"/>
              <a:t>+</a:t>
            </a:r>
            <a:r>
              <a:rPr lang="zh-TW" altLang="zh-TW" b="1" dirty="0" smtClean="0"/>
              <a:t>直桿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3563888" y="148478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/>
              <a:t>六足機體</a:t>
            </a:r>
            <a:endParaRPr lang="zh-TW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17</a:t>
            </a:fld>
            <a:endParaRPr lang="zh-TW" altLang="en-US"/>
          </a:p>
        </p:txBody>
      </p:sp>
      <p:pic>
        <p:nvPicPr>
          <p:cNvPr id="3" name="圖片 2" descr="20210205_090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203848" y="54868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如螺絲在曲柄孔內突出，阻礙輸出軸的插入，用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一字螺絲起子把它旋出少許</a:t>
            </a:r>
            <a:endParaRPr lang="zh-TW" altLang="en-US" b="1" dirty="0"/>
          </a:p>
        </p:txBody>
      </p:sp>
      <p:sp>
        <p:nvSpPr>
          <p:cNvPr id="6" name="橢圓 5"/>
          <p:cNvSpPr/>
          <p:nvPr/>
        </p:nvSpPr>
        <p:spPr>
          <a:xfrm>
            <a:off x="4644008" y="2852936"/>
            <a:ext cx="1080120" cy="122413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/>
          <p:cNvCxnSpPr>
            <a:endCxn id="6" idx="0"/>
          </p:cNvCxnSpPr>
          <p:nvPr/>
        </p:nvCxnSpPr>
        <p:spPr>
          <a:xfrm>
            <a:off x="5076056" y="1196752"/>
            <a:ext cx="108012" cy="165618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18</a:t>
            </a:fld>
            <a:endParaRPr lang="zh-TW" altLang="en-US"/>
          </a:p>
        </p:txBody>
      </p:sp>
      <p:pic>
        <p:nvPicPr>
          <p:cNvPr id="3" name="圖片 2" descr="20210205_090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4067944" y="3140968"/>
            <a:ext cx="1080120" cy="122413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19</a:t>
            </a:fld>
            <a:endParaRPr lang="zh-TW" altLang="en-US"/>
          </a:p>
        </p:txBody>
      </p:sp>
      <p:pic>
        <p:nvPicPr>
          <p:cNvPr id="3" name="圖片 2" descr="20210205_090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372200" y="33265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把輸出軸插進</a:t>
            </a:r>
            <a:endParaRPr lang="en-US" altLang="zh-TW" b="1" dirty="0" smtClean="0"/>
          </a:p>
          <a:p>
            <a:r>
              <a:rPr lang="zh-TW" altLang="zh-TW" b="1" dirty="0" smtClean="0"/>
              <a:t>腳</a:t>
            </a:r>
            <a:r>
              <a:rPr lang="en-US" altLang="zh-TW" b="1" dirty="0" smtClean="0"/>
              <a:t>+</a:t>
            </a:r>
            <a:r>
              <a:rPr lang="zh-TW" altLang="zh-TW" b="1" dirty="0" smtClean="0"/>
              <a:t>直桿</a:t>
            </a:r>
            <a:r>
              <a:rPr lang="zh-TW" altLang="en-US" b="1" dirty="0" smtClean="0"/>
              <a:t>的曲柄孔內</a:t>
            </a:r>
            <a:endParaRPr lang="zh-TW" altLang="en-US" b="1" dirty="0"/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4716016" y="980728"/>
            <a:ext cx="2448272" cy="26642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843808" y="1124744"/>
            <a:ext cx="5328592" cy="2662535"/>
          </a:xfrm>
        </p:spPr>
        <p:txBody>
          <a:bodyPr>
            <a:normAutofit/>
          </a:bodyPr>
          <a:lstStyle/>
          <a:p>
            <a:r>
              <a:rPr lang="zh-TW" altLang="en-US" sz="7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大師級</a:t>
            </a:r>
            <a:r>
              <a:rPr lang="en-US" altLang="zh-TW" sz="7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7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7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先行者裝嵌</a:t>
            </a:r>
            <a:endParaRPr lang="zh-TW" altLang="en-US" sz="72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20</a:t>
            </a:fld>
            <a:endParaRPr lang="zh-TW" altLang="en-US"/>
          </a:p>
        </p:txBody>
      </p:sp>
      <p:pic>
        <p:nvPicPr>
          <p:cNvPr id="3" name="圖片 2" descr="20210205_090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975648" y="188640"/>
            <a:ext cx="306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用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一字螺絲起子鎖緊螺絲</a:t>
            </a:r>
            <a:endParaRPr lang="zh-TW" altLang="en-US" b="1" dirty="0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5004048" y="692696"/>
            <a:ext cx="2232248" cy="302433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21</a:t>
            </a:fld>
            <a:endParaRPr lang="zh-TW" altLang="en-US"/>
          </a:p>
        </p:txBody>
      </p:sp>
      <p:pic>
        <p:nvPicPr>
          <p:cNvPr id="3" name="圖片 2" descr="20210205_090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22</a:t>
            </a:fld>
            <a:endParaRPr lang="zh-TW" altLang="en-US"/>
          </a:p>
        </p:txBody>
      </p:sp>
      <p:pic>
        <p:nvPicPr>
          <p:cNvPr id="3" name="圖片 2" descr="20210205_092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623720" y="1054477"/>
            <a:ext cx="241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在六足機體另一邊的馬達亦安上</a:t>
            </a:r>
            <a:r>
              <a:rPr lang="zh-TW" altLang="zh-TW" b="1" dirty="0" smtClean="0"/>
              <a:t>腳</a:t>
            </a:r>
            <a:r>
              <a:rPr lang="en-US" altLang="zh-TW" b="1" dirty="0" smtClean="0"/>
              <a:t>+</a:t>
            </a:r>
            <a:r>
              <a:rPr lang="zh-TW" altLang="zh-TW" b="1" dirty="0" smtClean="0"/>
              <a:t>直桿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20210205_0931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419872" y="9087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M3X16</a:t>
            </a:r>
            <a:r>
              <a:rPr lang="zh-TW" altLang="en-US" b="1" dirty="0" smtClean="0"/>
              <a:t>螺絲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5004048" y="9087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</a:t>
            </a:r>
            <a:r>
              <a:rPr lang="zh-TW" altLang="en-US" b="1" dirty="0" smtClean="0"/>
              <a:t>尼龍螺絲帽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7668344" y="2420888"/>
            <a:ext cx="118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</a:t>
            </a:r>
            <a:r>
              <a:rPr lang="zh-TW" altLang="en-US" b="1" dirty="0" smtClean="0"/>
              <a:t>十字</a:t>
            </a:r>
            <a:endParaRPr lang="en-US" altLang="zh-TW" b="1" dirty="0" smtClean="0"/>
          </a:p>
          <a:p>
            <a:r>
              <a:rPr lang="zh-TW" altLang="en-US" b="1" dirty="0" smtClean="0"/>
              <a:t>螺絲起子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6588224" y="580526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</a:t>
            </a:r>
            <a:r>
              <a:rPr lang="zh-TW" altLang="en-US" b="1" dirty="0" smtClean="0"/>
              <a:t>套筒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6876256" y="141277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膠圈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1619672" y="112474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直桿</a:t>
            </a:r>
            <a:endParaRPr lang="zh-TW" altLang="en-US" b="1" dirty="0"/>
          </a:p>
        </p:txBody>
      </p:sp>
      <p:sp>
        <p:nvSpPr>
          <p:cNvPr id="10" name="矩形 9"/>
          <p:cNvSpPr/>
          <p:nvPr/>
        </p:nvSpPr>
        <p:spPr>
          <a:xfrm>
            <a:off x="1691680" y="501317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 smtClean="0"/>
              <a:t>腳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067944" y="472514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/>
              <a:t>六足機體</a:t>
            </a:r>
            <a:endParaRPr lang="zh-TW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24</a:t>
            </a:fld>
            <a:endParaRPr lang="zh-TW" altLang="en-US"/>
          </a:p>
        </p:txBody>
      </p:sp>
      <p:pic>
        <p:nvPicPr>
          <p:cNvPr id="3" name="圖片 2" descr="20210205_0935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11560" y="1124744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六足機體前方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432048" y="5075892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六足機體後方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3" name="圖片 2" descr="20210205_0945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907704" y="9087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M3X16</a:t>
            </a:r>
            <a:r>
              <a:rPr lang="zh-TW" altLang="en-US" b="1" dirty="0" smtClean="0"/>
              <a:t>螺絲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5292080" y="9807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</a:t>
            </a:r>
            <a:r>
              <a:rPr lang="zh-TW" altLang="en-US" b="1" dirty="0" smtClean="0"/>
              <a:t>尼龍螺絲帽</a:t>
            </a:r>
            <a:endParaRPr lang="zh-TW" altLang="en-US" b="1" dirty="0"/>
          </a:p>
        </p:txBody>
      </p:sp>
      <p:sp>
        <p:nvSpPr>
          <p:cNvPr id="6" name="矩形 5"/>
          <p:cNvSpPr/>
          <p:nvPr/>
        </p:nvSpPr>
        <p:spPr>
          <a:xfrm>
            <a:off x="1403648" y="458112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 smtClean="0"/>
              <a:t>腳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3923928" y="486916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/>
              <a:t>六足機體</a:t>
            </a:r>
            <a:endParaRPr lang="zh-TW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3" name="圖片 2" descr="20210205_094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372200" y="1268760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六足機體前方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539552" y="1340768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六足機體後方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27</a:t>
            </a:fld>
            <a:endParaRPr lang="zh-TW" altLang="en-US"/>
          </a:p>
        </p:txBody>
      </p:sp>
      <p:pic>
        <p:nvPicPr>
          <p:cNvPr id="3" name="圖片 2" descr="20210205_0946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956376" y="371877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在角碼</a:t>
            </a:r>
            <a:endParaRPr lang="en-US" altLang="zh-TW" b="1" dirty="0" smtClean="0"/>
          </a:p>
          <a:p>
            <a:r>
              <a:rPr lang="zh-TW" altLang="en-US" b="1" dirty="0" smtClean="0"/>
              <a:t>穿上前腳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7164288" y="321297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前腳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6372200" y="1268760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六足機體前方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28</a:t>
            </a:fld>
            <a:endParaRPr lang="zh-TW" altLang="en-US"/>
          </a:p>
        </p:txBody>
      </p:sp>
      <p:pic>
        <p:nvPicPr>
          <p:cNvPr id="3" name="圖片 2" descr="20210205_0947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524328" y="249289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套上</a:t>
            </a:r>
            <a:r>
              <a:rPr lang="en-US" altLang="zh-TW" b="1" dirty="0" smtClean="0"/>
              <a:t>M3</a:t>
            </a:r>
          </a:p>
          <a:p>
            <a:r>
              <a:rPr lang="zh-TW" altLang="en-US" b="1" dirty="0" smtClean="0"/>
              <a:t>尼龍螺絲帽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6156176" y="25649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前腳</a:t>
            </a:r>
            <a:endParaRPr lang="zh-TW" altLang="en-US" b="1" dirty="0"/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7092280" y="3140968"/>
            <a:ext cx="720080" cy="108012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29</a:t>
            </a:fld>
            <a:endParaRPr lang="zh-TW" altLang="en-US"/>
          </a:p>
        </p:txBody>
      </p:sp>
      <p:pic>
        <p:nvPicPr>
          <p:cNvPr id="3" name="圖片 2" descr="20210205_0947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724128" y="33265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前腳上方的孔</a:t>
            </a:r>
            <a:endParaRPr lang="en-US" altLang="zh-TW" b="1" dirty="0" smtClean="0"/>
          </a:p>
          <a:p>
            <a:r>
              <a:rPr lang="zh-TW" altLang="en-US" b="1" dirty="0" smtClean="0"/>
              <a:t>穿上</a:t>
            </a:r>
            <a:r>
              <a:rPr lang="en-US" altLang="zh-TW" b="1" dirty="0" smtClean="0"/>
              <a:t>M3X16</a:t>
            </a:r>
            <a:r>
              <a:rPr lang="zh-TW" altLang="en-US" b="1" dirty="0" smtClean="0"/>
              <a:t>螺絲</a:t>
            </a:r>
            <a:endParaRPr lang="zh-TW" altLang="en-US" b="1" dirty="0"/>
          </a:p>
        </p:txBody>
      </p:sp>
      <p:cxnSp>
        <p:nvCxnSpPr>
          <p:cNvPr id="6" name="直線單箭頭接點 5"/>
          <p:cNvCxnSpPr/>
          <p:nvPr/>
        </p:nvCxnSpPr>
        <p:spPr>
          <a:xfrm>
            <a:off x="6876256" y="1124744"/>
            <a:ext cx="1152128" cy="57606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7452320" y="278092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前腳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20210208_135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380312" y="404664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/>
              <a:t>升降裝置</a:t>
            </a:r>
            <a:endParaRPr lang="zh-TW" altLang="en-US" sz="2000" b="1" dirty="0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5796136" y="764704"/>
            <a:ext cx="1656184" cy="5040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7308304" y="170080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/>
              <a:t>夾持裝置</a:t>
            </a:r>
            <a:endParaRPr lang="zh-TW" altLang="en-US" sz="2000" b="1" dirty="0"/>
          </a:p>
        </p:txBody>
      </p:sp>
      <p:cxnSp>
        <p:nvCxnSpPr>
          <p:cNvPr id="11" name="直線單箭頭接點 10"/>
          <p:cNvCxnSpPr/>
          <p:nvPr/>
        </p:nvCxnSpPr>
        <p:spPr>
          <a:xfrm flipH="1">
            <a:off x="6876256" y="2132856"/>
            <a:ext cx="1008112" cy="237626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467544" y="594928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err="1" smtClean="0">
                <a:latin typeface="+mn-ea"/>
              </a:rPr>
              <a:t>Microbit</a:t>
            </a:r>
            <a:r>
              <a:rPr lang="zh-TW" altLang="en-US" sz="2000" b="1" dirty="0" smtClean="0">
                <a:latin typeface="+mn-ea"/>
              </a:rPr>
              <a:t>板</a:t>
            </a:r>
            <a:endParaRPr lang="zh-TW" altLang="en-US" sz="2000" b="1" dirty="0">
              <a:latin typeface="+mn-ea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51520" y="26064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err="1" smtClean="0">
                <a:latin typeface="+mn-ea"/>
              </a:rPr>
              <a:t>Robotbit</a:t>
            </a:r>
            <a:r>
              <a:rPr lang="zh-TW" altLang="en-US" sz="2000" b="1" dirty="0" smtClean="0">
                <a:latin typeface="+mn-ea"/>
              </a:rPr>
              <a:t>擴展板</a:t>
            </a:r>
            <a:endParaRPr lang="zh-TW" altLang="en-US" sz="2000" b="1" dirty="0">
              <a:latin typeface="+mn-ea"/>
            </a:endParaRPr>
          </a:p>
        </p:txBody>
      </p:sp>
      <p:cxnSp>
        <p:nvCxnSpPr>
          <p:cNvPr id="21" name="直線單箭頭接點 20"/>
          <p:cNvCxnSpPr/>
          <p:nvPr/>
        </p:nvCxnSpPr>
        <p:spPr>
          <a:xfrm>
            <a:off x="899592" y="836712"/>
            <a:ext cx="1440160" cy="194421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V="1">
            <a:off x="1043608" y="2564904"/>
            <a:ext cx="432048" cy="338437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3275856" y="602128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/>
              <a:t>六足機體</a:t>
            </a:r>
            <a:endParaRPr lang="zh-TW" altLang="en-US" sz="2000" b="1" dirty="0"/>
          </a:p>
        </p:txBody>
      </p:sp>
      <p:cxnSp>
        <p:nvCxnSpPr>
          <p:cNvPr id="26" name="直線單箭頭接點 25"/>
          <p:cNvCxnSpPr/>
          <p:nvPr/>
        </p:nvCxnSpPr>
        <p:spPr>
          <a:xfrm flipV="1">
            <a:off x="3995936" y="5157192"/>
            <a:ext cx="360040" cy="7920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30</a:t>
            </a:fld>
            <a:endParaRPr lang="zh-TW" altLang="en-US"/>
          </a:p>
        </p:txBody>
      </p:sp>
      <p:pic>
        <p:nvPicPr>
          <p:cNvPr id="3" name="圖片 2" descr="20210205_0948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487816" y="83671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套上連接中腳的底桿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4067944" y="32129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底桿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2483768" y="594928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面桿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6372200" y="25649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前腳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1547664" y="357301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中腳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31</a:t>
            </a:fld>
            <a:endParaRPr lang="zh-TW" altLang="en-US"/>
          </a:p>
        </p:txBody>
      </p:sp>
      <p:pic>
        <p:nvPicPr>
          <p:cNvPr id="3" name="圖片 2" descr="20210205_0948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452320" y="285293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套上</a:t>
            </a:r>
            <a:r>
              <a:rPr lang="en-US" altLang="zh-TW" b="1" dirty="0" smtClean="0"/>
              <a:t>M3</a:t>
            </a:r>
          </a:p>
          <a:p>
            <a:r>
              <a:rPr lang="zh-TW" altLang="en-US" b="1" dirty="0" smtClean="0"/>
              <a:t>尼龍螺絲帽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4067944" y="32129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底桿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1691680" y="61653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面桿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6156176" y="28529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前腳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971600" y="35010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中腳</a:t>
            </a:r>
            <a:endParaRPr lang="zh-TW" altLang="en-US" b="1" dirty="0"/>
          </a:p>
        </p:txBody>
      </p:sp>
      <p:cxnSp>
        <p:nvCxnSpPr>
          <p:cNvPr id="11" name="直線單箭頭接點 10"/>
          <p:cNvCxnSpPr/>
          <p:nvPr/>
        </p:nvCxnSpPr>
        <p:spPr>
          <a:xfrm flipH="1" flipV="1">
            <a:off x="7164288" y="1700808"/>
            <a:ext cx="720080" cy="108012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32</a:t>
            </a:fld>
            <a:endParaRPr lang="zh-TW" altLang="en-US"/>
          </a:p>
        </p:txBody>
      </p:sp>
      <p:pic>
        <p:nvPicPr>
          <p:cNvPr id="3" name="圖片 2" descr="20210205_0949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732240" y="47667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在六足機體的</a:t>
            </a:r>
            <a:endParaRPr lang="en-US" altLang="zh-TW" b="1" dirty="0" smtClean="0"/>
          </a:p>
          <a:p>
            <a:r>
              <a:rPr lang="zh-TW" altLang="en-US" b="1" dirty="0" smtClean="0"/>
              <a:t>另一邊亦安上前腳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6948264" y="37170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前腳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2627784" y="378904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中腳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5940152" y="127714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前腳</a:t>
            </a:r>
            <a:endParaRPr lang="zh-TW" altLang="en-US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419872" y="12687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中腳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33</a:t>
            </a:fld>
            <a:endParaRPr lang="zh-TW" altLang="en-US"/>
          </a:p>
        </p:txBody>
      </p:sp>
      <p:pic>
        <p:nvPicPr>
          <p:cNvPr id="3" name="圖片 2" descr="20210205_1103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308304" y="537321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M3X16</a:t>
            </a:r>
            <a:r>
              <a:rPr lang="zh-TW" altLang="en-US" b="1" dirty="0" smtClean="0"/>
              <a:t>螺絲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7164288" y="364502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</a:t>
            </a:r>
            <a:r>
              <a:rPr lang="zh-TW" altLang="en-US" b="1" dirty="0" smtClean="0"/>
              <a:t>尼龍螺絲帽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7524328" y="177281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膠圈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1835696" y="184482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直桿</a:t>
            </a:r>
            <a:endParaRPr lang="zh-TW" altLang="en-US" b="1" dirty="0"/>
          </a:p>
        </p:txBody>
      </p:sp>
      <p:sp>
        <p:nvSpPr>
          <p:cNvPr id="8" name="矩形 7"/>
          <p:cNvSpPr/>
          <p:nvPr/>
        </p:nvSpPr>
        <p:spPr>
          <a:xfrm>
            <a:off x="1691680" y="472514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 smtClean="0"/>
              <a:t>腳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4283968" y="458112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六足機體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34</a:t>
            </a:fld>
            <a:endParaRPr lang="zh-TW" altLang="en-US"/>
          </a:p>
        </p:txBody>
      </p:sp>
      <p:pic>
        <p:nvPicPr>
          <p:cNvPr id="3" name="圖片 2" descr="20210205_1106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956376" y="26369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前腳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4932040" y="30689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中腳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899592" y="1772816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六足機體後方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35</a:t>
            </a:fld>
            <a:endParaRPr lang="zh-TW" altLang="en-US"/>
          </a:p>
        </p:txBody>
      </p:sp>
      <p:pic>
        <p:nvPicPr>
          <p:cNvPr id="3" name="圖片 2" descr="20210205_110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740352" y="400506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前腳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5004048" y="27089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中腳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1763688" y="49411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後腳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1115616" y="148478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穿上後腳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36</a:t>
            </a:fld>
            <a:endParaRPr lang="zh-TW" altLang="en-US"/>
          </a:p>
        </p:txBody>
      </p:sp>
      <p:pic>
        <p:nvPicPr>
          <p:cNvPr id="3" name="圖片 2" descr="20210205_1107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835696" y="292494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後腳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3635896" y="49411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套上直桿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3131840" y="6093296"/>
            <a:ext cx="71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直桿</a:t>
            </a:r>
            <a:endParaRPr lang="zh-TW" altLang="en-US" b="1" dirty="0"/>
          </a:p>
        </p:txBody>
      </p:sp>
      <p:cxnSp>
        <p:nvCxnSpPr>
          <p:cNvPr id="8" name="直線單箭頭接點 7"/>
          <p:cNvCxnSpPr/>
          <p:nvPr/>
        </p:nvCxnSpPr>
        <p:spPr>
          <a:xfrm flipH="1" flipV="1">
            <a:off x="2411760" y="4725144"/>
            <a:ext cx="1080120" cy="5040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37</a:t>
            </a:fld>
            <a:endParaRPr lang="zh-TW" altLang="en-US"/>
          </a:p>
        </p:txBody>
      </p:sp>
      <p:pic>
        <p:nvPicPr>
          <p:cNvPr id="3" name="圖片 2" descr="20210205_1107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331640" y="321297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後腳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2915816" y="5517232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套上</a:t>
            </a:r>
            <a:r>
              <a:rPr lang="en-US" altLang="zh-TW" b="1" dirty="0" smtClean="0"/>
              <a:t>M3</a:t>
            </a:r>
          </a:p>
          <a:p>
            <a:r>
              <a:rPr lang="zh-TW" altLang="en-US" b="1" dirty="0" smtClean="0"/>
              <a:t>尼龍螺絲帽</a:t>
            </a:r>
            <a:endParaRPr lang="zh-TW" altLang="en-US" b="1" dirty="0"/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1835696" y="4653136"/>
            <a:ext cx="1440160" cy="7920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38</a:t>
            </a:fld>
            <a:endParaRPr lang="zh-TW" altLang="en-US"/>
          </a:p>
        </p:txBody>
      </p:sp>
      <p:pic>
        <p:nvPicPr>
          <p:cNvPr id="3" name="圖片 2" descr="20210205_1107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004048" y="342900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中腳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1547664" y="39330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後腳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6156176" y="62068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中腳上方的孔</a:t>
            </a:r>
            <a:endParaRPr lang="en-US" altLang="zh-TW" b="1" dirty="0" smtClean="0"/>
          </a:p>
          <a:p>
            <a:r>
              <a:rPr lang="zh-TW" altLang="en-US" b="1" dirty="0" smtClean="0"/>
              <a:t>穿上</a:t>
            </a:r>
            <a:r>
              <a:rPr lang="en-US" altLang="zh-TW" b="1" dirty="0" smtClean="0"/>
              <a:t>M3X16</a:t>
            </a:r>
            <a:r>
              <a:rPr lang="zh-TW" altLang="en-US" b="1" dirty="0" smtClean="0"/>
              <a:t>螺絲</a:t>
            </a:r>
            <a:endParaRPr lang="zh-TW" altLang="en-US" b="1" dirty="0"/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5724128" y="1340768"/>
            <a:ext cx="792088" cy="172819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39</a:t>
            </a:fld>
            <a:endParaRPr lang="zh-TW" altLang="en-US"/>
          </a:p>
        </p:txBody>
      </p:sp>
      <p:pic>
        <p:nvPicPr>
          <p:cNvPr id="3" name="圖片 2" descr="20210205_1108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796136" y="4941168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套上連接</a:t>
            </a:r>
            <a:endParaRPr lang="en-US" altLang="zh-TW" b="1" dirty="0" smtClean="0"/>
          </a:p>
          <a:p>
            <a:r>
              <a:rPr lang="zh-TW" altLang="en-US" b="1" dirty="0" smtClean="0"/>
              <a:t>後腳的直桿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2627784" y="3356992"/>
            <a:ext cx="71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直桿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4860032" y="472514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中腳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611560" y="342900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後腳</a:t>
            </a:r>
            <a:endParaRPr lang="zh-TW" altLang="en-US" b="1" dirty="0"/>
          </a:p>
        </p:txBody>
      </p:sp>
      <p:cxnSp>
        <p:nvCxnSpPr>
          <p:cNvPr id="9" name="直線單箭頭接點 8"/>
          <p:cNvCxnSpPr/>
          <p:nvPr/>
        </p:nvCxnSpPr>
        <p:spPr>
          <a:xfrm flipH="1" flipV="1">
            <a:off x="5148064" y="3212976"/>
            <a:ext cx="576064" cy="208823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763688" y="1772816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latin typeface="標楷體" pitchFamily="65" charset="-120"/>
                <a:ea typeface="標楷體" pitchFamily="65" charset="-120"/>
              </a:rPr>
              <a:t>六足機體組裝</a:t>
            </a:r>
            <a:endParaRPr lang="zh-TW" altLang="en-US" sz="72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40</a:t>
            </a:fld>
            <a:endParaRPr lang="zh-TW" altLang="en-US"/>
          </a:p>
        </p:txBody>
      </p:sp>
      <p:pic>
        <p:nvPicPr>
          <p:cNvPr id="3" name="圖片 2" descr="20210205_1108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796136" y="530120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套上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尼龍螺絲帽</a:t>
            </a:r>
            <a:endParaRPr lang="zh-TW" altLang="en-US" b="1" dirty="0"/>
          </a:p>
        </p:txBody>
      </p:sp>
      <p:cxnSp>
        <p:nvCxnSpPr>
          <p:cNvPr id="6" name="直線單箭頭接點 5"/>
          <p:cNvCxnSpPr/>
          <p:nvPr/>
        </p:nvCxnSpPr>
        <p:spPr>
          <a:xfrm flipH="1" flipV="1">
            <a:off x="5292080" y="3068960"/>
            <a:ext cx="1512168" cy="20162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4860032" y="472514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中腳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899592" y="342900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後腳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20210205_113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41</a:t>
            </a:fld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611560" y="54868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後腳上方的孔</a:t>
            </a:r>
            <a:endParaRPr lang="en-US" altLang="zh-TW" b="1" dirty="0" smtClean="0"/>
          </a:p>
          <a:p>
            <a:r>
              <a:rPr lang="zh-TW" altLang="en-US" b="1" dirty="0" smtClean="0"/>
              <a:t>穿上</a:t>
            </a:r>
            <a:r>
              <a:rPr lang="en-US" altLang="zh-TW" b="1" dirty="0" smtClean="0"/>
              <a:t>M3X16</a:t>
            </a:r>
            <a:r>
              <a:rPr lang="zh-TW" altLang="en-US" b="1" dirty="0" smtClean="0"/>
              <a:t>螺絲</a:t>
            </a:r>
            <a:endParaRPr lang="zh-TW" altLang="en-US" b="1" dirty="0"/>
          </a:p>
        </p:txBody>
      </p:sp>
      <p:cxnSp>
        <p:nvCxnSpPr>
          <p:cNvPr id="6" name="直線單箭頭接點 5"/>
          <p:cNvCxnSpPr/>
          <p:nvPr/>
        </p:nvCxnSpPr>
        <p:spPr>
          <a:xfrm>
            <a:off x="1331640" y="1196752"/>
            <a:ext cx="792088" cy="22322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1475656" y="37170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後腳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42</a:t>
            </a:fld>
            <a:endParaRPr lang="zh-TW" altLang="en-US"/>
          </a:p>
        </p:txBody>
      </p:sp>
      <p:pic>
        <p:nvPicPr>
          <p:cNvPr id="3" name="圖片 2" descr="20210205_1109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11560" y="5486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套上膠圈</a:t>
            </a:r>
            <a:endParaRPr lang="zh-TW" altLang="en-US" b="1" dirty="0"/>
          </a:p>
        </p:txBody>
      </p:sp>
      <p:cxnSp>
        <p:nvCxnSpPr>
          <p:cNvPr id="5" name="直線單箭頭接點 4"/>
          <p:cNvCxnSpPr/>
          <p:nvPr/>
        </p:nvCxnSpPr>
        <p:spPr>
          <a:xfrm>
            <a:off x="1187624" y="1052736"/>
            <a:ext cx="288032" cy="24482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1187624" y="40677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後腳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43</a:t>
            </a:fld>
            <a:endParaRPr lang="zh-TW" altLang="en-US"/>
          </a:p>
        </p:txBody>
      </p:sp>
      <p:pic>
        <p:nvPicPr>
          <p:cNvPr id="3" name="圖片 2" descr="20210205_1109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148064" y="46531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中腳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1115616" y="377974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後腳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3131840" y="558924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套上連接</a:t>
            </a:r>
            <a:endParaRPr lang="en-US" altLang="zh-TW" b="1" dirty="0" smtClean="0"/>
          </a:p>
          <a:p>
            <a:r>
              <a:rPr lang="zh-TW" altLang="en-US" b="1" dirty="0" smtClean="0"/>
              <a:t>中腳的面桿</a:t>
            </a:r>
            <a:endParaRPr lang="zh-TW" altLang="en-US" b="1" dirty="0"/>
          </a:p>
        </p:txBody>
      </p:sp>
      <p:cxnSp>
        <p:nvCxnSpPr>
          <p:cNvPr id="8" name="直線單箭頭接點 7"/>
          <p:cNvCxnSpPr/>
          <p:nvPr/>
        </p:nvCxnSpPr>
        <p:spPr>
          <a:xfrm flipH="1" flipV="1">
            <a:off x="1763688" y="3356992"/>
            <a:ext cx="1728192" cy="21602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3347864" y="36450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面桿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3" name="圖片 2" descr="20210205_111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971600" y="97143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套上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尼龍螺絲帽</a:t>
            </a:r>
            <a:endParaRPr lang="zh-TW" altLang="en-US" b="1" dirty="0"/>
          </a:p>
        </p:txBody>
      </p:sp>
      <p:cxnSp>
        <p:nvCxnSpPr>
          <p:cNvPr id="5" name="直線單箭頭接點 4"/>
          <p:cNvCxnSpPr/>
          <p:nvPr/>
        </p:nvCxnSpPr>
        <p:spPr>
          <a:xfrm flipH="1">
            <a:off x="1619672" y="1412776"/>
            <a:ext cx="432048" cy="23042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45</a:t>
            </a:fld>
            <a:endParaRPr lang="zh-TW" altLang="en-US"/>
          </a:p>
        </p:txBody>
      </p:sp>
      <p:pic>
        <p:nvPicPr>
          <p:cNvPr id="4" name="圖片 3" descr="20210205_111234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67544" y="62068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在六足機體的</a:t>
            </a:r>
            <a:endParaRPr lang="en-US" altLang="zh-TW" b="1" dirty="0" smtClean="0"/>
          </a:p>
          <a:p>
            <a:r>
              <a:rPr lang="zh-TW" altLang="en-US" b="1" dirty="0" smtClean="0"/>
              <a:t>另一邊亦安上後腳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46</a:t>
            </a:fld>
            <a:endParaRPr lang="zh-TW" altLang="en-US"/>
          </a:p>
        </p:txBody>
      </p:sp>
      <p:pic>
        <p:nvPicPr>
          <p:cNvPr id="4" name="圖片 3" descr="20210205_1146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5076056" y="1196752"/>
            <a:ext cx="1008112" cy="1008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5220072" y="4941168"/>
            <a:ext cx="1008112" cy="1008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1547664" y="4869160"/>
            <a:ext cx="1008112" cy="1008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1763688" y="1124744"/>
            <a:ext cx="1008112" cy="1008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6516216" y="921494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4</a:t>
            </a:r>
            <a:r>
              <a:rPr lang="zh-TW" altLang="en-US" b="1" dirty="0" smtClean="0"/>
              <a:t>個紅圈的位置</a:t>
            </a:r>
            <a:endParaRPr lang="en-US" altLang="zh-TW" b="1" dirty="0" smtClean="0"/>
          </a:p>
          <a:p>
            <a:r>
              <a:rPr lang="zh-TW" altLang="en-US" b="1" dirty="0" smtClean="0"/>
              <a:t>只需用套筒，</a:t>
            </a:r>
            <a:endParaRPr lang="en-US" altLang="zh-TW" b="1" dirty="0" smtClean="0"/>
          </a:p>
          <a:p>
            <a:r>
              <a:rPr lang="zh-TW" altLang="en-US" b="1" dirty="0" smtClean="0"/>
              <a:t>使可鎖上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螺絲帽</a:t>
            </a:r>
            <a:endParaRPr lang="zh-TW" altLang="en-US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979712" y="39537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注意：前腳及後腳鎖上後可自由轉動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47</a:t>
            </a:fld>
            <a:endParaRPr lang="zh-TW" altLang="en-US"/>
          </a:p>
        </p:txBody>
      </p:sp>
      <p:pic>
        <p:nvPicPr>
          <p:cNvPr id="4" name="圖片 3" descr="20210205_1147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11560" y="404664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注意：穿套在前腳，中腳及後腳</a:t>
            </a:r>
            <a:endParaRPr lang="en-US" altLang="zh-TW" b="1" dirty="0" smtClean="0"/>
          </a:p>
          <a:p>
            <a:r>
              <a:rPr lang="zh-TW" altLang="en-US" b="1" dirty="0" smtClean="0"/>
              <a:t>             上方孔的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螺絲及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尼龍</a:t>
            </a:r>
            <a:endParaRPr lang="en-US" altLang="zh-TW" b="1" dirty="0" smtClean="0"/>
          </a:p>
          <a:p>
            <a:r>
              <a:rPr lang="zh-TW" altLang="en-US" b="1" dirty="0" smtClean="0"/>
              <a:t>              螺絲帽鎖上後可自由轉動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6156176" y="548680"/>
            <a:ext cx="28438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穿套在前腳</a:t>
            </a:r>
            <a:r>
              <a:rPr lang="zh-TW" altLang="en-US" sz="1600" b="1" dirty="0" smtClean="0"/>
              <a:t>，中腳及後腳</a:t>
            </a:r>
            <a:endParaRPr lang="en-US" altLang="zh-TW" sz="1600" b="1" dirty="0" smtClean="0"/>
          </a:p>
          <a:p>
            <a:r>
              <a:rPr lang="zh-TW" altLang="en-US" sz="1600" b="1" dirty="0" smtClean="0"/>
              <a:t>上方孔的</a:t>
            </a:r>
            <a:r>
              <a:rPr lang="en-US" altLang="zh-TW" sz="1600" b="1" dirty="0" smtClean="0"/>
              <a:t>M3</a:t>
            </a:r>
            <a:r>
              <a:rPr lang="zh-TW" altLang="en-US" sz="1600" b="1" dirty="0" smtClean="0"/>
              <a:t>螺絲及</a:t>
            </a:r>
            <a:r>
              <a:rPr lang="en-US" altLang="zh-TW" sz="1600" b="1" dirty="0" smtClean="0"/>
              <a:t>M3</a:t>
            </a:r>
            <a:r>
              <a:rPr lang="zh-TW" altLang="en-US" sz="1600" b="1" dirty="0" smtClean="0"/>
              <a:t>尼龍</a:t>
            </a:r>
            <a:endParaRPr lang="en-US" altLang="zh-TW" sz="1600" b="1" dirty="0" smtClean="0"/>
          </a:p>
          <a:p>
            <a:r>
              <a:rPr lang="zh-TW" altLang="en-US" sz="1600" b="1" dirty="0" smtClean="0"/>
              <a:t>螺絲帽</a:t>
            </a:r>
            <a:r>
              <a:rPr lang="en-US" altLang="zh-TW" sz="1600" b="1" dirty="0" smtClean="0"/>
              <a:t>(6</a:t>
            </a:r>
            <a:r>
              <a:rPr lang="zh-TW" altLang="en-US" sz="1600" b="1" dirty="0" smtClean="0"/>
              <a:t>個紅圈位置</a:t>
            </a:r>
            <a:r>
              <a:rPr lang="en-US" altLang="zh-TW" sz="1600" b="1" dirty="0" smtClean="0"/>
              <a:t>)</a:t>
            </a:r>
            <a:r>
              <a:rPr lang="zh-TW" altLang="en-US" sz="1600" b="1" dirty="0" smtClean="0"/>
              <a:t>，</a:t>
            </a:r>
            <a:r>
              <a:rPr lang="zh-TW" altLang="en-US" b="1" dirty="0" smtClean="0"/>
              <a:t>需用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螺絲起子及</a:t>
            </a:r>
            <a:r>
              <a:rPr lang="en-US" altLang="zh-TW" b="1" dirty="0" smtClean="0"/>
              <a:t>M3</a:t>
            </a:r>
            <a:r>
              <a:rPr lang="zh-TW" altLang="en-US" b="1" dirty="0" smtClean="0"/>
              <a:t>套筒鎖上</a:t>
            </a:r>
            <a:endParaRPr lang="zh-TW" altLang="en-US" b="1" dirty="0"/>
          </a:p>
        </p:txBody>
      </p:sp>
      <p:sp>
        <p:nvSpPr>
          <p:cNvPr id="7" name="橢圓 6"/>
          <p:cNvSpPr/>
          <p:nvPr/>
        </p:nvSpPr>
        <p:spPr>
          <a:xfrm>
            <a:off x="1835696" y="1844824"/>
            <a:ext cx="648072" cy="6480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1043608" y="1988840"/>
            <a:ext cx="648072" cy="6480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5292080" y="1916832"/>
            <a:ext cx="648072" cy="6480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5940152" y="2132856"/>
            <a:ext cx="648072" cy="6480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3707904" y="1916832"/>
            <a:ext cx="648072" cy="6480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3275856" y="2276872"/>
            <a:ext cx="648072" cy="6480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48</a:t>
            </a:fld>
            <a:endParaRPr lang="zh-TW" altLang="en-US"/>
          </a:p>
        </p:txBody>
      </p:sp>
      <p:pic>
        <p:nvPicPr>
          <p:cNvPr id="3" name="圖片 2" descr="20210205_1216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49</a:t>
            </a:fld>
            <a:endParaRPr lang="zh-TW" altLang="en-US"/>
          </a:p>
        </p:txBody>
      </p:sp>
      <p:pic>
        <p:nvPicPr>
          <p:cNvPr id="3" name="圖片 2" descr="20210205_1216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596336" y="3212976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 smtClean="0"/>
              <a:t>防滑條</a:t>
            </a:r>
            <a:endParaRPr lang="zh-TW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5</a:t>
            </a:fld>
            <a:endParaRPr lang="zh-TW" altLang="en-US"/>
          </a:p>
        </p:txBody>
      </p:sp>
      <p:pic>
        <p:nvPicPr>
          <p:cNvPr id="4" name="圖片 3" descr="20210204_143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411760" y="76470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M3X16</a:t>
            </a:r>
            <a:r>
              <a:rPr lang="zh-TW" altLang="en-US" b="1" dirty="0" smtClean="0"/>
              <a:t>螺絲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2195736" y="184482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</a:t>
            </a:r>
            <a:r>
              <a:rPr lang="zh-TW" altLang="en-US" b="1" dirty="0" smtClean="0"/>
              <a:t>尼龍螺絲帽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5796136" y="213285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</a:t>
            </a:r>
            <a:r>
              <a:rPr lang="zh-TW" altLang="en-US" b="1" dirty="0" smtClean="0"/>
              <a:t>十字螺絲起子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539552" y="9087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M3X10</a:t>
            </a:r>
            <a:r>
              <a:rPr lang="zh-TW" altLang="en-US" b="1" dirty="0" smtClean="0"/>
              <a:t>螺絲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7380312" y="112474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</a:t>
            </a:r>
            <a:r>
              <a:rPr lang="zh-TW" altLang="en-US" b="1" dirty="0" smtClean="0"/>
              <a:t>套筒</a:t>
            </a:r>
            <a:endParaRPr lang="zh-TW" altLang="en-US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827584" y="249289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膠圈</a:t>
            </a:r>
            <a:endParaRPr lang="zh-TW" altLang="en-US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572000" y="83671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</a:t>
            </a:r>
            <a:r>
              <a:rPr lang="zh-TW" altLang="en-US" b="1" dirty="0" smtClean="0"/>
              <a:t>一字螺絲起子</a:t>
            </a:r>
            <a:endParaRPr lang="zh-TW" altLang="en-US" b="1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275856" y="566124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六足底板</a:t>
            </a:r>
            <a:endParaRPr lang="zh-TW" altLang="en-US" b="1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95536" y="53732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中速馬達</a:t>
            </a:r>
            <a:endParaRPr lang="zh-TW" altLang="en-US" b="1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220072" y="270892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直桿</a:t>
            </a:r>
            <a:endParaRPr lang="zh-TW" altLang="en-US" b="1" dirty="0"/>
          </a:p>
        </p:txBody>
      </p:sp>
      <p:sp>
        <p:nvSpPr>
          <p:cNvPr id="15" name="矩形 14"/>
          <p:cNvSpPr/>
          <p:nvPr/>
        </p:nvSpPr>
        <p:spPr>
          <a:xfrm>
            <a:off x="7380312" y="3861048"/>
            <a:ext cx="1003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 smtClean="0"/>
              <a:t>腳</a:t>
            </a:r>
            <a:r>
              <a:rPr lang="en-US" altLang="zh-TW" b="1" dirty="0" smtClean="0"/>
              <a:t>+</a:t>
            </a:r>
            <a:r>
              <a:rPr lang="zh-TW" altLang="zh-TW" b="1" dirty="0" smtClean="0"/>
              <a:t>直桿</a:t>
            </a:r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6820798" y="551723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 smtClean="0"/>
              <a:t>腳</a:t>
            </a:r>
            <a:endParaRPr lang="zh-TW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238453" y="314096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 smtClean="0"/>
              <a:t>防滑條</a:t>
            </a:r>
            <a:endParaRPr lang="zh-TW" alt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50</a:t>
            </a:fld>
            <a:endParaRPr lang="zh-TW" altLang="en-US"/>
          </a:p>
        </p:txBody>
      </p:sp>
      <p:pic>
        <p:nvPicPr>
          <p:cNvPr id="3" name="圖片 2" descr="20210205_1216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131840" y="836712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/>
              <a:t>六足機體的底部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51</a:t>
            </a:fld>
            <a:endParaRPr lang="zh-TW" altLang="en-US"/>
          </a:p>
        </p:txBody>
      </p:sp>
      <p:pic>
        <p:nvPicPr>
          <p:cNvPr id="3" name="圖片 2" descr="20210205_1217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3528" y="263691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/>
              <a:t>貼上</a:t>
            </a:r>
            <a:r>
              <a:rPr lang="zh-TW" altLang="zh-TW" b="1" dirty="0" smtClean="0"/>
              <a:t>防滑條</a:t>
            </a:r>
            <a:endParaRPr lang="zh-TW" alt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52</a:t>
            </a:fld>
            <a:endParaRPr lang="zh-TW" altLang="en-US"/>
          </a:p>
        </p:txBody>
      </p:sp>
      <p:pic>
        <p:nvPicPr>
          <p:cNvPr id="3" name="圖片 2" descr="20210205_1218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53</a:t>
            </a:fld>
            <a:endParaRPr lang="zh-TW" altLang="en-US"/>
          </a:p>
        </p:txBody>
      </p:sp>
      <p:pic>
        <p:nvPicPr>
          <p:cNvPr id="3" name="圖片 2" descr="20210205_121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43808" y="548680"/>
            <a:ext cx="3888432" cy="4666530"/>
          </a:xfrm>
        </p:spPr>
        <p:txBody>
          <a:bodyPr>
            <a:noAutofit/>
          </a:bodyPr>
          <a:lstStyle/>
          <a:p>
            <a:r>
              <a:rPr lang="zh-TW" altLang="en-US" sz="25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完</a:t>
            </a:r>
            <a:endParaRPr lang="zh-TW" altLang="en-US" sz="25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6</a:t>
            </a:fld>
            <a:endParaRPr lang="zh-TW" altLang="en-US"/>
          </a:p>
        </p:txBody>
      </p:sp>
      <p:pic>
        <p:nvPicPr>
          <p:cNvPr id="4" name="圖片 3" descr="20210204_1537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940152" y="4221088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M3X10</a:t>
            </a:r>
            <a:r>
              <a:rPr lang="zh-TW" altLang="en-US" b="1" dirty="0" smtClean="0"/>
              <a:t>螺絲穿過</a:t>
            </a:r>
            <a:endParaRPr lang="en-US" altLang="zh-TW" b="1" dirty="0" smtClean="0"/>
          </a:p>
          <a:p>
            <a:r>
              <a:rPr lang="zh-TW" altLang="en-US" b="1" dirty="0" smtClean="0"/>
              <a:t>中速齒輪箱一邊的孔</a:t>
            </a:r>
            <a:endParaRPr lang="zh-TW" altLang="en-US" b="1" dirty="0"/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4788024" y="4005064"/>
            <a:ext cx="936104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7</a:t>
            </a:fld>
            <a:endParaRPr lang="zh-TW" altLang="en-US"/>
          </a:p>
        </p:txBody>
      </p:sp>
      <p:pic>
        <p:nvPicPr>
          <p:cNvPr id="5" name="圖片 4" descr="20210204_153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516216" y="162880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M3X10</a:t>
            </a:r>
            <a:r>
              <a:rPr lang="zh-TW" altLang="en-US" b="1" dirty="0" smtClean="0"/>
              <a:t>螺絲穿過</a:t>
            </a:r>
            <a:endParaRPr lang="en-US" altLang="zh-TW" b="1" dirty="0" smtClean="0"/>
          </a:p>
          <a:p>
            <a:r>
              <a:rPr lang="zh-TW" altLang="en-US" b="1" dirty="0" smtClean="0"/>
              <a:t>另一邊中速齒輪箱的孔</a:t>
            </a:r>
            <a:endParaRPr lang="zh-TW" altLang="en-US" b="1" dirty="0"/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6300192" y="2348880"/>
            <a:ext cx="1440160" cy="302433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8</a:t>
            </a:fld>
            <a:endParaRPr lang="zh-TW" altLang="en-US"/>
          </a:p>
        </p:txBody>
      </p:sp>
      <p:pic>
        <p:nvPicPr>
          <p:cNvPr id="3" name="圖片 2" descr="20210204_153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95536" y="1268760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/>
              <a:t>安裝中速</a:t>
            </a:r>
            <a:endParaRPr lang="en-US" altLang="zh-TW" b="1" dirty="0" smtClean="0"/>
          </a:p>
          <a:p>
            <a:r>
              <a:rPr lang="zh-TW" altLang="en-US" b="1" dirty="0" smtClean="0"/>
              <a:t>齒輪箱的位置</a:t>
            </a:r>
            <a:endParaRPr lang="zh-TW" altLang="en-US" dirty="0"/>
          </a:p>
        </p:txBody>
      </p:sp>
      <p:sp>
        <p:nvSpPr>
          <p:cNvPr id="5" name="橢圓 4"/>
          <p:cNvSpPr/>
          <p:nvPr/>
        </p:nvSpPr>
        <p:spPr>
          <a:xfrm>
            <a:off x="2123728" y="2996952"/>
            <a:ext cx="1656184" cy="432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/>
          <p:cNvCxnSpPr/>
          <p:nvPr/>
        </p:nvCxnSpPr>
        <p:spPr>
          <a:xfrm>
            <a:off x="1187624" y="1916832"/>
            <a:ext cx="1368152" cy="108012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/>
          <p:cNvSpPr/>
          <p:nvPr/>
        </p:nvSpPr>
        <p:spPr>
          <a:xfrm>
            <a:off x="3491880" y="5517232"/>
            <a:ext cx="1656184" cy="9361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876256" y="4797152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/>
              <a:t>齒輪箱馬達端</a:t>
            </a:r>
            <a:endParaRPr lang="en-US" altLang="zh-TW" b="1" dirty="0" smtClean="0"/>
          </a:p>
          <a:p>
            <a:r>
              <a:rPr lang="zh-TW" altLang="en-US" b="1" dirty="0" smtClean="0"/>
              <a:t>指向的方向</a:t>
            </a:r>
            <a:endParaRPr lang="zh-TW" altLang="en-US" dirty="0"/>
          </a:p>
        </p:txBody>
      </p:sp>
      <p:sp>
        <p:nvSpPr>
          <p:cNvPr id="10" name="橢圓 9"/>
          <p:cNvSpPr/>
          <p:nvPr/>
        </p:nvSpPr>
        <p:spPr>
          <a:xfrm>
            <a:off x="5292080" y="4509120"/>
            <a:ext cx="1224136" cy="7200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/>
          <p:cNvCxnSpPr/>
          <p:nvPr/>
        </p:nvCxnSpPr>
        <p:spPr>
          <a:xfrm flipH="1">
            <a:off x="4932040" y="5157192"/>
            <a:ext cx="576064" cy="4320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8571F-D0C6-45AA-BBE3-9D37CE1623B8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3" name="圖片 2" descr="20210204_154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067944" y="2780928"/>
            <a:ext cx="273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/>
              <a:t>M3X10</a:t>
            </a:r>
            <a:r>
              <a:rPr lang="zh-TW" altLang="en-US" b="1" dirty="0" smtClean="0"/>
              <a:t>螺絲穿過六足底板</a:t>
            </a:r>
            <a:endParaRPr lang="zh-TW" alt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3455</TotalTime>
  <Words>594</Words>
  <Application>Microsoft Office PowerPoint</Application>
  <PresentationFormat>如螢幕大小 (4:3)</PresentationFormat>
  <Paragraphs>205</Paragraphs>
  <Slides>54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55" baseType="lpstr">
      <vt:lpstr>旅程</vt:lpstr>
      <vt:lpstr>投影片 1</vt:lpstr>
      <vt:lpstr>大師級 先行者裝嵌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  <vt:lpstr>投影片 50</vt:lpstr>
      <vt:lpstr>投影片 51</vt:lpstr>
      <vt:lpstr>投影片 52</vt:lpstr>
      <vt:lpstr>投影片 53</vt:lpstr>
      <vt:lpstr>完</vt:lpstr>
    </vt:vector>
  </TitlesOfParts>
  <Company>Buddhist Ho Nam Kam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組裝高速齒輪箱</dc:title>
  <dc:creator>ckw</dc:creator>
  <cp:lastModifiedBy>ckw</cp:lastModifiedBy>
  <cp:revision>836</cp:revision>
  <dcterms:created xsi:type="dcterms:W3CDTF">2017-04-14T01:55:35Z</dcterms:created>
  <dcterms:modified xsi:type="dcterms:W3CDTF">2021-10-12T03:39:43Z</dcterms:modified>
</cp:coreProperties>
</file>