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39"/>
  </p:notesMasterIdLst>
  <p:sldIdLst>
    <p:sldId id="339" r:id="rId2"/>
    <p:sldId id="256" r:id="rId3"/>
    <p:sldId id="340" r:id="rId4"/>
    <p:sldId id="681" r:id="rId5"/>
    <p:sldId id="677" r:id="rId6"/>
    <p:sldId id="679" r:id="rId7"/>
    <p:sldId id="680" r:id="rId8"/>
    <p:sldId id="682" r:id="rId9"/>
    <p:sldId id="683" r:id="rId10"/>
    <p:sldId id="684" r:id="rId11"/>
    <p:sldId id="685" r:id="rId12"/>
    <p:sldId id="686" r:id="rId13"/>
    <p:sldId id="687" r:id="rId14"/>
    <p:sldId id="688" r:id="rId15"/>
    <p:sldId id="689" r:id="rId16"/>
    <p:sldId id="690" r:id="rId17"/>
    <p:sldId id="694" r:id="rId18"/>
    <p:sldId id="693" r:id="rId19"/>
    <p:sldId id="706" r:id="rId20"/>
    <p:sldId id="702" r:id="rId21"/>
    <p:sldId id="703" r:id="rId22"/>
    <p:sldId id="704" r:id="rId23"/>
    <p:sldId id="705" r:id="rId24"/>
    <p:sldId id="697" r:id="rId25"/>
    <p:sldId id="695" r:id="rId26"/>
    <p:sldId id="691" r:id="rId27"/>
    <p:sldId id="698" r:id="rId28"/>
    <p:sldId id="699" r:id="rId29"/>
    <p:sldId id="707" r:id="rId30"/>
    <p:sldId id="700" r:id="rId31"/>
    <p:sldId id="708" r:id="rId32"/>
    <p:sldId id="701" r:id="rId33"/>
    <p:sldId id="709" r:id="rId34"/>
    <p:sldId id="710" r:id="rId35"/>
    <p:sldId id="713" r:id="rId36"/>
    <p:sldId id="712" r:id="rId37"/>
    <p:sldId id="278" r:id="rId38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1" autoAdjust="0"/>
    <p:restoredTop sz="94624" autoAdjust="0"/>
  </p:normalViewPr>
  <p:slideViewPr>
    <p:cSldViewPr>
      <p:cViewPr>
        <p:scale>
          <a:sx n="60" d="100"/>
          <a:sy n="60" d="100"/>
        </p:scale>
        <p:origin x="-1460" y="-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4485DA-4E1D-4443-99C6-D11D8619CEB2}" type="datetimeFigureOut">
              <a:rPr lang="zh-TW" altLang="en-US" smtClean="0"/>
              <a:pPr/>
              <a:t>2021/10/12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03B898-3DF8-483E-84A3-4EDADDE2018A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線接點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標題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TW" altLang="en-US" smtClean="0"/>
              <a:t>按一下以編輯母片副標題樣式</a:t>
            </a:r>
            <a:endParaRPr kumimoji="0" lang="en-US"/>
          </a:p>
        </p:txBody>
      </p:sp>
      <p:sp>
        <p:nvSpPr>
          <p:cNvPr id="16" name="日期版面配置區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B915-CB30-40B6-8683-0DBD09A9D07D}" type="datetime1">
              <a:rPr lang="zh-TW" altLang="en-US" smtClean="0"/>
              <a:pPr/>
              <a:t>2021/10/12</a:t>
            </a:fld>
            <a:endParaRPr lang="zh-TW" altLang="en-US"/>
          </a:p>
        </p:txBody>
      </p:sp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5" name="投影片編號版面配置區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DB38571F-D0C6-45AA-BBE3-9D37CE1623B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AB38B-75C5-4AE5-97B9-6F27CB066BCC}" type="datetime1">
              <a:rPr lang="zh-TW" altLang="en-US" smtClean="0"/>
              <a:pPr/>
              <a:t>2021/10/12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8571F-D0C6-45AA-BBE3-9D37CE1623B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6BD5F-FD54-4C47-ADEB-728816F1027F}" type="datetime1">
              <a:rPr lang="zh-TW" altLang="en-US" smtClean="0"/>
              <a:pPr/>
              <a:t>2021/10/12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8571F-D0C6-45AA-BBE3-9D37CE1623B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標題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27" name="內容版面配置區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25" name="日期版面配置區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9066B-248F-451B-B27F-31E1557FEABF}" type="datetime1">
              <a:rPr lang="zh-TW" altLang="en-US" smtClean="0"/>
              <a:pPr/>
              <a:t>2021/10/12</a:t>
            </a:fld>
            <a:endParaRPr lang="zh-TW" altLang="en-US"/>
          </a:p>
        </p:txBody>
      </p:sp>
      <p:sp>
        <p:nvSpPr>
          <p:cNvPr id="19" name="頁尾版面配置區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16" name="投影片編號版面配置區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DB38571F-D0C6-45AA-BBE3-9D37CE1623B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區段標題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線接點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文字版面配置區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19" name="日期版面配置區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A962A-1A81-40BC-B2FC-2F358E0E6D97}" type="datetime1">
              <a:rPr lang="zh-TW" altLang="en-US" smtClean="0"/>
              <a:pPr/>
              <a:t>2021/10/12</a:t>
            </a:fld>
            <a:endParaRPr lang="zh-TW" altLang="en-US"/>
          </a:p>
        </p:txBody>
      </p:sp>
      <p:sp>
        <p:nvSpPr>
          <p:cNvPr id="11" name="頁尾版面配置區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6" name="投影片編號版面配置區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8571F-D0C6-45AA-BBE3-9D37CE1623B8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8" name="標題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標題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4" name="內容版面配置區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3" name="內容版面配置區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21" name="日期版面配置區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F4FEE-7099-4BBD-AC01-D5082F974BAF}" type="datetime1">
              <a:rPr lang="zh-TW" altLang="en-US" smtClean="0"/>
              <a:pPr/>
              <a:t>2021/10/12</a:t>
            </a:fld>
            <a:endParaRPr lang="zh-TW" altLang="en-US"/>
          </a:p>
        </p:txBody>
      </p:sp>
      <p:sp>
        <p:nvSpPr>
          <p:cNvPr id="10" name="頁尾版面配置區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1" name="投影片編號版面配置區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8571F-D0C6-45AA-BBE3-9D37CE1623B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標題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3" name="文字版面配置區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25" name="文字版面配置區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28" name="內容版面配置區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0" name="日期版面配置區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00CF9-825C-4EBE-A1C2-AC216815130A}" type="datetime1">
              <a:rPr lang="zh-TW" altLang="en-US" smtClean="0"/>
              <a:pPr/>
              <a:t>2021/10/12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DB38571F-D0C6-45AA-BBE3-9D37CE1623B8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1" name="直線接點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標題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2" name="日期版面配置區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C4A9F-E233-477F-B0F1-45F08F2C0312}" type="datetime1">
              <a:rPr lang="zh-TW" altLang="en-US" smtClean="0"/>
              <a:pPr/>
              <a:t>2021/10/12</a:t>
            </a:fld>
            <a:endParaRPr lang="zh-TW" altLang="en-US"/>
          </a:p>
        </p:txBody>
      </p:sp>
      <p:sp>
        <p:nvSpPr>
          <p:cNvPr id="21" name="頁尾版面配置區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8571F-D0C6-45AA-BBE3-9D37CE1623B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EE275-A0B8-4E55-982D-B839E4B3D36F}" type="datetime1">
              <a:rPr lang="zh-TW" altLang="en-US" smtClean="0"/>
              <a:pPr/>
              <a:t>2021/10/12</a:t>
            </a:fld>
            <a:endParaRPr lang="zh-TW" altLang="en-US"/>
          </a:p>
        </p:txBody>
      </p:sp>
      <p:sp>
        <p:nvSpPr>
          <p:cNvPr id="24" name="頁尾版面配置區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8571F-D0C6-45AA-BBE3-9D37CE1623B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直線接點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標題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26" name="文字版面配置區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14" name="內容版面配置區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25" name="日期版面配置區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E4B78-496D-417F-BA00-ED74AC40CB2E}" type="datetime1">
              <a:rPr lang="zh-TW" altLang="en-US" smtClean="0"/>
              <a:pPr/>
              <a:t>2021/10/12</a:t>
            </a:fld>
            <a:endParaRPr lang="zh-TW" altLang="en-US"/>
          </a:p>
        </p:txBody>
      </p:sp>
      <p:sp>
        <p:nvSpPr>
          <p:cNvPr id="29" name="頁尾版面配置區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8571F-D0C6-45AA-BBE3-9D37CE1623B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圖片版面配置區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zh-TW" altLang="en-US" smtClean="0"/>
              <a:t>按一下圖示以新增圖片</a:t>
            </a:r>
            <a:endParaRPr kumimoji="0" lang="en-US" dirty="0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0C7BF-2C91-4423-9C32-433D27FE8437}" type="datetime1">
              <a:rPr lang="zh-TW" altLang="en-US" smtClean="0"/>
              <a:pPr/>
              <a:t>2021/10/12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1" name="投影片編號版面配置區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8571F-D0C6-45AA-BBE3-9D37CE1623B8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7" name="標題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26" name="文字版面配置區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線接點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文字版面配置區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smtClean="0"/>
              <a:t>第二層</a:t>
            </a:r>
          </a:p>
          <a:p>
            <a:pPr lvl="2" eaLnBrk="1" latinLnBrk="0" hangingPunct="1"/>
            <a:r>
              <a:rPr kumimoji="0" lang="zh-TW" altLang="en-US" smtClean="0"/>
              <a:t>第三層</a:t>
            </a:r>
          </a:p>
          <a:p>
            <a:pPr lvl="3" eaLnBrk="1" latinLnBrk="0" hangingPunct="1"/>
            <a:r>
              <a:rPr kumimoji="0" lang="zh-TW" altLang="en-US" smtClean="0"/>
              <a:t>第四層</a:t>
            </a:r>
          </a:p>
          <a:p>
            <a:pPr lvl="4" eaLnBrk="1" latinLnBrk="0" hangingPunct="1"/>
            <a:r>
              <a:rPr kumimoji="0" lang="zh-TW" altLang="en-US" smtClean="0"/>
              <a:t>第五層</a:t>
            </a:r>
            <a:endParaRPr kumimoji="0" lang="en-US"/>
          </a:p>
        </p:txBody>
      </p:sp>
      <p:sp>
        <p:nvSpPr>
          <p:cNvPr id="11" name="日期版面配置區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CA9CBBA-A792-4B2B-8522-F1BF04B8E9E5}" type="datetime1">
              <a:rPr lang="zh-TW" altLang="en-US" smtClean="0"/>
              <a:pPr/>
              <a:t>2021/10/12</a:t>
            </a:fld>
            <a:endParaRPr lang="zh-TW" altLang="en-US"/>
          </a:p>
        </p:txBody>
      </p:sp>
      <p:sp>
        <p:nvSpPr>
          <p:cNvPr id="28" name="頁尾版面配置區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DB38571F-D0C6-45AA-BBE3-9D37CE1623B8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0" name="標題版面配置區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9" name="直線接點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直線接點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371600" y="548680"/>
            <a:ext cx="64770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sz="6600" b="1" dirty="0" smtClean="0">
                <a:latin typeface="標楷體" pitchFamily="65" charset="-120"/>
                <a:ea typeface="標楷體" pitchFamily="65" charset="-120"/>
              </a:rPr>
              <a:t>優質教育基金</a:t>
            </a:r>
          </a:p>
          <a:p>
            <a:r>
              <a:rPr lang="zh-TW" altLang="zh-TW" sz="6600" b="1" dirty="0" smtClean="0">
                <a:latin typeface="標楷體" pitchFamily="65" charset="-120"/>
                <a:ea typeface="標楷體" pitchFamily="65" charset="-120"/>
              </a:rPr>
              <a:t>「主題網絡計劃」</a:t>
            </a:r>
            <a:endParaRPr lang="en-US" altLang="zh-TW" sz="6600" b="1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en-US" altLang="zh-TW" sz="6600" b="1" dirty="0" smtClean="0">
                <a:latin typeface="標楷體" pitchFamily="65" charset="-120"/>
                <a:ea typeface="標楷體" pitchFamily="65" charset="-120"/>
              </a:rPr>
              <a:t>   </a:t>
            </a:r>
            <a:r>
              <a:rPr lang="en-US" altLang="zh-TW" sz="6600" b="1" dirty="0" smtClean="0">
                <a:latin typeface="標楷體" pitchFamily="65" charset="-120"/>
                <a:ea typeface="標楷體" pitchFamily="65" charset="-120"/>
              </a:rPr>
              <a:t>2021-2022</a:t>
            </a:r>
            <a:endParaRPr lang="en-US" altLang="zh-TW" sz="6600" b="1" dirty="0" smtClean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1752600" y="3917955"/>
            <a:ext cx="5791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b="1" dirty="0" smtClean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zh-TW" sz="5400" b="1" dirty="0" smtClean="0">
                <a:latin typeface="標楷體" pitchFamily="65" charset="-120"/>
                <a:ea typeface="標楷體" pitchFamily="65" charset="-120"/>
              </a:rPr>
              <a:t>透過機械人活動</a:t>
            </a:r>
            <a:endParaRPr lang="en-US" altLang="zh-TW" sz="5400" b="1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zh-TW" sz="5400" b="1" dirty="0" smtClean="0">
                <a:latin typeface="標楷體" pitchFamily="65" charset="-120"/>
                <a:ea typeface="標楷體" pitchFamily="65" charset="-120"/>
              </a:rPr>
              <a:t>促進高小</a:t>
            </a:r>
            <a:r>
              <a:rPr lang="en-US" altLang="zh-TW" sz="5400" b="1" dirty="0" smtClean="0">
                <a:latin typeface="標楷體" pitchFamily="65" charset="-120"/>
                <a:ea typeface="標楷體" pitchFamily="65" charset="-120"/>
              </a:rPr>
              <a:t>STEM</a:t>
            </a:r>
            <a:r>
              <a:rPr lang="zh-TW" altLang="zh-TW" sz="5400" b="1" dirty="0" smtClean="0">
                <a:latin typeface="標楷體" pitchFamily="65" charset="-120"/>
                <a:ea typeface="標楷體" pitchFamily="65" charset="-120"/>
              </a:rPr>
              <a:t>教育</a:t>
            </a:r>
            <a:endParaRPr lang="zh-TW" altLang="en-US" sz="5400" b="1" dirty="0" smtClean="0">
              <a:latin typeface="標楷體" pitchFamily="65" charset="-120"/>
              <a:ea typeface="標楷體" pitchFamily="65" charset="-120"/>
            </a:endParaRPr>
          </a:p>
          <a:p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8571F-D0C6-45AA-BBE3-9D37CE1623B8}" type="slidenum">
              <a:rPr lang="zh-TW" altLang="en-US" smtClean="0"/>
              <a:pPr/>
              <a:t>10</a:t>
            </a:fld>
            <a:endParaRPr lang="zh-TW" altLang="en-US"/>
          </a:p>
        </p:txBody>
      </p:sp>
      <p:pic>
        <p:nvPicPr>
          <p:cNvPr id="3" name="圖片 2" descr="20210208_1239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2267744" y="1196752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/>
              <a:t>在六足機體底部</a:t>
            </a:r>
            <a:endParaRPr lang="en-US" altLang="zh-TW" b="1" dirty="0" smtClean="0"/>
          </a:p>
          <a:p>
            <a:r>
              <a:rPr lang="zh-TW" altLang="en-US" b="1" dirty="0" smtClean="0"/>
              <a:t>套上</a:t>
            </a:r>
            <a:r>
              <a:rPr lang="en-US" altLang="zh-TW" b="1" dirty="0" smtClean="0"/>
              <a:t>M3</a:t>
            </a:r>
            <a:r>
              <a:rPr lang="zh-TW" altLang="en-US" b="1" dirty="0" smtClean="0"/>
              <a:t>尼龍螺絲帽</a:t>
            </a:r>
            <a:endParaRPr lang="zh-TW" altLang="en-US" b="1" dirty="0"/>
          </a:p>
        </p:txBody>
      </p:sp>
      <p:cxnSp>
        <p:nvCxnSpPr>
          <p:cNvPr id="6" name="直線單箭頭接點 5"/>
          <p:cNvCxnSpPr/>
          <p:nvPr/>
        </p:nvCxnSpPr>
        <p:spPr>
          <a:xfrm>
            <a:off x="3923928" y="1916832"/>
            <a:ext cx="1368152" cy="648072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單箭頭接點 7"/>
          <p:cNvCxnSpPr/>
          <p:nvPr/>
        </p:nvCxnSpPr>
        <p:spPr>
          <a:xfrm>
            <a:off x="3491880" y="1916832"/>
            <a:ext cx="1872208" cy="1584176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單箭頭接點 9"/>
          <p:cNvCxnSpPr/>
          <p:nvPr/>
        </p:nvCxnSpPr>
        <p:spPr>
          <a:xfrm flipH="1">
            <a:off x="1259632" y="1916832"/>
            <a:ext cx="1152128" cy="576064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單箭頭接點 11"/>
          <p:cNvCxnSpPr/>
          <p:nvPr/>
        </p:nvCxnSpPr>
        <p:spPr>
          <a:xfrm flipH="1">
            <a:off x="1403648" y="1916832"/>
            <a:ext cx="1440160" cy="1584176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8571F-D0C6-45AA-BBE3-9D37CE1623B8}" type="slidenum">
              <a:rPr lang="zh-TW" altLang="en-US" smtClean="0"/>
              <a:pPr/>
              <a:t>11</a:t>
            </a:fld>
            <a:endParaRPr lang="zh-TW" altLang="en-US"/>
          </a:p>
        </p:txBody>
      </p:sp>
      <p:pic>
        <p:nvPicPr>
          <p:cNvPr id="3" name="圖片 2" descr="20210208_1240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6156176" y="1628800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/>
              <a:t>使用</a:t>
            </a:r>
            <a:r>
              <a:rPr lang="en-US" altLang="zh-TW" b="1" dirty="0" smtClean="0"/>
              <a:t>M3</a:t>
            </a:r>
            <a:r>
              <a:rPr lang="zh-TW" altLang="en-US" b="1" dirty="0" smtClean="0"/>
              <a:t>十字螺絲起子及</a:t>
            </a:r>
            <a:r>
              <a:rPr lang="en-US" altLang="zh-TW" b="1" dirty="0" smtClean="0"/>
              <a:t>M3</a:t>
            </a:r>
            <a:r>
              <a:rPr lang="zh-TW" altLang="en-US" b="1" dirty="0" smtClean="0"/>
              <a:t>套筒鎖緊尼龍螺絲帽</a:t>
            </a:r>
            <a:endParaRPr lang="zh-TW" altLang="en-US" b="1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8571F-D0C6-45AA-BBE3-9D37CE1623B8}" type="slidenum">
              <a:rPr lang="zh-TW" altLang="en-US" smtClean="0"/>
              <a:pPr/>
              <a:t>12</a:t>
            </a:fld>
            <a:endParaRPr lang="zh-TW" altLang="en-US"/>
          </a:p>
        </p:txBody>
      </p:sp>
      <p:pic>
        <p:nvPicPr>
          <p:cNvPr id="3" name="圖片 2" descr="20210208_12425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8571F-D0C6-45AA-BBE3-9D37CE1623B8}" type="slidenum">
              <a:rPr lang="zh-TW" altLang="en-US" smtClean="0"/>
              <a:pPr/>
              <a:t>13</a:t>
            </a:fld>
            <a:endParaRPr lang="zh-TW" altLang="en-US"/>
          </a:p>
        </p:txBody>
      </p:sp>
      <p:pic>
        <p:nvPicPr>
          <p:cNvPr id="3" name="圖片 2" descr="20210208_1243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6156176" y="4509120"/>
            <a:ext cx="22322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/>
              <a:t>連接升降裝置的</a:t>
            </a:r>
            <a:endParaRPr lang="en-US" altLang="zh-TW" b="1" dirty="0" smtClean="0"/>
          </a:p>
          <a:p>
            <a:r>
              <a:rPr lang="en-US" altLang="zh-TW" b="1" dirty="0" smtClean="0"/>
              <a:t>9g</a:t>
            </a:r>
            <a:r>
              <a:rPr lang="zh-TW" altLang="en-US" b="1" dirty="0" smtClean="0"/>
              <a:t>伺服馬達至</a:t>
            </a:r>
            <a:r>
              <a:rPr lang="en-US" altLang="zh-TW" b="1" dirty="0" err="1" smtClean="0"/>
              <a:t>RobotBit</a:t>
            </a:r>
            <a:r>
              <a:rPr lang="zh-TW" altLang="en-US" b="1" dirty="0" smtClean="0"/>
              <a:t>的</a:t>
            </a:r>
            <a:r>
              <a:rPr lang="en-US" altLang="zh-TW" b="1" dirty="0" smtClean="0"/>
              <a:t>S8</a:t>
            </a:r>
            <a:r>
              <a:rPr lang="zh-TW" altLang="en-US" b="1" dirty="0" smtClean="0"/>
              <a:t>位，</a:t>
            </a:r>
            <a:endParaRPr lang="zh-TW" altLang="en-US" b="1" dirty="0"/>
          </a:p>
        </p:txBody>
      </p:sp>
      <p:sp>
        <p:nvSpPr>
          <p:cNvPr id="5" name="橢圓 4"/>
          <p:cNvSpPr/>
          <p:nvPr/>
        </p:nvSpPr>
        <p:spPr>
          <a:xfrm>
            <a:off x="1475656" y="4581128"/>
            <a:ext cx="576064" cy="64807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6" name="直線單箭頭接點 5"/>
          <p:cNvCxnSpPr>
            <a:stCxn id="4" idx="1"/>
          </p:cNvCxnSpPr>
          <p:nvPr/>
        </p:nvCxnSpPr>
        <p:spPr>
          <a:xfrm flipH="1" flipV="1">
            <a:off x="2195736" y="4941168"/>
            <a:ext cx="3960440" cy="29617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8571F-D0C6-45AA-BBE3-9D37CE1623B8}" type="slidenum">
              <a:rPr lang="zh-TW" altLang="en-US" smtClean="0"/>
              <a:pPr/>
              <a:t>14</a:t>
            </a:fld>
            <a:endParaRPr lang="zh-TW" altLang="en-US"/>
          </a:p>
        </p:txBody>
      </p:sp>
      <p:pic>
        <p:nvPicPr>
          <p:cNvPr id="5" name="圖片 4" descr="20210208_1349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8571F-D0C6-45AA-BBE3-9D37CE1623B8}" type="slidenum">
              <a:rPr lang="zh-TW" altLang="en-US" smtClean="0"/>
              <a:pPr/>
              <a:t>15</a:t>
            </a:fld>
            <a:endParaRPr lang="zh-TW" altLang="en-US"/>
          </a:p>
        </p:txBody>
      </p:sp>
      <p:pic>
        <p:nvPicPr>
          <p:cNvPr id="3" name="圖片 2" descr="20210208_1350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2411760" y="1196752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/>
              <a:t>M3X30</a:t>
            </a:r>
            <a:r>
              <a:rPr lang="zh-TW" altLang="en-US" b="1" dirty="0" smtClean="0"/>
              <a:t>螺絲</a:t>
            </a:r>
            <a:endParaRPr lang="zh-TW" altLang="en-US" b="1" dirty="0"/>
          </a:p>
        </p:txBody>
      </p:sp>
      <p:sp>
        <p:nvSpPr>
          <p:cNvPr id="5" name="文字方塊 4"/>
          <p:cNvSpPr txBox="1"/>
          <p:nvPr/>
        </p:nvSpPr>
        <p:spPr>
          <a:xfrm>
            <a:off x="4139952" y="764704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/>
              <a:t>M3</a:t>
            </a:r>
            <a:r>
              <a:rPr lang="zh-TW" altLang="en-US" b="1" dirty="0" smtClean="0"/>
              <a:t>尼龍螺絲帽</a:t>
            </a:r>
            <a:endParaRPr lang="zh-TW" altLang="en-US" b="1" dirty="0"/>
          </a:p>
        </p:txBody>
      </p:sp>
      <p:sp>
        <p:nvSpPr>
          <p:cNvPr id="6" name="文字方塊 5"/>
          <p:cNvSpPr txBox="1"/>
          <p:nvPr/>
        </p:nvSpPr>
        <p:spPr>
          <a:xfrm>
            <a:off x="5724128" y="2996952"/>
            <a:ext cx="1187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/>
              <a:t>夾爪裝置</a:t>
            </a:r>
            <a:endParaRPr lang="zh-TW" altLang="en-US" b="1" dirty="0"/>
          </a:p>
        </p:txBody>
      </p:sp>
      <p:sp>
        <p:nvSpPr>
          <p:cNvPr id="7" name="文字方塊 6"/>
          <p:cNvSpPr txBox="1"/>
          <p:nvPr/>
        </p:nvSpPr>
        <p:spPr>
          <a:xfrm>
            <a:off x="179512" y="1628800"/>
            <a:ext cx="1187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/>
              <a:t>六足機體</a:t>
            </a:r>
            <a:endParaRPr lang="zh-TW" altLang="en-US" b="1" dirty="0"/>
          </a:p>
        </p:txBody>
      </p:sp>
      <p:sp>
        <p:nvSpPr>
          <p:cNvPr id="8" name="文字方塊 7"/>
          <p:cNvSpPr txBox="1"/>
          <p:nvPr/>
        </p:nvSpPr>
        <p:spPr>
          <a:xfrm>
            <a:off x="6012160" y="1844824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/>
              <a:t>T</a:t>
            </a:r>
            <a:r>
              <a:rPr lang="zh-TW" altLang="en-US" b="1" dirty="0" smtClean="0"/>
              <a:t>形塊</a:t>
            </a:r>
            <a:endParaRPr lang="zh-TW" altLang="en-US" b="1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8571F-D0C6-45AA-BBE3-9D37CE1623B8}" type="slidenum">
              <a:rPr lang="zh-TW" altLang="en-US" smtClean="0"/>
              <a:pPr/>
              <a:t>16</a:t>
            </a:fld>
            <a:endParaRPr lang="zh-TW" altLang="en-US"/>
          </a:p>
        </p:txBody>
      </p:sp>
      <p:pic>
        <p:nvPicPr>
          <p:cNvPr id="3" name="圖片 2" descr="20210208_1352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7092280" y="2276872"/>
            <a:ext cx="1872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/>
              <a:t>M3X30</a:t>
            </a:r>
            <a:r>
              <a:rPr lang="zh-TW" altLang="en-US" b="1" dirty="0" smtClean="0"/>
              <a:t>螺絲穿過夾爪上的角碼，再穿過天梯牙條</a:t>
            </a:r>
            <a:endParaRPr lang="zh-TW" altLang="en-US" b="1" dirty="0"/>
          </a:p>
        </p:txBody>
      </p:sp>
      <p:cxnSp>
        <p:nvCxnSpPr>
          <p:cNvPr id="7" name="直線單箭頭接點 6"/>
          <p:cNvCxnSpPr/>
          <p:nvPr/>
        </p:nvCxnSpPr>
        <p:spPr>
          <a:xfrm flipH="1">
            <a:off x="3851920" y="2996952"/>
            <a:ext cx="3096344" cy="216024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8571F-D0C6-45AA-BBE3-9D37CE1623B8}" type="slidenum">
              <a:rPr lang="zh-TW" altLang="en-US" smtClean="0"/>
              <a:pPr/>
              <a:t>17</a:t>
            </a:fld>
            <a:endParaRPr lang="zh-TW" altLang="en-US"/>
          </a:p>
        </p:txBody>
      </p:sp>
      <p:pic>
        <p:nvPicPr>
          <p:cNvPr id="3" name="圖片 2" descr="20210208_1352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5796136" y="2852936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/>
              <a:t>M3X30</a:t>
            </a:r>
            <a:r>
              <a:rPr lang="zh-TW" altLang="en-US" b="1" dirty="0" smtClean="0"/>
              <a:t>螺絲再穿過夾爪另一邊的角碼</a:t>
            </a:r>
            <a:endParaRPr lang="zh-TW" altLang="en-US" b="1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8571F-D0C6-45AA-BBE3-9D37CE1623B8}" type="slidenum">
              <a:rPr lang="zh-TW" altLang="en-US" smtClean="0"/>
              <a:pPr/>
              <a:t>18</a:t>
            </a:fld>
            <a:endParaRPr lang="zh-TW" altLang="en-US"/>
          </a:p>
        </p:txBody>
      </p:sp>
      <p:pic>
        <p:nvPicPr>
          <p:cNvPr id="3" name="圖片 2" descr="20210208_1352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6228184" y="4005064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/>
              <a:t>套上</a:t>
            </a:r>
            <a:r>
              <a:rPr lang="en-US" altLang="zh-TW" b="1" dirty="0" smtClean="0"/>
              <a:t>M3</a:t>
            </a:r>
            <a:r>
              <a:rPr lang="zh-TW" altLang="en-US" b="1" dirty="0" smtClean="0"/>
              <a:t>尼龍螺絲帽</a:t>
            </a:r>
            <a:endParaRPr lang="zh-TW" altLang="en-US" b="1" dirty="0"/>
          </a:p>
        </p:txBody>
      </p:sp>
      <p:cxnSp>
        <p:nvCxnSpPr>
          <p:cNvPr id="7" name="直線單箭頭接點 6"/>
          <p:cNvCxnSpPr/>
          <p:nvPr/>
        </p:nvCxnSpPr>
        <p:spPr>
          <a:xfrm flipH="1" flipV="1">
            <a:off x="5652120" y="3212976"/>
            <a:ext cx="1080120" cy="792088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8571F-D0C6-45AA-BBE3-9D37CE1623B8}" type="slidenum">
              <a:rPr lang="zh-TW" altLang="en-US" smtClean="0"/>
              <a:pPr/>
              <a:t>19</a:t>
            </a:fld>
            <a:endParaRPr lang="zh-TW" altLang="en-US"/>
          </a:p>
        </p:txBody>
      </p:sp>
      <p:pic>
        <p:nvPicPr>
          <p:cNvPr id="4" name="圖片 3" descr="20210208_1353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5580112" y="4571836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/>
              <a:t>套上</a:t>
            </a:r>
            <a:r>
              <a:rPr lang="en-US" altLang="zh-TW" b="1" dirty="0" smtClean="0"/>
              <a:t>M3</a:t>
            </a:r>
            <a:r>
              <a:rPr lang="zh-TW" altLang="en-US" b="1" dirty="0" smtClean="0"/>
              <a:t>尼龍螺絲帽</a:t>
            </a:r>
            <a:endParaRPr lang="zh-TW" altLang="en-US" b="1" dirty="0"/>
          </a:p>
        </p:txBody>
      </p:sp>
      <p:cxnSp>
        <p:nvCxnSpPr>
          <p:cNvPr id="6" name="直線單箭頭接點 5"/>
          <p:cNvCxnSpPr/>
          <p:nvPr/>
        </p:nvCxnSpPr>
        <p:spPr>
          <a:xfrm flipH="1" flipV="1">
            <a:off x="4932040" y="3573016"/>
            <a:ext cx="1368152" cy="926812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2843808" y="1124744"/>
            <a:ext cx="5328592" cy="2662535"/>
          </a:xfrm>
        </p:spPr>
        <p:txBody>
          <a:bodyPr>
            <a:normAutofit/>
          </a:bodyPr>
          <a:lstStyle/>
          <a:p>
            <a:r>
              <a:rPr lang="zh-TW" altLang="en-US" sz="72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大師級</a:t>
            </a:r>
            <a:r>
              <a:rPr lang="en-US" altLang="zh-TW" sz="72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72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72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先行者裝嵌</a:t>
            </a:r>
            <a:endParaRPr lang="zh-TW" altLang="en-US" sz="7200" b="1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8571F-D0C6-45AA-BBE3-9D37CE1623B8}" type="slidenum">
              <a:rPr lang="zh-TW" altLang="en-US" smtClean="0"/>
              <a:pPr/>
              <a:t>20</a:t>
            </a:fld>
            <a:endParaRPr lang="zh-TW" altLang="en-US"/>
          </a:p>
        </p:txBody>
      </p:sp>
      <p:pic>
        <p:nvPicPr>
          <p:cNvPr id="3" name="圖片 2" descr="20210208_13535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1043608" y="5517232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/>
              <a:t>在</a:t>
            </a:r>
            <a:r>
              <a:rPr lang="en-US" altLang="zh-TW" b="1" dirty="0" smtClean="0"/>
              <a:t>M3X30</a:t>
            </a:r>
            <a:r>
              <a:rPr lang="zh-TW" altLang="en-US" b="1" dirty="0" smtClean="0"/>
              <a:t>螺絲之間放進</a:t>
            </a:r>
            <a:r>
              <a:rPr lang="en-US" altLang="zh-TW" b="1" dirty="0" smtClean="0"/>
              <a:t>5mm</a:t>
            </a:r>
            <a:r>
              <a:rPr lang="zh-TW" altLang="en-US" b="1" dirty="0" smtClean="0"/>
              <a:t>厚的紅色</a:t>
            </a:r>
            <a:r>
              <a:rPr lang="en-US" altLang="zh-TW" b="1" dirty="0" smtClean="0"/>
              <a:t>T</a:t>
            </a:r>
            <a:r>
              <a:rPr lang="zh-TW" altLang="en-US" b="1" dirty="0" smtClean="0"/>
              <a:t>形塊</a:t>
            </a:r>
            <a:endParaRPr lang="zh-TW" altLang="en-US" b="1" dirty="0"/>
          </a:p>
        </p:txBody>
      </p:sp>
      <p:cxnSp>
        <p:nvCxnSpPr>
          <p:cNvPr id="5" name="直線單箭頭接點 4"/>
          <p:cNvCxnSpPr/>
          <p:nvPr/>
        </p:nvCxnSpPr>
        <p:spPr>
          <a:xfrm flipV="1">
            <a:off x="1979712" y="2996952"/>
            <a:ext cx="2304256" cy="2510988"/>
          </a:xfrm>
          <a:prstGeom prst="straightConnector1">
            <a:avLst/>
          </a:prstGeom>
          <a:ln w="762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8571F-D0C6-45AA-BBE3-9D37CE1623B8}" type="slidenum">
              <a:rPr lang="zh-TW" altLang="en-US" smtClean="0"/>
              <a:pPr/>
              <a:t>21</a:t>
            </a:fld>
            <a:endParaRPr lang="zh-TW" altLang="en-US"/>
          </a:p>
        </p:txBody>
      </p:sp>
      <p:pic>
        <p:nvPicPr>
          <p:cNvPr id="3" name="圖片 2" descr="20210208_1354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899592" y="5517232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/>
              <a:t>再放進</a:t>
            </a:r>
            <a:r>
              <a:rPr lang="en-US" altLang="zh-TW" b="1" dirty="0" smtClean="0"/>
              <a:t>4mm</a:t>
            </a:r>
            <a:r>
              <a:rPr lang="zh-TW" altLang="en-US" b="1" dirty="0" smtClean="0"/>
              <a:t>厚的白色</a:t>
            </a:r>
            <a:r>
              <a:rPr lang="en-US" altLang="zh-TW" b="1" dirty="0" smtClean="0"/>
              <a:t>T</a:t>
            </a:r>
            <a:r>
              <a:rPr lang="zh-TW" altLang="en-US" b="1" dirty="0" smtClean="0"/>
              <a:t>形塊</a:t>
            </a:r>
            <a:endParaRPr lang="zh-TW" altLang="en-US" b="1" dirty="0"/>
          </a:p>
        </p:txBody>
      </p:sp>
      <p:cxnSp>
        <p:nvCxnSpPr>
          <p:cNvPr id="5" name="直線單箭頭接點 4"/>
          <p:cNvCxnSpPr/>
          <p:nvPr/>
        </p:nvCxnSpPr>
        <p:spPr>
          <a:xfrm flipV="1">
            <a:off x="2339752" y="2996952"/>
            <a:ext cx="2088232" cy="2448272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8571F-D0C6-45AA-BBE3-9D37CE1623B8}" type="slidenum">
              <a:rPr lang="zh-TW" altLang="en-US" smtClean="0"/>
              <a:pPr/>
              <a:t>22</a:t>
            </a:fld>
            <a:endParaRPr lang="zh-TW" altLang="en-US"/>
          </a:p>
        </p:txBody>
      </p:sp>
      <p:pic>
        <p:nvPicPr>
          <p:cNvPr id="3" name="圖片 2" descr="20210208_1354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5076056" y="5085184"/>
            <a:ext cx="3528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/>
              <a:t>在升降板另一邊</a:t>
            </a:r>
            <a:r>
              <a:rPr lang="en-US" altLang="zh-TW" b="1" dirty="0" smtClean="0"/>
              <a:t>M3X30</a:t>
            </a:r>
            <a:r>
              <a:rPr lang="zh-TW" altLang="en-US" b="1" dirty="0" smtClean="0"/>
              <a:t>螺絲之間放進</a:t>
            </a:r>
            <a:r>
              <a:rPr lang="en-US" altLang="zh-TW" b="1" dirty="0" smtClean="0"/>
              <a:t>5mm</a:t>
            </a:r>
            <a:r>
              <a:rPr lang="zh-TW" altLang="en-US" b="1" dirty="0" smtClean="0"/>
              <a:t>厚的紅色</a:t>
            </a:r>
            <a:r>
              <a:rPr lang="en-US" altLang="zh-TW" b="1" dirty="0" smtClean="0"/>
              <a:t>T</a:t>
            </a:r>
            <a:r>
              <a:rPr lang="zh-TW" altLang="en-US" b="1" dirty="0" smtClean="0"/>
              <a:t>形塊</a:t>
            </a:r>
            <a:endParaRPr lang="zh-TW" altLang="en-US" b="1" dirty="0"/>
          </a:p>
        </p:txBody>
      </p:sp>
      <p:cxnSp>
        <p:nvCxnSpPr>
          <p:cNvPr id="5" name="直線單箭頭接點 4"/>
          <p:cNvCxnSpPr/>
          <p:nvPr/>
        </p:nvCxnSpPr>
        <p:spPr>
          <a:xfrm flipH="1" flipV="1">
            <a:off x="4139952" y="2996952"/>
            <a:ext cx="2304256" cy="2006932"/>
          </a:xfrm>
          <a:prstGeom prst="straightConnector1">
            <a:avLst/>
          </a:prstGeom>
          <a:ln w="762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8571F-D0C6-45AA-BBE3-9D37CE1623B8}" type="slidenum">
              <a:rPr lang="zh-TW" altLang="en-US" smtClean="0"/>
              <a:pPr/>
              <a:t>23</a:t>
            </a:fld>
            <a:endParaRPr lang="zh-TW" altLang="en-US"/>
          </a:p>
        </p:txBody>
      </p:sp>
      <p:pic>
        <p:nvPicPr>
          <p:cNvPr id="3" name="圖片 2" descr="20210208_13545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5615608" y="5517232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/>
              <a:t>再放進</a:t>
            </a:r>
            <a:r>
              <a:rPr lang="en-US" altLang="zh-TW" b="1" dirty="0" smtClean="0"/>
              <a:t>4mm</a:t>
            </a:r>
            <a:r>
              <a:rPr lang="zh-TW" altLang="en-US" b="1" dirty="0" smtClean="0"/>
              <a:t>厚的白色</a:t>
            </a:r>
            <a:r>
              <a:rPr lang="en-US" altLang="zh-TW" b="1" dirty="0" smtClean="0"/>
              <a:t>T</a:t>
            </a:r>
            <a:r>
              <a:rPr lang="zh-TW" altLang="en-US" b="1" dirty="0" smtClean="0"/>
              <a:t>形塊</a:t>
            </a:r>
            <a:endParaRPr lang="zh-TW" altLang="en-US" b="1" dirty="0"/>
          </a:p>
        </p:txBody>
      </p:sp>
      <p:cxnSp>
        <p:nvCxnSpPr>
          <p:cNvPr id="5" name="直線單箭頭接點 4"/>
          <p:cNvCxnSpPr/>
          <p:nvPr/>
        </p:nvCxnSpPr>
        <p:spPr>
          <a:xfrm flipH="1" flipV="1">
            <a:off x="4572000" y="3429000"/>
            <a:ext cx="2483768" cy="2016224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8571F-D0C6-45AA-BBE3-9D37CE1623B8}" type="slidenum">
              <a:rPr lang="zh-TW" altLang="en-US" smtClean="0"/>
              <a:pPr/>
              <a:t>24</a:t>
            </a:fld>
            <a:endParaRPr lang="zh-TW" altLang="en-US"/>
          </a:p>
        </p:txBody>
      </p:sp>
      <p:pic>
        <p:nvPicPr>
          <p:cNvPr id="3" name="圖片 2" descr="20210208_1355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5220072" y="3933056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/>
              <a:t>使用</a:t>
            </a:r>
            <a:r>
              <a:rPr lang="en-US" altLang="zh-TW" b="1" dirty="0" smtClean="0"/>
              <a:t>M3</a:t>
            </a:r>
            <a:r>
              <a:rPr lang="zh-TW" altLang="en-US" b="1" dirty="0" smtClean="0"/>
              <a:t>十字螺絲起子及</a:t>
            </a:r>
            <a:r>
              <a:rPr lang="en-US" altLang="zh-TW" b="1" dirty="0" smtClean="0"/>
              <a:t>M3</a:t>
            </a:r>
            <a:r>
              <a:rPr lang="zh-TW" altLang="en-US" b="1" dirty="0" smtClean="0"/>
              <a:t>套筒鎖緊尼龍螺絲帽</a:t>
            </a:r>
            <a:endParaRPr lang="zh-TW" altLang="en-US" b="1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8571F-D0C6-45AA-BBE3-9D37CE1623B8}" type="slidenum">
              <a:rPr lang="zh-TW" altLang="en-US" smtClean="0"/>
              <a:pPr/>
              <a:t>25</a:t>
            </a:fld>
            <a:endParaRPr lang="zh-TW" altLang="en-US"/>
          </a:p>
        </p:txBody>
      </p:sp>
      <p:pic>
        <p:nvPicPr>
          <p:cNvPr id="3" name="圖片 2" descr="20210208_1356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8571F-D0C6-45AA-BBE3-9D37CE1623B8}" type="slidenum">
              <a:rPr lang="zh-TW" altLang="en-US" smtClean="0"/>
              <a:pPr/>
              <a:t>26</a:t>
            </a:fld>
            <a:endParaRPr lang="zh-TW" altLang="en-US"/>
          </a:p>
        </p:txBody>
      </p:sp>
      <p:pic>
        <p:nvPicPr>
          <p:cNvPr id="3" name="圖片 2" descr="20210208_13575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323528" y="764704"/>
            <a:ext cx="22322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/>
              <a:t>連接夾爪裝置的</a:t>
            </a:r>
            <a:endParaRPr lang="en-US" altLang="zh-TW" b="1" dirty="0" smtClean="0"/>
          </a:p>
          <a:p>
            <a:r>
              <a:rPr lang="en-US" altLang="zh-TW" b="1" dirty="0" smtClean="0"/>
              <a:t>9g</a:t>
            </a:r>
            <a:r>
              <a:rPr lang="zh-TW" altLang="en-US" b="1" dirty="0" smtClean="0"/>
              <a:t>伺服馬達至</a:t>
            </a:r>
            <a:r>
              <a:rPr lang="en-US" altLang="zh-TW" b="1" dirty="0" err="1" smtClean="0"/>
              <a:t>RobotBit</a:t>
            </a:r>
            <a:r>
              <a:rPr lang="zh-TW" altLang="en-US" b="1" dirty="0" smtClean="0"/>
              <a:t>的</a:t>
            </a:r>
            <a:r>
              <a:rPr lang="en-US" altLang="zh-TW" b="1" dirty="0" smtClean="0"/>
              <a:t>S1</a:t>
            </a:r>
            <a:r>
              <a:rPr lang="zh-TW" altLang="en-US" b="1" dirty="0" smtClean="0"/>
              <a:t>位，</a:t>
            </a:r>
            <a:endParaRPr lang="zh-TW" altLang="en-US" b="1" dirty="0"/>
          </a:p>
        </p:txBody>
      </p:sp>
      <p:sp>
        <p:nvSpPr>
          <p:cNvPr id="5" name="橢圓 4"/>
          <p:cNvSpPr/>
          <p:nvPr/>
        </p:nvSpPr>
        <p:spPr>
          <a:xfrm>
            <a:off x="7956376" y="4077072"/>
            <a:ext cx="576064" cy="64807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6" name="直線單箭頭接點 5"/>
          <p:cNvCxnSpPr/>
          <p:nvPr/>
        </p:nvCxnSpPr>
        <p:spPr>
          <a:xfrm>
            <a:off x="2267744" y="1628800"/>
            <a:ext cx="5688632" cy="2664296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8571F-D0C6-45AA-BBE3-9D37CE1623B8}" type="slidenum">
              <a:rPr lang="zh-TW" altLang="en-US" smtClean="0"/>
              <a:pPr/>
              <a:t>27</a:t>
            </a:fld>
            <a:endParaRPr lang="zh-TW" altLang="en-US"/>
          </a:p>
        </p:txBody>
      </p:sp>
      <p:pic>
        <p:nvPicPr>
          <p:cNvPr id="3" name="圖片 2" descr="20210208_1358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8571F-D0C6-45AA-BBE3-9D37CE1623B8}" type="slidenum">
              <a:rPr lang="zh-TW" altLang="en-US" smtClean="0"/>
              <a:pPr/>
              <a:t>28</a:t>
            </a:fld>
            <a:endParaRPr lang="zh-TW" altLang="en-US"/>
          </a:p>
        </p:txBody>
      </p:sp>
      <p:pic>
        <p:nvPicPr>
          <p:cNvPr id="3" name="圖片 2" descr="20210209_0934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8571F-D0C6-45AA-BBE3-9D37CE1623B8}" type="slidenum">
              <a:rPr lang="zh-TW" altLang="en-US" smtClean="0"/>
              <a:pPr/>
              <a:t>29</a:t>
            </a:fld>
            <a:endParaRPr lang="zh-TW" altLang="en-US"/>
          </a:p>
        </p:txBody>
      </p:sp>
      <p:pic>
        <p:nvPicPr>
          <p:cNvPr id="3" name="圖片 2" descr="20210209_0934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5004048" y="3212976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err="1" smtClean="0"/>
              <a:t>Microbit</a:t>
            </a:r>
            <a:r>
              <a:rPr lang="zh-TW" altLang="en-US" b="1" dirty="0" smtClean="0"/>
              <a:t>板發放控制程式</a:t>
            </a:r>
            <a:endParaRPr lang="zh-TW" altLang="en-US" b="1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圖片 19" descr="20210208_1358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7380312" y="404664"/>
            <a:ext cx="12961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 smtClean="0"/>
              <a:t>升降裝置</a:t>
            </a:r>
            <a:endParaRPr lang="zh-TW" altLang="en-US" sz="2000" b="1" dirty="0"/>
          </a:p>
        </p:txBody>
      </p:sp>
      <p:cxnSp>
        <p:nvCxnSpPr>
          <p:cNvPr id="6" name="直線單箭頭接點 5"/>
          <p:cNvCxnSpPr/>
          <p:nvPr/>
        </p:nvCxnSpPr>
        <p:spPr>
          <a:xfrm flipH="1">
            <a:off x="5796136" y="764704"/>
            <a:ext cx="1656184" cy="504056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字方塊 8"/>
          <p:cNvSpPr txBox="1"/>
          <p:nvPr/>
        </p:nvSpPr>
        <p:spPr>
          <a:xfrm>
            <a:off x="7308304" y="1700808"/>
            <a:ext cx="12961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 smtClean="0"/>
              <a:t>夾持裝置</a:t>
            </a:r>
            <a:endParaRPr lang="zh-TW" altLang="en-US" sz="2000" b="1" dirty="0"/>
          </a:p>
        </p:txBody>
      </p:sp>
      <p:cxnSp>
        <p:nvCxnSpPr>
          <p:cNvPr id="11" name="直線單箭頭接點 10"/>
          <p:cNvCxnSpPr/>
          <p:nvPr/>
        </p:nvCxnSpPr>
        <p:spPr>
          <a:xfrm flipH="1">
            <a:off x="6876256" y="2132856"/>
            <a:ext cx="1008112" cy="2376264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字方塊 14"/>
          <p:cNvSpPr txBox="1"/>
          <p:nvPr/>
        </p:nvSpPr>
        <p:spPr>
          <a:xfrm>
            <a:off x="467544" y="5949280"/>
            <a:ext cx="1512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 err="1" smtClean="0">
                <a:latin typeface="+mn-ea"/>
              </a:rPr>
              <a:t>Microbit</a:t>
            </a:r>
            <a:r>
              <a:rPr lang="zh-TW" altLang="en-US" sz="2000" b="1" dirty="0" smtClean="0">
                <a:latin typeface="+mn-ea"/>
              </a:rPr>
              <a:t>板</a:t>
            </a:r>
            <a:endParaRPr lang="zh-TW" altLang="en-US" sz="2000" b="1" dirty="0">
              <a:latin typeface="+mn-ea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251520" y="260648"/>
            <a:ext cx="1944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 err="1" smtClean="0">
                <a:latin typeface="+mn-ea"/>
              </a:rPr>
              <a:t>Robotbit</a:t>
            </a:r>
            <a:r>
              <a:rPr lang="zh-TW" altLang="en-US" sz="2000" b="1" dirty="0" smtClean="0">
                <a:latin typeface="+mn-ea"/>
              </a:rPr>
              <a:t>擴展板</a:t>
            </a:r>
            <a:endParaRPr lang="zh-TW" altLang="en-US" sz="2000" b="1" dirty="0">
              <a:latin typeface="+mn-ea"/>
            </a:endParaRPr>
          </a:p>
        </p:txBody>
      </p:sp>
      <p:cxnSp>
        <p:nvCxnSpPr>
          <p:cNvPr id="21" name="直線單箭頭接點 20"/>
          <p:cNvCxnSpPr/>
          <p:nvPr/>
        </p:nvCxnSpPr>
        <p:spPr>
          <a:xfrm>
            <a:off x="899592" y="836712"/>
            <a:ext cx="1440160" cy="1944216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單箭頭接點 22"/>
          <p:cNvCxnSpPr/>
          <p:nvPr/>
        </p:nvCxnSpPr>
        <p:spPr>
          <a:xfrm flipV="1">
            <a:off x="1043608" y="2564904"/>
            <a:ext cx="432048" cy="3384376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字方塊 23"/>
          <p:cNvSpPr txBox="1"/>
          <p:nvPr/>
        </p:nvSpPr>
        <p:spPr>
          <a:xfrm>
            <a:off x="3275856" y="6021288"/>
            <a:ext cx="12961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 smtClean="0"/>
              <a:t>六足機體</a:t>
            </a:r>
            <a:endParaRPr lang="zh-TW" altLang="en-US" sz="2000" b="1" dirty="0"/>
          </a:p>
        </p:txBody>
      </p:sp>
      <p:cxnSp>
        <p:nvCxnSpPr>
          <p:cNvPr id="26" name="直線單箭頭接點 25"/>
          <p:cNvCxnSpPr/>
          <p:nvPr/>
        </p:nvCxnSpPr>
        <p:spPr>
          <a:xfrm flipV="1">
            <a:off x="3995936" y="5157192"/>
            <a:ext cx="360040" cy="792088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8571F-D0C6-45AA-BBE3-9D37CE1623B8}" type="slidenum">
              <a:rPr lang="zh-TW" altLang="en-US" smtClean="0"/>
              <a:pPr/>
              <a:t>30</a:t>
            </a:fld>
            <a:endParaRPr lang="zh-TW" altLang="en-US"/>
          </a:p>
        </p:txBody>
      </p:sp>
      <p:sp>
        <p:nvSpPr>
          <p:cNvPr id="3" name="文字方塊 2"/>
          <p:cNvSpPr txBox="1"/>
          <p:nvPr/>
        </p:nvSpPr>
        <p:spPr>
          <a:xfrm>
            <a:off x="323528" y="332656"/>
            <a:ext cx="5688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 err="1" smtClean="0">
                <a:solidFill>
                  <a:srgbClr val="7030A0"/>
                </a:solidFill>
              </a:rPr>
              <a:t>Microbit</a:t>
            </a:r>
            <a:r>
              <a:rPr lang="zh-TW" altLang="en-US" sz="2400" b="1" dirty="0" smtClean="0">
                <a:solidFill>
                  <a:srgbClr val="7030A0"/>
                </a:solidFill>
              </a:rPr>
              <a:t>板發放控制程式</a:t>
            </a:r>
            <a:r>
              <a:rPr lang="en-US" altLang="zh-TW" sz="2400" b="1" dirty="0" smtClean="0">
                <a:solidFill>
                  <a:srgbClr val="7030A0"/>
                </a:solidFill>
              </a:rPr>
              <a:t>(</a:t>
            </a:r>
            <a:r>
              <a:rPr lang="zh-TW" altLang="en-US" sz="2400" b="1" dirty="0" smtClean="0">
                <a:solidFill>
                  <a:srgbClr val="7030A0"/>
                </a:solidFill>
              </a:rPr>
              <a:t>建議</a:t>
            </a:r>
            <a:r>
              <a:rPr lang="en-US" altLang="zh-TW" sz="2400" b="1" dirty="0" smtClean="0">
                <a:solidFill>
                  <a:srgbClr val="7030A0"/>
                </a:solidFill>
              </a:rPr>
              <a:t>)</a:t>
            </a:r>
            <a:endParaRPr lang="zh-TW" altLang="en-US" sz="2400" b="1" dirty="0">
              <a:solidFill>
                <a:srgbClr val="7030A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9900" y="893038"/>
            <a:ext cx="7774508" cy="5632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8571F-D0C6-45AA-BBE3-9D37CE1623B8}" type="slidenum">
              <a:rPr lang="zh-TW" altLang="en-US" smtClean="0"/>
              <a:pPr/>
              <a:t>31</a:t>
            </a:fld>
            <a:endParaRPr lang="zh-TW" altLang="en-US"/>
          </a:p>
        </p:txBody>
      </p:sp>
      <p:pic>
        <p:nvPicPr>
          <p:cNvPr id="3" name="圖片 2" descr="20210209_09345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5004048" y="836712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err="1" smtClean="0"/>
              <a:t>Microbit</a:t>
            </a:r>
            <a:r>
              <a:rPr lang="zh-TW" altLang="en-US" b="1" dirty="0" smtClean="0"/>
              <a:t>板接收控制程式</a:t>
            </a:r>
            <a:endParaRPr lang="zh-TW" alt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8571F-D0C6-45AA-BBE3-9D37CE1623B8}" type="slidenum">
              <a:rPr lang="zh-TW" altLang="en-US" smtClean="0"/>
              <a:pPr/>
              <a:t>32</a:t>
            </a:fld>
            <a:endParaRPr lang="zh-TW" altLang="en-US"/>
          </a:p>
        </p:txBody>
      </p:sp>
      <p:sp>
        <p:nvSpPr>
          <p:cNvPr id="3" name="文字方塊 2"/>
          <p:cNvSpPr txBox="1"/>
          <p:nvPr/>
        </p:nvSpPr>
        <p:spPr>
          <a:xfrm>
            <a:off x="323528" y="332656"/>
            <a:ext cx="5688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rgbClr val="7030A0"/>
                </a:solidFill>
              </a:rPr>
              <a:t>六足機體</a:t>
            </a:r>
            <a:r>
              <a:rPr lang="en-US" altLang="zh-TW" sz="2400" b="1" dirty="0" err="1" smtClean="0">
                <a:solidFill>
                  <a:srgbClr val="7030A0"/>
                </a:solidFill>
              </a:rPr>
              <a:t>Microbit</a:t>
            </a:r>
            <a:r>
              <a:rPr lang="zh-TW" altLang="en-US" sz="2400" b="1" dirty="0" smtClean="0">
                <a:solidFill>
                  <a:srgbClr val="7030A0"/>
                </a:solidFill>
              </a:rPr>
              <a:t>板接收控制程式</a:t>
            </a:r>
            <a:r>
              <a:rPr lang="en-US" altLang="zh-TW" sz="2400" b="1" dirty="0" smtClean="0">
                <a:solidFill>
                  <a:srgbClr val="7030A0"/>
                </a:solidFill>
              </a:rPr>
              <a:t>(</a:t>
            </a:r>
            <a:r>
              <a:rPr lang="zh-TW" altLang="en-US" sz="2400" b="1" dirty="0" smtClean="0">
                <a:solidFill>
                  <a:srgbClr val="7030A0"/>
                </a:solidFill>
              </a:rPr>
              <a:t>建議</a:t>
            </a:r>
            <a:r>
              <a:rPr lang="en-US" altLang="zh-TW" sz="2400" b="1" dirty="0" smtClean="0">
                <a:solidFill>
                  <a:srgbClr val="7030A0"/>
                </a:solidFill>
              </a:rPr>
              <a:t>)</a:t>
            </a:r>
            <a:endParaRPr lang="zh-TW" altLang="en-US" sz="2400" b="1" dirty="0">
              <a:solidFill>
                <a:srgbClr val="7030A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052736"/>
            <a:ext cx="8640000" cy="4905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8571F-D0C6-45AA-BBE3-9D37CE1623B8}" type="slidenum">
              <a:rPr lang="zh-TW" altLang="en-US" smtClean="0"/>
              <a:pPr/>
              <a:t>33</a:t>
            </a:fld>
            <a:endParaRPr lang="zh-TW" altLang="en-US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2480" y="1052736"/>
            <a:ext cx="8640000" cy="4870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8571F-D0C6-45AA-BBE3-9D37CE1623B8}" type="slidenum">
              <a:rPr lang="zh-TW" altLang="en-US" smtClean="0"/>
              <a:pPr/>
              <a:t>34</a:t>
            </a:fld>
            <a:endParaRPr lang="zh-TW" alt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072924"/>
            <a:ext cx="8640000" cy="4948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8571F-D0C6-45AA-BBE3-9D37CE1623B8}" type="slidenum">
              <a:rPr lang="zh-TW" altLang="en-US" smtClean="0"/>
              <a:pPr/>
              <a:t>35</a:t>
            </a:fld>
            <a:endParaRPr lang="zh-TW" alt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0472" y="1196752"/>
            <a:ext cx="8640000" cy="4908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8571F-D0C6-45AA-BBE3-9D37CE1623B8}" type="slidenum">
              <a:rPr lang="zh-TW" altLang="en-US" smtClean="0"/>
              <a:pPr/>
              <a:t>36</a:t>
            </a:fld>
            <a:endParaRPr lang="zh-TW" alt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96752"/>
            <a:ext cx="8640000" cy="4999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843808" y="548680"/>
            <a:ext cx="3888432" cy="4666530"/>
          </a:xfrm>
        </p:spPr>
        <p:txBody>
          <a:bodyPr>
            <a:noAutofit/>
          </a:bodyPr>
          <a:lstStyle/>
          <a:p>
            <a:r>
              <a:rPr lang="zh-TW" altLang="en-US" sz="250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完</a:t>
            </a:r>
            <a:endParaRPr lang="zh-TW" altLang="en-US" sz="25000" b="1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8571F-D0C6-45AA-BBE3-9D37CE1623B8}" type="slidenum">
              <a:rPr lang="zh-TW" altLang="en-US" smtClean="0"/>
              <a:pPr/>
              <a:t>4</a:t>
            </a:fld>
            <a:endParaRPr lang="zh-TW" altLang="en-US"/>
          </a:p>
        </p:txBody>
      </p:sp>
      <p:sp>
        <p:nvSpPr>
          <p:cNvPr id="3" name="文字方塊 2"/>
          <p:cNvSpPr txBox="1"/>
          <p:nvPr/>
        </p:nvSpPr>
        <p:spPr>
          <a:xfrm>
            <a:off x="2339752" y="2204864"/>
            <a:ext cx="49685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7200" b="1" dirty="0" smtClean="0">
                <a:latin typeface="標楷體" pitchFamily="65" charset="-120"/>
                <a:ea typeface="標楷體" pitchFamily="65" charset="-120"/>
              </a:rPr>
              <a:t>先行者組裝</a:t>
            </a:r>
            <a:endParaRPr lang="zh-TW" altLang="en-US" sz="7200" b="1" dirty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8571F-D0C6-45AA-BBE3-9D37CE1623B8}" type="slidenum">
              <a:rPr lang="zh-TW" altLang="en-US" smtClean="0"/>
              <a:pPr/>
              <a:t>5</a:t>
            </a:fld>
            <a:endParaRPr lang="zh-TW" altLang="en-US"/>
          </a:p>
        </p:txBody>
      </p:sp>
      <p:pic>
        <p:nvPicPr>
          <p:cNvPr id="4" name="圖片 3" descr="20210208_1233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2843808" y="692696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/>
              <a:t>M3X10</a:t>
            </a:r>
            <a:r>
              <a:rPr lang="zh-TW" altLang="en-US" b="1" dirty="0" smtClean="0"/>
              <a:t>螺絲</a:t>
            </a:r>
            <a:endParaRPr lang="zh-TW" altLang="en-US" b="1" dirty="0"/>
          </a:p>
        </p:txBody>
      </p:sp>
      <p:sp>
        <p:nvSpPr>
          <p:cNvPr id="6" name="文字方塊 5"/>
          <p:cNvSpPr txBox="1"/>
          <p:nvPr/>
        </p:nvSpPr>
        <p:spPr>
          <a:xfrm>
            <a:off x="5076056" y="836712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/>
              <a:t>M3</a:t>
            </a:r>
            <a:r>
              <a:rPr lang="zh-TW" altLang="en-US" b="1" dirty="0" smtClean="0"/>
              <a:t>尼龍螺絲帽</a:t>
            </a:r>
            <a:endParaRPr lang="zh-TW" altLang="en-US" b="1" dirty="0"/>
          </a:p>
        </p:txBody>
      </p:sp>
      <p:sp>
        <p:nvSpPr>
          <p:cNvPr id="7" name="文字方塊 6"/>
          <p:cNvSpPr txBox="1"/>
          <p:nvPr/>
        </p:nvSpPr>
        <p:spPr>
          <a:xfrm>
            <a:off x="6084168" y="1772816"/>
            <a:ext cx="1187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/>
              <a:t>升降裝置</a:t>
            </a:r>
            <a:endParaRPr lang="zh-TW" altLang="en-US" b="1" dirty="0"/>
          </a:p>
        </p:txBody>
      </p:sp>
      <p:sp>
        <p:nvSpPr>
          <p:cNvPr id="8" name="文字方塊 7"/>
          <p:cNvSpPr txBox="1"/>
          <p:nvPr/>
        </p:nvSpPr>
        <p:spPr>
          <a:xfrm>
            <a:off x="1907704" y="1484784"/>
            <a:ext cx="1187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/>
              <a:t>六足機體</a:t>
            </a:r>
            <a:endParaRPr lang="zh-TW" altLang="en-US" b="1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8571F-D0C6-45AA-BBE3-9D37CE1623B8}" type="slidenum">
              <a:rPr lang="zh-TW" altLang="en-US" smtClean="0"/>
              <a:pPr/>
              <a:t>6</a:t>
            </a:fld>
            <a:endParaRPr lang="zh-TW" altLang="en-US"/>
          </a:p>
        </p:txBody>
      </p:sp>
      <p:pic>
        <p:nvPicPr>
          <p:cNvPr id="3" name="圖片 2" descr="20210208_1234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2555776" y="5157192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/>
              <a:t>在升降裝置的一邊前後角碼上各穿上</a:t>
            </a:r>
            <a:r>
              <a:rPr lang="en-US" altLang="zh-TW" b="1" dirty="0" smtClean="0"/>
              <a:t>M3X10</a:t>
            </a:r>
            <a:r>
              <a:rPr lang="zh-TW" altLang="en-US" b="1" dirty="0" smtClean="0"/>
              <a:t>螺絲</a:t>
            </a:r>
            <a:endParaRPr lang="zh-TW" altLang="en-US" b="1" dirty="0"/>
          </a:p>
        </p:txBody>
      </p:sp>
      <p:cxnSp>
        <p:nvCxnSpPr>
          <p:cNvPr id="6" name="直線單箭頭接點 5"/>
          <p:cNvCxnSpPr/>
          <p:nvPr/>
        </p:nvCxnSpPr>
        <p:spPr>
          <a:xfrm flipV="1">
            <a:off x="5796136" y="3068960"/>
            <a:ext cx="1656184" cy="1872208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單箭頭接點 7"/>
          <p:cNvCxnSpPr/>
          <p:nvPr/>
        </p:nvCxnSpPr>
        <p:spPr>
          <a:xfrm flipH="1" flipV="1">
            <a:off x="1763688" y="4437112"/>
            <a:ext cx="2088232" cy="576064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8571F-D0C6-45AA-BBE3-9D37CE1623B8}" type="slidenum">
              <a:rPr lang="zh-TW" altLang="en-US" smtClean="0"/>
              <a:pPr/>
              <a:t>7</a:t>
            </a:fld>
            <a:endParaRPr lang="zh-TW" altLang="en-US"/>
          </a:p>
        </p:txBody>
      </p:sp>
      <p:pic>
        <p:nvPicPr>
          <p:cNvPr id="3" name="圖片 2" descr="20210208_1234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1763688" y="4653136"/>
            <a:ext cx="547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/>
              <a:t>在升降裝置的另一邊前後角碼上各穿上</a:t>
            </a:r>
            <a:r>
              <a:rPr lang="en-US" altLang="zh-TW" b="1" dirty="0" smtClean="0"/>
              <a:t>M3X10</a:t>
            </a:r>
            <a:r>
              <a:rPr lang="zh-TW" altLang="en-US" b="1" dirty="0" smtClean="0"/>
              <a:t>螺絲</a:t>
            </a:r>
            <a:endParaRPr lang="zh-TW" altLang="en-US" b="1" dirty="0"/>
          </a:p>
        </p:txBody>
      </p:sp>
      <p:cxnSp>
        <p:nvCxnSpPr>
          <p:cNvPr id="5" name="直線單箭頭接點 4"/>
          <p:cNvCxnSpPr/>
          <p:nvPr/>
        </p:nvCxnSpPr>
        <p:spPr>
          <a:xfrm flipV="1">
            <a:off x="5004048" y="2708920"/>
            <a:ext cx="3168352" cy="1872208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單箭頭接點 5"/>
          <p:cNvCxnSpPr/>
          <p:nvPr/>
        </p:nvCxnSpPr>
        <p:spPr>
          <a:xfrm flipH="1" flipV="1">
            <a:off x="1259632" y="4869160"/>
            <a:ext cx="576064" cy="72008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8571F-D0C6-45AA-BBE3-9D37CE1623B8}" type="slidenum">
              <a:rPr lang="zh-TW" altLang="en-US" smtClean="0"/>
              <a:pPr/>
              <a:t>8</a:t>
            </a:fld>
            <a:endParaRPr lang="zh-TW" altLang="en-US"/>
          </a:p>
        </p:txBody>
      </p:sp>
      <p:pic>
        <p:nvPicPr>
          <p:cNvPr id="3" name="圖片 2" descr="20210208_1236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5220072" y="5589240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/>
              <a:t>M3X10</a:t>
            </a:r>
            <a:r>
              <a:rPr lang="zh-TW" altLang="en-US" b="1" dirty="0" smtClean="0"/>
              <a:t>螺絲再穿過六足機體</a:t>
            </a:r>
            <a:endParaRPr lang="zh-TW" altLang="en-US" b="1" dirty="0"/>
          </a:p>
        </p:txBody>
      </p:sp>
      <p:sp>
        <p:nvSpPr>
          <p:cNvPr id="5" name="文字方塊 4"/>
          <p:cNvSpPr txBox="1"/>
          <p:nvPr/>
        </p:nvSpPr>
        <p:spPr>
          <a:xfrm>
            <a:off x="6479704" y="4293096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/>
              <a:t>注意：天梯牙條在前方</a:t>
            </a:r>
            <a:endParaRPr lang="zh-TW" altLang="en-US" b="1" dirty="0"/>
          </a:p>
        </p:txBody>
      </p:sp>
      <p:cxnSp>
        <p:nvCxnSpPr>
          <p:cNvPr id="7" name="直線單箭頭接點 6"/>
          <p:cNvCxnSpPr>
            <a:stCxn id="5" idx="1"/>
          </p:cNvCxnSpPr>
          <p:nvPr/>
        </p:nvCxnSpPr>
        <p:spPr>
          <a:xfrm flipH="1" flipV="1">
            <a:off x="4860032" y="2780928"/>
            <a:ext cx="1619672" cy="1696834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8571F-D0C6-45AA-BBE3-9D37CE1623B8}" type="slidenum">
              <a:rPr lang="zh-TW" altLang="en-US" smtClean="0"/>
              <a:pPr/>
              <a:t>9</a:t>
            </a:fld>
            <a:endParaRPr lang="zh-TW" altLang="en-US"/>
          </a:p>
        </p:txBody>
      </p:sp>
      <p:pic>
        <p:nvPicPr>
          <p:cNvPr id="3" name="圖片 2" descr="20210208_1237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6228184" y="4581128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/>
              <a:t>套上</a:t>
            </a:r>
            <a:r>
              <a:rPr lang="en-US" altLang="zh-TW" b="1" dirty="0" smtClean="0"/>
              <a:t>M3</a:t>
            </a:r>
            <a:r>
              <a:rPr lang="zh-TW" altLang="en-US" b="1" dirty="0" smtClean="0"/>
              <a:t>尼龍螺絲帽</a:t>
            </a:r>
            <a:endParaRPr lang="zh-TW" altLang="en-US" b="1" dirty="0"/>
          </a:p>
        </p:txBody>
      </p:sp>
      <p:cxnSp>
        <p:nvCxnSpPr>
          <p:cNvPr id="6" name="直線單箭頭接點 5"/>
          <p:cNvCxnSpPr/>
          <p:nvPr/>
        </p:nvCxnSpPr>
        <p:spPr>
          <a:xfrm flipH="1" flipV="1">
            <a:off x="5508104" y="3645024"/>
            <a:ext cx="720080" cy="792088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旅程">
  <a:themeElements>
    <a:clrScheme name="旅程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旅程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旅程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3449</TotalTime>
  <Words>311</Words>
  <Application>Microsoft Office PowerPoint</Application>
  <PresentationFormat>如螢幕大小 (4:3)</PresentationFormat>
  <Paragraphs>80</Paragraphs>
  <Slides>37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37</vt:i4>
      </vt:variant>
    </vt:vector>
  </HeadingPairs>
  <TitlesOfParts>
    <vt:vector size="38" baseType="lpstr">
      <vt:lpstr>旅程</vt:lpstr>
      <vt:lpstr>投影片 1</vt:lpstr>
      <vt:lpstr>大師級 先行者裝嵌</vt:lpstr>
      <vt:lpstr>投影片 3</vt:lpstr>
      <vt:lpstr>投影片 4</vt:lpstr>
      <vt:lpstr>投影片 5</vt:lpstr>
      <vt:lpstr>投影片 6</vt:lpstr>
      <vt:lpstr>投影片 7</vt:lpstr>
      <vt:lpstr>投影片 8</vt:lpstr>
      <vt:lpstr>投影片 9</vt:lpstr>
      <vt:lpstr>投影片 10</vt:lpstr>
      <vt:lpstr>投影片 11</vt:lpstr>
      <vt:lpstr>投影片 12</vt:lpstr>
      <vt:lpstr>投影片 13</vt:lpstr>
      <vt:lpstr>投影片 14</vt:lpstr>
      <vt:lpstr>投影片 15</vt:lpstr>
      <vt:lpstr>投影片 16</vt:lpstr>
      <vt:lpstr>投影片 17</vt:lpstr>
      <vt:lpstr>投影片 18</vt:lpstr>
      <vt:lpstr>投影片 19</vt:lpstr>
      <vt:lpstr>投影片 20</vt:lpstr>
      <vt:lpstr>投影片 21</vt:lpstr>
      <vt:lpstr>投影片 22</vt:lpstr>
      <vt:lpstr>投影片 23</vt:lpstr>
      <vt:lpstr>投影片 24</vt:lpstr>
      <vt:lpstr>投影片 25</vt:lpstr>
      <vt:lpstr>投影片 26</vt:lpstr>
      <vt:lpstr>投影片 27</vt:lpstr>
      <vt:lpstr>投影片 28</vt:lpstr>
      <vt:lpstr>投影片 29</vt:lpstr>
      <vt:lpstr>投影片 30</vt:lpstr>
      <vt:lpstr>投影片 31</vt:lpstr>
      <vt:lpstr>投影片 32</vt:lpstr>
      <vt:lpstr>投影片 33</vt:lpstr>
      <vt:lpstr>投影片 34</vt:lpstr>
      <vt:lpstr>投影片 35</vt:lpstr>
      <vt:lpstr>投影片 36</vt:lpstr>
      <vt:lpstr>完</vt:lpstr>
    </vt:vector>
  </TitlesOfParts>
  <Company>Buddhist Ho Nam Kam College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組裝高速齒輪箱</dc:title>
  <dc:creator>ckw</dc:creator>
  <cp:lastModifiedBy>ckw</cp:lastModifiedBy>
  <cp:revision>836</cp:revision>
  <dcterms:created xsi:type="dcterms:W3CDTF">2017-04-14T01:55:35Z</dcterms:created>
  <dcterms:modified xsi:type="dcterms:W3CDTF">2021-10-12T03:43:51Z</dcterms:modified>
</cp:coreProperties>
</file>