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39" r:id="rId2"/>
    <p:sldId id="256" r:id="rId3"/>
    <p:sldId id="340" r:id="rId4"/>
    <p:sldId id="341" r:id="rId5"/>
    <p:sldId id="544" r:id="rId6"/>
    <p:sldId id="537" r:id="rId7"/>
    <p:sldId id="586" r:id="rId8"/>
    <p:sldId id="641" r:id="rId9"/>
    <p:sldId id="637" r:id="rId10"/>
    <p:sldId id="640" r:id="rId11"/>
    <p:sldId id="639" r:id="rId12"/>
    <p:sldId id="638" r:id="rId13"/>
    <p:sldId id="635" r:id="rId14"/>
    <p:sldId id="634" r:id="rId15"/>
    <p:sldId id="632" r:id="rId16"/>
    <p:sldId id="633" r:id="rId17"/>
    <p:sldId id="630" r:id="rId18"/>
    <p:sldId id="631" r:id="rId19"/>
    <p:sldId id="629" r:id="rId20"/>
    <p:sldId id="628" r:id="rId21"/>
    <p:sldId id="617" r:id="rId22"/>
    <p:sldId id="618" r:id="rId23"/>
    <p:sldId id="620" r:id="rId24"/>
    <p:sldId id="621" r:id="rId25"/>
    <p:sldId id="622" r:id="rId26"/>
    <p:sldId id="623" r:id="rId27"/>
    <p:sldId id="619" r:id="rId28"/>
    <p:sldId id="625" r:id="rId29"/>
    <p:sldId id="626" r:id="rId30"/>
    <p:sldId id="627" r:id="rId31"/>
    <p:sldId id="278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485DA-4E1D-4443-99C6-D11D8619CEB2}" type="datetimeFigureOut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3B898-3DF8-483E-84A3-4EDADDE201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15-CB30-40B6-8683-0DBD09A9D07D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38B-75C5-4AE5-97B9-6F27CB066BCC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BD5F-FD54-4C47-ADEB-728816F1027F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66B-248F-451B-B27F-31E1557FEABF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962A-1A81-40BC-B2FC-2F358E0E6D97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4FEE-7099-4BBD-AC01-D5082F974BAF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CF9-825C-4EBE-A1C2-AC216815130A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4A9F-E233-477F-B0F1-45F08F2C0312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275-A0B8-4E55-982D-B839E4B3D36F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4B78-496D-417F-BA00-ED74AC40CB2E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C7BF-2C91-4423-9C32-433D27FE8437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A9CBBA-A792-4B2B-8522-F1BF04B8E9E5}" type="datetime1">
              <a:rPr lang="zh-TW" altLang="en-US" smtClean="0"/>
              <a:pPr/>
              <a:t>2022/5/23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38571F-D0C6-45AA-BBE3-9D37CE1623B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71600" y="548680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6600" b="1" dirty="0">
                <a:latin typeface="標楷體" pitchFamily="65" charset="-120"/>
                <a:ea typeface="標楷體" pitchFamily="65" charset="-120"/>
              </a:rPr>
              <a:t>優質教育基金</a:t>
            </a:r>
          </a:p>
          <a:p>
            <a:r>
              <a:rPr lang="zh-TW" altLang="zh-TW" sz="6600" b="1" dirty="0">
                <a:latin typeface="標楷體" pitchFamily="65" charset="-120"/>
                <a:ea typeface="標楷體" pitchFamily="65" charset="-120"/>
              </a:rPr>
              <a:t>「主題網絡計劃」</a:t>
            </a:r>
            <a:endParaRPr lang="en-US" altLang="zh-TW" sz="66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6600" b="1" dirty="0">
                <a:latin typeface="標楷體" pitchFamily="65" charset="-120"/>
                <a:ea typeface="標楷體" pitchFamily="65" charset="-120"/>
              </a:rPr>
              <a:t>   2021-2022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52600" y="3917955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b="1" dirty="0">
                <a:latin typeface="標楷體" pitchFamily="65" charset="-120"/>
                <a:ea typeface="標楷體" pitchFamily="65" charset="-120"/>
              </a:rPr>
              <a:t>透過機械人活動</a:t>
            </a:r>
            <a:endParaRPr lang="en-US" altLang="zh-TW" sz="54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5400" b="1" dirty="0">
                <a:latin typeface="標楷體" pitchFamily="65" charset="-120"/>
                <a:ea typeface="標楷體" pitchFamily="65" charset="-120"/>
              </a:rPr>
              <a:t>促進高小</a:t>
            </a:r>
            <a:r>
              <a:rPr lang="en-US" altLang="zh-TW" sz="5400" b="1" dirty="0">
                <a:latin typeface="標楷體" pitchFamily="65" charset="-120"/>
                <a:ea typeface="標楷體" pitchFamily="65" charset="-120"/>
              </a:rPr>
              <a:t>STEM</a:t>
            </a:r>
            <a:r>
              <a:rPr lang="zh-TW" altLang="zh-TW" sz="5400" b="1" dirty="0">
                <a:latin typeface="標楷體" pitchFamily="65" charset="-120"/>
                <a:ea typeface="標楷體" pitchFamily="65" charset="-120"/>
              </a:rPr>
              <a:t>教育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EF7DEB5C-7A72-30A3-F8B9-185C0F2F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F240C36A-A594-4BFA-A1FD-865AA91F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36E34F5-1D3C-0D4F-960C-94C4C8AF072E}"/>
              </a:ext>
            </a:extLst>
          </p:cNvPr>
          <p:cNvSpPr txBox="1"/>
          <p:nvPr/>
        </p:nvSpPr>
        <p:spPr>
          <a:xfrm>
            <a:off x="2411760" y="3326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安裝定位器至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伺服馬達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6420794F-43AF-D774-8883-31104B025F2F}"/>
              </a:ext>
            </a:extLst>
          </p:cNvPr>
          <p:cNvCxnSpPr/>
          <p:nvPr/>
        </p:nvCxnSpPr>
        <p:spPr>
          <a:xfrm>
            <a:off x="3491880" y="1484784"/>
            <a:ext cx="0" cy="1872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564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13EAA47-2B2C-D068-B85D-52C4F1F2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E48257B-58D5-9757-4FDE-130C3B6F1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600D4E6-4FB1-5464-7867-92D248A3A752}"/>
              </a:ext>
            </a:extLst>
          </p:cNvPr>
          <p:cNvSpPr txBox="1"/>
          <p:nvPr/>
        </p:nvSpPr>
        <p:spPr>
          <a:xfrm>
            <a:off x="3059832" y="494116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鎖緊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460FF909-1334-3D9A-F00F-2C26E6B0E7F4}"/>
              </a:ext>
            </a:extLst>
          </p:cNvPr>
          <p:cNvCxnSpPr/>
          <p:nvPr/>
        </p:nvCxnSpPr>
        <p:spPr>
          <a:xfrm flipH="1" flipV="1">
            <a:off x="3203848" y="3501008"/>
            <a:ext cx="144016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36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C23EB5A-27A3-D326-6D68-35DF465D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AE67893-1D36-4C4B-07D6-A9C6B0791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0D6A6F34-4EB7-5FE7-8BA9-E14B600B99E3}"/>
              </a:ext>
            </a:extLst>
          </p:cNvPr>
          <p:cNvSpPr txBox="1"/>
          <p:nvPr/>
        </p:nvSpPr>
        <p:spPr>
          <a:xfrm>
            <a:off x="1331640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安裝定位器至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伺服馬達另一端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DFD6BAB1-D22C-0A22-3D3C-5861EEB6B61B}"/>
              </a:ext>
            </a:extLst>
          </p:cNvPr>
          <p:cNvCxnSpPr>
            <a:cxnSpLocks/>
          </p:cNvCxnSpPr>
          <p:nvPr/>
        </p:nvCxnSpPr>
        <p:spPr>
          <a:xfrm flipV="1">
            <a:off x="2879812" y="4293096"/>
            <a:ext cx="90010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018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5EA3A37-9A19-1AB8-D2F5-E1DB2080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xmlns="" id="{3BF52C1A-2F19-D332-03BD-7E50EAD03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842430" y="1171017"/>
            <a:ext cx="6021288" cy="4515966"/>
          </a:xfrm>
          <a:prstGeom prst="rect">
            <a:avLst/>
          </a:prstGeom>
        </p:spPr>
      </p:pic>
      <p:pic>
        <p:nvPicPr>
          <p:cNvPr id="6" name="圖片 5" descr="一張含有 牆, 室內, 白色 的圖片&#10;&#10;自動產生的描述">
            <a:extLst>
              <a:ext uri="{FF2B5EF4-FFF2-40B4-BE49-F238E27FC236}">
                <a16:creationId xmlns:a16="http://schemas.microsoft.com/office/drawing/2014/main" xmlns="" id="{F206CC15-513A-909D-AADC-FDCF83098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573149" y="1169600"/>
            <a:ext cx="6021289" cy="45159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28CE2123-F811-5988-1097-6BF36626B8B8}"/>
              </a:ext>
            </a:extLst>
          </p:cNvPr>
          <p:cNvSpPr txBox="1"/>
          <p:nvPr/>
        </p:nvSpPr>
        <p:spPr>
          <a:xfrm>
            <a:off x="3311821" y="23488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安裝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伺服馬達到升降裝置底板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FD8DDC1-BBF2-76C8-CC3A-2C84096919F3}"/>
              </a:ext>
            </a:extLst>
          </p:cNvPr>
          <p:cNvSpPr txBox="1"/>
          <p:nvPr/>
        </p:nvSpPr>
        <p:spPr>
          <a:xfrm>
            <a:off x="2915816" y="11967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下擴孔</a:t>
            </a:r>
            <a:endParaRPr lang="zh-HK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>
            <a:stCxn id="8" idx="1"/>
          </p:cNvCxnSpPr>
          <p:nvPr/>
        </p:nvCxnSpPr>
        <p:spPr>
          <a:xfrm flipH="1">
            <a:off x="2195736" y="1396807"/>
            <a:ext cx="720080" cy="8080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2267744" y="1628800"/>
            <a:ext cx="1080120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0761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B1FAA4B-EDA2-AEF4-D897-4ED7A69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4" name="圖片 3" descr="一張含有 時鐘 的圖片&#10;&#10;自動產生的描述">
            <a:extLst>
              <a:ext uri="{FF2B5EF4-FFF2-40B4-BE49-F238E27FC236}">
                <a16:creationId xmlns:a16="http://schemas.microsoft.com/office/drawing/2014/main" xmlns="" id="{4F4A4CF4-17DA-B076-7950-AFB253281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43575" y="848375"/>
            <a:ext cx="6432714" cy="482453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2F78963-F45B-0F64-7055-596608684E1C}"/>
              </a:ext>
            </a:extLst>
          </p:cNvPr>
          <p:cNvSpPr txBox="1"/>
          <p:nvPr/>
        </p:nvSpPr>
        <p:spPr>
          <a:xfrm>
            <a:off x="5796136" y="19168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套上大齒輪到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伺服馬達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61A1198D-BC53-A8A4-E550-21CB1A017EAD}"/>
              </a:ext>
            </a:extLst>
          </p:cNvPr>
          <p:cNvCxnSpPr/>
          <p:nvPr/>
        </p:nvCxnSpPr>
        <p:spPr>
          <a:xfrm flipH="1">
            <a:off x="3635896" y="2420888"/>
            <a:ext cx="1944216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0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A14E917-700D-05D4-5452-BEA18A9F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DC92661-9C70-9F0E-E224-26F5C92AC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5F15CB3-CDA8-1E96-BF6D-FCFE5E646DB4}"/>
              </a:ext>
            </a:extLst>
          </p:cNvPr>
          <p:cNvSpPr txBox="1"/>
          <p:nvPr/>
        </p:nvSpPr>
        <p:spPr>
          <a:xfrm>
            <a:off x="323528" y="328498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螺絲穿過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升降裝置底板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零件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及升降裝置面板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99C61836-8FC9-3900-23B1-867B825CE336}"/>
              </a:ext>
            </a:extLst>
          </p:cNvPr>
          <p:cNvCxnSpPr/>
          <p:nvPr/>
        </p:nvCxnSpPr>
        <p:spPr>
          <a:xfrm flipV="1">
            <a:off x="1835696" y="980728"/>
            <a:ext cx="936104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xmlns="" id="{E474A019-066F-9709-B18D-F74F814A0B10}"/>
              </a:ext>
            </a:extLst>
          </p:cNvPr>
          <p:cNvCxnSpPr/>
          <p:nvPr/>
        </p:nvCxnSpPr>
        <p:spPr>
          <a:xfrm flipV="1">
            <a:off x="2411760" y="764704"/>
            <a:ext cx="2304256" cy="30963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B04C38FA-2C65-7E62-4CC0-4BE4FA2952D5}"/>
              </a:ext>
            </a:extLst>
          </p:cNvPr>
          <p:cNvSpPr txBox="1"/>
          <p:nvPr/>
        </p:nvSpPr>
        <p:spPr>
          <a:xfrm>
            <a:off x="3347864" y="533871"/>
            <a:ext cx="100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零件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16066A22-A03D-A441-0C26-00D66E308030}"/>
              </a:ext>
            </a:extLst>
          </p:cNvPr>
          <p:cNvSpPr txBox="1"/>
          <p:nvPr/>
        </p:nvSpPr>
        <p:spPr>
          <a:xfrm>
            <a:off x="6706855" y="450912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升降裝置面板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89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FD68C8E-F60C-7526-138B-7750120D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4" name="圖片 3" descr="一張含有 文字, 插口, 電子用品 的圖片&#10;&#10;自動產生的描述">
            <a:extLst>
              <a:ext uri="{FF2B5EF4-FFF2-40B4-BE49-F238E27FC236}">
                <a16:creationId xmlns:a16="http://schemas.microsoft.com/office/drawing/2014/main" xmlns="" id="{2C55BD15-8447-33C7-1CC1-86ED4FA0D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3595" y="991939"/>
            <a:ext cx="6720745" cy="504055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2B54F217-4856-BF38-D123-A38DFB8BBEA4}"/>
              </a:ext>
            </a:extLst>
          </p:cNvPr>
          <p:cNvSpPr txBox="1"/>
          <p:nvPr/>
        </p:nvSpPr>
        <p:spPr>
          <a:xfrm>
            <a:off x="2627784" y="332656"/>
            <a:ext cx="286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鎖上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尼龍螺絲帽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A59C503F-D792-8C0F-43AB-5E36075F7776}"/>
              </a:ext>
            </a:extLst>
          </p:cNvPr>
          <p:cNvCxnSpPr/>
          <p:nvPr/>
        </p:nvCxnSpPr>
        <p:spPr>
          <a:xfrm flipH="1">
            <a:off x="2987824" y="794321"/>
            <a:ext cx="216024" cy="6904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02EC5197-B226-3977-CEE9-2DEEABABDB44}"/>
              </a:ext>
            </a:extLst>
          </p:cNvPr>
          <p:cNvCxnSpPr/>
          <p:nvPr/>
        </p:nvCxnSpPr>
        <p:spPr>
          <a:xfrm>
            <a:off x="4139952" y="794321"/>
            <a:ext cx="144015" cy="834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055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0E48433-5610-C81C-091C-7A4E3689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182D5D6-E126-E393-3272-EAB37580C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0F75BA7-8EC6-2B79-947F-8A23A0AA3569}"/>
              </a:ext>
            </a:extLst>
          </p:cNvPr>
          <p:cNvSpPr txBox="1"/>
          <p:nvPr/>
        </p:nvSpPr>
        <p:spPr>
          <a:xfrm>
            <a:off x="2483768" y="494116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螺絲套上角碼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穿過升降裝置底板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0107DCEA-0831-0AFD-85A8-172ED926B4AB}"/>
              </a:ext>
            </a:extLst>
          </p:cNvPr>
          <p:cNvCxnSpPr/>
          <p:nvPr/>
        </p:nvCxnSpPr>
        <p:spPr>
          <a:xfrm flipV="1">
            <a:off x="5004048" y="3573016"/>
            <a:ext cx="1296144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B530D28E-98FC-D4D2-7FFC-F7D31705B88F}"/>
              </a:ext>
            </a:extLst>
          </p:cNvPr>
          <p:cNvCxnSpPr/>
          <p:nvPr/>
        </p:nvCxnSpPr>
        <p:spPr>
          <a:xfrm flipH="1" flipV="1">
            <a:off x="1475656" y="2708920"/>
            <a:ext cx="1296144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357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2117517-5929-76F0-83C3-38814138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4" name="圖片 3" descr="一張含有 配件, 外殼 的圖片&#10;&#10;自動產生的描述">
            <a:extLst>
              <a:ext uri="{FF2B5EF4-FFF2-40B4-BE49-F238E27FC236}">
                <a16:creationId xmlns:a16="http://schemas.microsoft.com/office/drawing/2014/main" xmlns="" id="{10FEBDB5-B283-4E95-7FED-5B6DFE798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D38834E-5841-AE60-3AA6-862CCEFB05C6}"/>
              </a:ext>
            </a:extLst>
          </p:cNvPr>
          <p:cNvSpPr txBox="1"/>
          <p:nvPr/>
        </p:nvSpPr>
        <p:spPr>
          <a:xfrm>
            <a:off x="4067944" y="50851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螺絲穿過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零件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及升降裝置面板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F35F3A23-AEF8-6920-DF53-7B57CBC5F521}"/>
              </a:ext>
            </a:extLst>
          </p:cNvPr>
          <p:cNvCxnSpPr>
            <a:cxnSpLocks/>
          </p:cNvCxnSpPr>
          <p:nvPr/>
        </p:nvCxnSpPr>
        <p:spPr>
          <a:xfrm flipV="1">
            <a:off x="5903640" y="2708920"/>
            <a:ext cx="1260648" cy="25260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A9C909F1-8D7F-5B18-924D-299B5201FD96}"/>
              </a:ext>
            </a:extLst>
          </p:cNvPr>
          <p:cNvCxnSpPr/>
          <p:nvPr/>
        </p:nvCxnSpPr>
        <p:spPr>
          <a:xfrm flipH="1" flipV="1">
            <a:off x="1979712" y="4143365"/>
            <a:ext cx="1944216" cy="13573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B6354060-8D9B-F823-927A-CD3D663DCAC3}"/>
              </a:ext>
            </a:extLst>
          </p:cNvPr>
          <p:cNvSpPr txBox="1"/>
          <p:nvPr/>
        </p:nvSpPr>
        <p:spPr>
          <a:xfrm>
            <a:off x="3923928" y="3140968"/>
            <a:ext cx="11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零件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47876CF-3F23-86D1-20FD-FB42825C46C5}"/>
              </a:ext>
            </a:extLst>
          </p:cNvPr>
          <p:cNvSpPr txBox="1"/>
          <p:nvPr/>
        </p:nvSpPr>
        <p:spPr>
          <a:xfrm>
            <a:off x="6902388" y="4113076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升降裝置面板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xmlns="" id="{0161F18C-EDA1-0C50-223E-8974994D35B6}"/>
              </a:ext>
            </a:extLst>
          </p:cNvPr>
          <p:cNvCxnSpPr/>
          <p:nvPr/>
        </p:nvCxnSpPr>
        <p:spPr>
          <a:xfrm flipH="1" flipV="1">
            <a:off x="7740352" y="1412776"/>
            <a:ext cx="720080" cy="2559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951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13B3B9E-8A0E-23EA-141D-CF8C8F96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4" name="圖片 3" descr="一張含有 室內 的圖片&#10;&#10;自動產生的描述">
            <a:extLst>
              <a:ext uri="{FF2B5EF4-FFF2-40B4-BE49-F238E27FC236}">
                <a16:creationId xmlns:a16="http://schemas.microsoft.com/office/drawing/2014/main" xmlns="" id="{FBEB4421-17E1-30C3-1599-CC7808C8A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B5A2EB13-64D4-BE10-CE71-0417C310F5C7}"/>
              </a:ext>
            </a:extLst>
          </p:cNvPr>
          <p:cNvSpPr txBox="1"/>
          <p:nvPr/>
        </p:nvSpPr>
        <p:spPr>
          <a:xfrm>
            <a:off x="3275856" y="465313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螺絲套上角碼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穿上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尼龍螺絲帽並鎖緊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1E34D76A-1990-8B91-EF8C-4CDD0BE5DE76}"/>
              </a:ext>
            </a:extLst>
          </p:cNvPr>
          <p:cNvCxnSpPr/>
          <p:nvPr/>
        </p:nvCxnSpPr>
        <p:spPr>
          <a:xfrm flipV="1">
            <a:off x="5868144" y="2708920"/>
            <a:ext cx="648072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3334F732-381D-BA29-22EA-6D84CFEACF01}"/>
              </a:ext>
            </a:extLst>
          </p:cNvPr>
          <p:cNvCxnSpPr/>
          <p:nvPr/>
        </p:nvCxnSpPr>
        <p:spPr>
          <a:xfrm flipH="1" flipV="1">
            <a:off x="1979712" y="3429000"/>
            <a:ext cx="1440160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820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43808" y="1124744"/>
            <a:ext cx="5328592" cy="3240360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大師級</a:t>
            </a:r>
            <a:r>
              <a:rPr lang="en-US" altLang="zh-TW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先行者</a:t>
            </a:r>
            <a:r>
              <a:rPr lang="en-US" altLang="zh-TW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升降</a:t>
            </a: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裝置</a:t>
            </a:r>
            <a:r>
              <a:rPr lang="zh-TW" altLang="en-US" sz="7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裝</a:t>
            </a:r>
            <a:r>
              <a:rPr lang="zh-TW" altLang="en-US" sz="7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8318A651-3DD3-54E9-2E22-205061D1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4" name="圖片 3" descr="一張含有 電子用品 的圖片&#10;&#10;自動產生的描述">
            <a:extLst>
              <a:ext uri="{FF2B5EF4-FFF2-40B4-BE49-F238E27FC236}">
                <a16:creationId xmlns:a16="http://schemas.microsoft.com/office/drawing/2014/main" xmlns="" id="{7CB20AD3-733E-2750-3A83-07496B905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14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F29CF9F2-F914-DDB7-EA7E-5E89638C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D9AF356-58D6-5E41-F65C-D5B6AA431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917D4B2E-AA8C-8FD7-E8F0-91722E9E9A62}"/>
              </a:ext>
            </a:extLst>
          </p:cNvPr>
          <p:cNvSpPr txBox="1"/>
          <p:nvPr/>
        </p:nvSpPr>
        <p:spPr>
          <a:xfrm>
            <a:off x="5652120" y="4989244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螺絲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把升降裝置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安裝於六足機體上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030CDE8E-1066-A44E-21FA-883839759F92}"/>
              </a:ext>
            </a:extLst>
          </p:cNvPr>
          <p:cNvCxnSpPr/>
          <p:nvPr/>
        </p:nvCxnSpPr>
        <p:spPr>
          <a:xfrm flipH="1" flipV="1">
            <a:off x="4716016" y="5229200"/>
            <a:ext cx="576064" cy="5760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83D3C483-AC03-937C-E57A-7A30CEBFEC65}"/>
              </a:ext>
            </a:extLst>
          </p:cNvPr>
          <p:cNvCxnSpPr/>
          <p:nvPr/>
        </p:nvCxnSpPr>
        <p:spPr>
          <a:xfrm flipH="1" flipV="1">
            <a:off x="2843808" y="2492896"/>
            <a:ext cx="2520280" cy="295232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438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C18B42E-9F81-3CF4-0828-F3B683DF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9B6BFA3-E83E-AA0C-5A20-A8C164FB6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FF250BA6-E187-7058-EC03-554AD4640251}"/>
              </a:ext>
            </a:extLst>
          </p:cNvPr>
          <p:cNvSpPr txBox="1"/>
          <p:nvPr/>
        </p:nvSpPr>
        <p:spPr>
          <a:xfrm>
            <a:off x="3707904" y="501317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套上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尼龍螺絲帽並鎖緊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01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9EBF888-8B5F-ACB6-9176-477237F8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4" name="圖片 3" descr="一張含有 文字, 白板 的圖片&#10;&#10;自動產生的描述">
            <a:extLst>
              <a:ext uri="{FF2B5EF4-FFF2-40B4-BE49-F238E27FC236}">
                <a16:creationId xmlns:a16="http://schemas.microsoft.com/office/drawing/2014/main" xmlns="" id="{FD439C9F-3720-89ED-9072-8C6538A4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0902DD1-A6BA-D67B-26B5-1FAA2A11BECE}"/>
              </a:ext>
            </a:extLst>
          </p:cNvPr>
          <p:cNvSpPr txBox="1"/>
          <p:nvPr/>
        </p:nvSpPr>
        <p:spPr>
          <a:xfrm>
            <a:off x="3635896" y="40466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組裝天梯牙至夾持裝置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4AB29EE-1922-DE95-F635-7EFBC1515482}"/>
              </a:ext>
            </a:extLst>
          </p:cNvPr>
          <p:cNvSpPr txBox="1"/>
          <p:nvPr/>
        </p:nvSpPr>
        <p:spPr>
          <a:xfrm>
            <a:off x="4788024" y="51571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天梯牙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C7E8592-A2DF-AAA5-19E9-B4A086C8E5F0}"/>
              </a:ext>
            </a:extLst>
          </p:cNvPr>
          <p:cNvSpPr txBox="1"/>
          <p:nvPr/>
        </p:nvSpPr>
        <p:spPr>
          <a:xfrm>
            <a:off x="2928010" y="129507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夾持裝置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7E547A79-CAD0-8A50-D0C0-9BF7238D530A}"/>
              </a:ext>
            </a:extLst>
          </p:cNvPr>
          <p:cNvSpPr txBox="1"/>
          <p:nvPr/>
        </p:nvSpPr>
        <p:spPr>
          <a:xfrm>
            <a:off x="1331640" y="37890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扣接件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83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9E6BF87-CD20-7640-9A13-8AEBE03D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4" name="圖片 3" descr="一張含有 紅色, 個人 的圖片&#10;&#10;自動產生的描述">
            <a:extLst>
              <a:ext uri="{FF2B5EF4-FFF2-40B4-BE49-F238E27FC236}">
                <a16:creationId xmlns:a16="http://schemas.microsoft.com/office/drawing/2014/main" xmlns="" id="{CAF2B700-FFAE-D95B-2BE8-2A5AEF197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797D86FC-DBFD-DBE3-CC29-25C1E798B3B8}"/>
              </a:ext>
            </a:extLst>
          </p:cNvPr>
          <p:cNvSpPr txBox="1"/>
          <p:nvPr/>
        </p:nvSpPr>
        <p:spPr>
          <a:xfrm>
            <a:off x="5317553" y="1412776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天梯牙前端突出部位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套入夾持裝置底部方孔內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1D2F9891-7D9F-95E2-CEC6-AB93888F4FFC}"/>
              </a:ext>
            </a:extLst>
          </p:cNvPr>
          <p:cNvCxnSpPr/>
          <p:nvPr/>
        </p:nvCxnSpPr>
        <p:spPr>
          <a:xfrm flipH="1">
            <a:off x="4716016" y="2420888"/>
            <a:ext cx="2016224" cy="15121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2578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01B54A6-9FA2-7876-3B18-4A078DCB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xmlns="" id="{6327A33C-A231-F84C-32BA-0F3193EF1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47DF0B0-CC7F-0548-C97C-0E5773C8C95C}"/>
              </a:ext>
            </a:extLst>
          </p:cNvPr>
          <p:cNvSpPr txBox="1"/>
          <p:nvPr/>
        </p:nvSpPr>
        <p:spPr>
          <a:xfrm>
            <a:off x="4283968" y="1196752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扣接件連接天梯牙和夾持裝置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EBA892EE-0571-20C7-07BB-0DD795B35EFA}"/>
              </a:ext>
            </a:extLst>
          </p:cNvPr>
          <p:cNvCxnSpPr/>
          <p:nvPr/>
        </p:nvCxnSpPr>
        <p:spPr>
          <a:xfrm flipH="1">
            <a:off x="3707904" y="1772816"/>
            <a:ext cx="1584176" cy="21602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92BB9AAC-B004-C260-F195-CB4D1AA1B948}"/>
              </a:ext>
            </a:extLst>
          </p:cNvPr>
          <p:cNvCxnSpPr/>
          <p:nvPr/>
        </p:nvCxnSpPr>
        <p:spPr>
          <a:xfrm flipH="1">
            <a:off x="4860032" y="1988840"/>
            <a:ext cx="2154620" cy="345638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89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1A1B3B64-756E-6AA2-C9BB-67D21620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xmlns="" id="{38A8B399-902C-4F78-717F-7A7A9E522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00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3594C7B-6F25-519D-9077-879EFDC1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E17524D-4FFE-A235-FEC5-CE54BD780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47987C9-F294-0D7D-0A1A-8A8BBF4EAAF0}"/>
              </a:ext>
            </a:extLst>
          </p:cNvPr>
          <p:cNvSpPr txBox="1"/>
          <p:nvPr/>
        </p:nvSpPr>
        <p:spPr>
          <a:xfrm>
            <a:off x="6732240" y="2276872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測試大齒輪至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9F027F67-09C8-F565-8D3E-A6EFA0BF042F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2420888"/>
            <a:ext cx="494834" cy="868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8364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7C473CE-6913-0D5C-7C37-0820661B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4" name="圖片 3" descr="一張含有 室內 的圖片&#10;&#10;自動產生的描述">
            <a:extLst>
              <a:ext uri="{FF2B5EF4-FFF2-40B4-BE49-F238E27FC236}">
                <a16:creationId xmlns:a16="http://schemas.microsoft.com/office/drawing/2014/main" xmlns="" id="{D64B7C95-833E-4417-7981-C2F081CC1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A6DF2B2-6C79-F236-301B-C402CCCA1D16}"/>
              </a:ext>
            </a:extLst>
          </p:cNvPr>
          <p:cNvSpPr txBox="1"/>
          <p:nvPr/>
        </p:nvSpPr>
        <p:spPr>
          <a:xfrm>
            <a:off x="7367825" y="177281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連接天梯牙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至大齒輪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076B5312-C31E-6D1D-19D3-C94CD6587B06}"/>
              </a:ext>
            </a:extLst>
          </p:cNvPr>
          <p:cNvCxnSpPr/>
          <p:nvPr/>
        </p:nvCxnSpPr>
        <p:spPr>
          <a:xfrm flipH="1">
            <a:off x="4355976" y="2348880"/>
            <a:ext cx="2880320" cy="5760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79B8F5F-ED9A-2548-73E1-20668CADDE96}"/>
              </a:ext>
            </a:extLst>
          </p:cNvPr>
          <p:cNvSpPr txBox="1"/>
          <p:nvPr/>
        </p:nvSpPr>
        <p:spPr>
          <a:xfrm>
            <a:off x="206514" y="207284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穿上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定位螺絲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xmlns="" id="{74A3FD55-B76A-8659-B735-7E83F18B5664}"/>
              </a:ext>
            </a:extLst>
          </p:cNvPr>
          <p:cNvCxnSpPr/>
          <p:nvPr/>
        </p:nvCxnSpPr>
        <p:spPr>
          <a:xfrm flipV="1">
            <a:off x="1776175" y="1628800"/>
            <a:ext cx="2795825" cy="7200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1321DC05-FAB8-2D79-41A3-A7C1C1C344C0}"/>
              </a:ext>
            </a:extLst>
          </p:cNvPr>
          <p:cNvCxnSpPr/>
          <p:nvPr/>
        </p:nvCxnSpPr>
        <p:spPr>
          <a:xfrm>
            <a:off x="1622286" y="2852936"/>
            <a:ext cx="3381762" cy="15121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505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4D15CEE-3266-F153-622F-85203EE1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4" name="圖片 3" descr="一張含有 文字, 桌, 室內 的圖片&#10;&#10;自動產生的描述">
            <a:extLst>
              <a:ext uri="{FF2B5EF4-FFF2-40B4-BE49-F238E27FC236}">
                <a16:creationId xmlns:a16="http://schemas.microsoft.com/office/drawing/2014/main" xmlns="" id="{07A8F686-1081-46FD-62E0-C96A1FFC1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AB8E048D-795F-FED7-EB63-30B19160EBE5}"/>
              </a:ext>
            </a:extLst>
          </p:cNvPr>
          <p:cNvSpPr txBox="1"/>
          <p:nvPr/>
        </p:nvSpPr>
        <p:spPr>
          <a:xfrm>
            <a:off x="5652120" y="522920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套上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尼龍螺絲帽並鎖緊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B978E9F6-5345-A5FD-6E8B-0535D8413FA9}"/>
              </a:ext>
            </a:extLst>
          </p:cNvPr>
          <p:cNvCxnSpPr/>
          <p:nvPr/>
        </p:nvCxnSpPr>
        <p:spPr>
          <a:xfrm flipH="1" flipV="1">
            <a:off x="5292080" y="3068960"/>
            <a:ext cx="504056" cy="20882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230375EA-041F-3538-56CD-67482ABACA0E}"/>
              </a:ext>
            </a:extLst>
          </p:cNvPr>
          <p:cNvCxnSpPr/>
          <p:nvPr/>
        </p:nvCxnSpPr>
        <p:spPr>
          <a:xfrm flipH="1" flipV="1">
            <a:off x="5436096" y="1484784"/>
            <a:ext cx="1008112" cy="35283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19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40B2446-6A3F-2933-F504-4DF0E5AB5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380312" y="4046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升降裝置</a:t>
            </a:r>
          </a:p>
        </p:txBody>
      </p:sp>
      <p:cxnSp>
        <p:nvCxnSpPr>
          <p:cNvPr id="6" name="直線單箭頭接點 5"/>
          <p:cNvCxnSpPr>
            <a:cxnSpLocks/>
          </p:cNvCxnSpPr>
          <p:nvPr/>
        </p:nvCxnSpPr>
        <p:spPr>
          <a:xfrm flipH="1">
            <a:off x="5364088" y="764704"/>
            <a:ext cx="2088232" cy="9041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308304" y="1700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夾持裝置</a:t>
            </a:r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 flipH="1">
            <a:off x="6156176" y="2132856"/>
            <a:ext cx="1728192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25760" y="63195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latin typeface="+mn-ea"/>
              </a:rPr>
              <a:t>Microbit</a:t>
            </a:r>
            <a:r>
              <a:rPr lang="zh-TW" altLang="en-US" sz="2000" b="1" dirty="0">
                <a:latin typeface="+mn-ea"/>
              </a:rPr>
              <a:t>板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251520" y="2606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latin typeface="+mn-ea"/>
              </a:rPr>
              <a:t>Robotbit</a:t>
            </a:r>
            <a:r>
              <a:rPr lang="zh-TW" altLang="en-US" sz="2000" b="1" dirty="0">
                <a:latin typeface="+mn-ea"/>
              </a:rPr>
              <a:t>擴展板</a:t>
            </a:r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>
            <a:off x="899592" y="836712"/>
            <a:ext cx="1728192" cy="22322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cxnSpLocks/>
            <a:stCxn id="15" idx="0"/>
          </p:cNvCxnSpPr>
          <p:nvPr/>
        </p:nvCxnSpPr>
        <p:spPr>
          <a:xfrm flipV="1">
            <a:off x="881844" y="2924944"/>
            <a:ext cx="756084" cy="3394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275856" y="60212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六足機體</a:t>
            </a:r>
          </a:p>
        </p:txBody>
      </p:sp>
      <p:cxnSp>
        <p:nvCxnSpPr>
          <p:cNvPr id="26" name="直線單箭頭接點 25"/>
          <p:cNvCxnSpPr>
            <a:cxnSpLocks/>
          </p:cNvCxnSpPr>
          <p:nvPr/>
        </p:nvCxnSpPr>
        <p:spPr>
          <a:xfrm flipV="1">
            <a:off x="3995936" y="4725144"/>
            <a:ext cx="144016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0AEB29E6-3820-1F36-0754-163B9878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56A706E-6623-E732-2694-CB937F0FCC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60F5D1D-4A2B-D898-EBF7-5F11C99F3F42}"/>
              </a:ext>
            </a:extLst>
          </p:cNvPr>
          <p:cNvSpPr txBox="1"/>
          <p:nvPr/>
        </p:nvSpPr>
        <p:spPr>
          <a:xfrm>
            <a:off x="395536" y="26064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夾持裝置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連線至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擴展板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F7766C01-A0FF-DFE0-5D4C-5149A0D82555}"/>
              </a:ext>
            </a:extLst>
          </p:cNvPr>
          <p:cNvCxnSpPr/>
          <p:nvPr/>
        </p:nvCxnSpPr>
        <p:spPr>
          <a:xfrm>
            <a:off x="1619672" y="1556792"/>
            <a:ext cx="807189" cy="122413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F667831-B070-9177-F860-17EB30E4CE2D}"/>
              </a:ext>
            </a:extLst>
          </p:cNvPr>
          <p:cNvSpPr txBox="1"/>
          <p:nvPr/>
        </p:nvSpPr>
        <p:spPr>
          <a:xfrm>
            <a:off x="398518" y="527667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升降裝置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連線至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擴展板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S8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xmlns="" id="{FD3905E4-9BA0-3F18-160C-1D99BB9EDA3A}"/>
              </a:ext>
            </a:extLst>
          </p:cNvPr>
          <p:cNvCxnSpPr/>
          <p:nvPr/>
        </p:nvCxnSpPr>
        <p:spPr>
          <a:xfrm flipV="1">
            <a:off x="899592" y="3140968"/>
            <a:ext cx="1440160" cy="20882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580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3888432" cy="4666530"/>
          </a:xfrm>
        </p:spPr>
        <p:txBody>
          <a:bodyPr>
            <a:noAutofit/>
          </a:bodyPr>
          <a:lstStyle/>
          <a:p>
            <a:r>
              <a:rPr lang="zh-TW" altLang="en-US" sz="25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xmlns="" id="{3B48FA1B-0A0E-CB87-61D1-8FD7CE55C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698" y="68626"/>
            <a:ext cx="5040560" cy="67207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95536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升降裝置組裝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20210204_101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79712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M2</a:t>
            </a:r>
            <a:r>
              <a:rPr lang="zh-TW" altLang="en-US" b="1" dirty="0"/>
              <a:t>尼龍螺絲帽圓頭端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99992" y="52199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M2</a:t>
            </a:r>
            <a:r>
              <a:rPr lang="zh-TW" altLang="en-US" b="1" dirty="0"/>
              <a:t>尼龍螺絲帽平面端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3707904" y="1772816"/>
            <a:ext cx="432048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4355976" y="4005064"/>
            <a:ext cx="936104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1979712" y="1772816"/>
            <a:ext cx="792088" cy="151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6084168" y="4077072"/>
            <a:ext cx="432048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20210202_123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948264" y="932527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把</a:t>
            </a:r>
            <a:r>
              <a:rPr lang="en-US" altLang="zh-TW" b="1" dirty="0"/>
              <a:t>M2</a:t>
            </a:r>
            <a:r>
              <a:rPr lang="zh-TW" altLang="en-US" b="1" dirty="0"/>
              <a:t>尼龍螺絲帽</a:t>
            </a:r>
            <a:endParaRPr lang="en-US" altLang="zh-TW" b="1" dirty="0"/>
          </a:p>
          <a:p>
            <a:r>
              <a:rPr lang="zh-TW" altLang="en-US" b="1" dirty="0"/>
              <a:t>放於定位器上，</a:t>
            </a:r>
            <a:endParaRPr lang="en-US" altLang="zh-TW" b="1" dirty="0"/>
          </a:p>
          <a:p>
            <a:r>
              <a:rPr lang="zh-TW" altLang="en-US" b="1" dirty="0"/>
              <a:t>平面端面向定位器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43608" y="47971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M2</a:t>
            </a:r>
            <a:r>
              <a:rPr lang="zh-TW" altLang="en-US" b="1" dirty="0"/>
              <a:t>螺絲帽</a:t>
            </a:r>
            <a:endParaRPr lang="en-US" altLang="zh-TW" b="1" dirty="0"/>
          </a:p>
          <a:p>
            <a:r>
              <a:rPr lang="zh-TW" altLang="en-US" b="1" dirty="0"/>
              <a:t>安裝定位器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6372200" y="1700808"/>
            <a:ext cx="648072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" name="圖片 2" descr="20210202_123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16216" y="5517232"/>
            <a:ext cx="2195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/>
              <a:t>完成安裝</a:t>
            </a:r>
          </a:p>
        </p:txBody>
      </p:sp>
    </p:spTree>
    <p:extLst>
      <p:ext uri="{BB962C8B-B14F-4D97-AF65-F5344CB8AC3E}">
        <p14:creationId xmlns:p14="http://schemas.microsoft.com/office/powerpoint/2010/main" xmlns="" val="347060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 descr="C:\Users\ckw\Downloads\WhatsApp Image 2022-05-23 at 9.45.32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50000" cy="5400000"/>
          </a:xfrm>
          <a:prstGeom prst="rect">
            <a:avLst/>
          </a:prstGeom>
          <a:noFill/>
        </p:spPr>
      </p:pic>
      <p:pic>
        <p:nvPicPr>
          <p:cNvPr id="1027" name="Picture 3" descr="C:\Users\ckw\Downloads\WhatsApp Image 2022-05-23 at 9.45.44 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050000" cy="5400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364088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升降裝置底板面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766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升降裝置底板底</a:t>
            </a:r>
            <a:endParaRPr lang="zh-TW" altLang="en-US" sz="24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3FD8DDC1-BBF2-76C8-CC3A-2C84096919F3}"/>
              </a:ext>
            </a:extLst>
          </p:cNvPr>
          <p:cNvSpPr txBox="1"/>
          <p:nvPr/>
        </p:nvSpPr>
        <p:spPr>
          <a:xfrm>
            <a:off x="1475656" y="429309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馬達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由此處套入底板</a:t>
            </a:r>
            <a:endParaRPr lang="zh-HK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2195736" y="3140968"/>
            <a:ext cx="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3FD8DDC1-BBF2-76C8-CC3A-2C84096919F3}"/>
              </a:ext>
            </a:extLst>
          </p:cNvPr>
          <p:cNvSpPr txBox="1"/>
          <p:nvPr/>
        </p:nvSpPr>
        <p:spPr>
          <a:xfrm>
            <a:off x="7164288" y="28529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下有擴孔</a:t>
            </a:r>
            <a:endParaRPr lang="zh-HK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>
            <a:stCxn id="10" idx="1"/>
          </p:cNvCxnSpPr>
          <p:nvPr/>
        </p:nvCxnSpPr>
        <p:spPr>
          <a:xfrm flipH="1" flipV="1">
            <a:off x="6588224" y="2780928"/>
            <a:ext cx="576064" cy="2720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6588224" y="3356993"/>
            <a:ext cx="648072" cy="7200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53C3916-AD9C-8132-8942-C8658A2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571F-D0C6-45AA-BBE3-9D37CE1623B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xmlns="" id="{2957D055-EA1E-CFCD-9DC2-5FF5A9D09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FD8DDC1-BBF2-76C8-CC3A-2C84096919F3}"/>
              </a:ext>
            </a:extLst>
          </p:cNvPr>
          <p:cNvSpPr txBox="1"/>
          <p:nvPr/>
        </p:nvSpPr>
        <p:spPr>
          <a:xfrm>
            <a:off x="3707904" y="83671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套入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9g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伺服馬達到升降裝置底板</a:t>
            </a:r>
            <a:endParaRPr lang="zh-HK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40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3878</TotalTime>
  <Words>323</Words>
  <Application>Microsoft Office PowerPoint</Application>
  <PresentationFormat>如螢幕大小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旅程</vt:lpstr>
      <vt:lpstr>投影片 1</vt:lpstr>
      <vt:lpstr>大師級 先行者 升降裝置裝嵌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完</vt:lpstr>
    </vt:vector>
  </TitlesOfParts>
  <Company>Buddhist Ho Nam Kam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組裝高速齒輪箱</dc:title>
  <dc:creator>ckw</dc:creator>
  <cp:lastModifiedBy>ckw</cp:lastModifiedBy>
  <cp:revision>893</cp:revision>
  <dcterms:created xsi:type="dcterms:W3CDTF">2017-04-14T01:55:35Z</dcterms:created>
  <dcterms:modified xsi:type="dcterms:W3CDTF">2022-05-23T02:01:48Z</dcterms:modified>
</cp:coreProperties>
</file>