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sldIdLst>
    <p:sldId id="339" r:id="rId2"/>
    <p:sldId id="256" r:id="rId3"/>
    <p:sldId id="340" r:id="rId4"/>
    <p:sldId id="651" r:id="rId5"/>
    <p:sldId id="636" r:id="rId6"/>
    <p:sldId id="611" r:id="rId7"/>
    <p:sldId id="637" r:id="rId8"/>
    <p:sldId id="638" r:id="rId9"/>
    <p:sldId id="639" r:id="rId10"/>
    <p:sldId id="640" r:id="rId11"/>
    <p:sldId id="641" r:id="rId12"/>
    <p:sldId id="642" r:id="rId13"/>
    <p:sldId id="643" r:id="rId14"/>
    <p:sldId id="644" r:id="rId15"/>
    <p:sldId id="645" r:id="rId16"/>
    <p:sldId id="646" r:id="rId17"/>
    <p:sldId id="647" r:id="rId18"/>
    <p:sldId id="648" r:id="rId19"/>
    <p:sldId id="649" r:id="rId20"/>
    <p:sldId id="650" r:id="rId21"/>
    <p:sldId id="652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2" r:id="rId32"/>
    <p:sldId id="663" r:id="rId33"/>
    <p:sldId id="664" r:id="rId34"/>
    <p:sldId id="665" r:id="rId35"/>
    <p:sldId id="666" r:id="rId36"/>
    <p:sldId id="667" r:id="rId37"/>
    <p:sldId id="668" r:id="rId38"/>
    <p:sldId id="669" r:id="rId39"/>
    <p:sldId id="670" r:id="rId40"/>
    <p:sldId id="671" r:id="rId41"/>
    <p:sldId id="672" r:id="rId42"/>
    <p:sldId id="673" r:id="rId43"/>
    <p:sldId id="674" r:id="rId44"/>
    <p:sldId id="675" r:id="rId45"/>
    <p:sldId id="676" r:id="rId46"/>
    <p:sldId id="278" r:id="rId4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624" autoAdjust="0"/>
  </p:normalViewPr>
  <p:slideViewPr>
    <p:cSldViewPr>
      <p:cViewPr>
        <p:scale>
          <a:sx n="60" d="100"/>
          <a:sy n="60" d="100"/>
        </p:scale>
        <p:origin x="-146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85DA-4E1D-4443-99C6-D11D8619CEB2}" type="datetimeFigureOut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3B898-3DF8-483E-84A3-4EDADDE201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B915-CB30-40B6-8683-0DBD09A9D07D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B38B-75C5-4AE5-97B9-6F27CB066BCC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BD5F-FD54-4C47-ADEB-728816F1027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066B-248F-451B-B27F-31E1557FEAB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A962A-1A81-40BC-B2FC-2F358E0E6D97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4FEE-7099-4BBD-AC01-D5082F974BA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00CF9-825C-4EBE-A1C2-AC216815130A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4A9F-E233-477F-B0F1-45F08F2C0312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E275-A0B8-4E55-982D-B839E4B3D36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4B78-496D-417F-BA00-ED74AC40CB2E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C7BF-2C91-4423-9C32-433D27FE8437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A9CBBA-A792-4B2B-8522-F1BF04B8E9E5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71600" y="548680"/>
            <a:ext cx="647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600" b="1" dirty="0" smtClean="0">
                <a:latin typeface="標楷體" pitchFamily="65" charset="-120"/>
                <a:ea typeface="標楷體" pitchFamily="65" charset="-120"/>
              </a:rPr>
              <a:t>優質教育基金</a:t>
            </a:r>
          </a:p>
          <a:p>
            <a:r>
              <a:rPr lang="zh-TW" altLang="zh-TW" sz="6600" b="1" dirty="0" smtClean="0">
                <a:latin typeface="標楷體" pitchFamily="65" charset="-120"/>
                <a:ea typeface="標楷體" pitchFamily="65" charset="-120"/>
              </a:rPr>
              <a:t>「主題網絡計劃」</a:t>
            </a:r>
            <a:endParaRPr lang="en-US" altLang="zh-TW" sz="6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2021-2022</a:t>
            </a:r>
            <a:endParaRPr lang="en-US" altLang="zh-TW" sz="66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52600" y="3917955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透過機械人活動</a:t>
            </a:r>
            <a:endParaRPr lang="en-US" altLang="zh-TW" sz="5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促進高小</a:t>
            </a:r>
            <a:r>
              <a:rPr lang="en-US" altLang="zh-TW" sz="5400" b="1" dirty="0" smtClean="0">
                <a:latin typeface="標楷體" pitchFamily="65" charset="-120"/>
                <a:ea typeface="標楷體" pitchFamily="65" charset="-120"/>
              </a:rPr>
              <a:t>STEM</a:t>
            </a:r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教育</a:t>
            </a:r>
            <a:endParaRPr lang="zh-TW" altLang="en-US" sz="54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3" name="圖片 2" descr="20210205_144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5576" y="3326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en-US" altLang="zh-TW" b="1" dirty="0" smtClean="0"/>
          </a:p>
          <a:p>
            <a:r>
              <a:rPr lang="zh-TW" altLang="en-US" b="1" dirty="0" smtClean="0"/>
              <a:t>穿過六足機體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2195736" y="1124744"/>
            <a:ext cx="288032" cy="23762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3" name="圖片 2" descr="20210205_144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95536" y="47971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鎖上白膠通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1115616" y="3356992"/>
            <a:ext cx="792088" cy="14401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3" name="圖片 2" descr="20210205_144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44016" y="3068960"/>
            <a:ext cx="169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en-US" altLang="zh-TW" b="1" dirty="0" smtClean="0"/>
          </a:p>
          <a:p>
            <a:r>
              <a:rPr lang="zh-TW" altLang="en-US" b="1" dirty="0" smtClean="0"/>
              <a:t>穿過六足機體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1835696" y="3645024"/>
            <a:ext cx="1368152" cy="12241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3" name="圖片 2" descr="20210205_144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67544" y="37890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鎖上白膠通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1331640" y="4293096"/>
            <a:ext cx="1296144" cy="2880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3" name="圖片 2" descr="20210205_145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707904" y="33265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擴展板</a:t>
            </a:r>
            <a:endParaRPr lang="en-US" altLang="zh-TW" b="1" dirty="0" smtClean="0"/>
          </a:p>
          <a:p>
            <a:r>
              <a:rPr lang="zh-TW" altLang="en-US" b="1" dirty="0" smtClean="0"/>
              <a:t>放於四支白膠通上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827584" y="54452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Microbit</a:t>
            </a:r>
            <a:r>
              <a:rPr lang="zh-TW" altLang="en-US" b="1" dirty="0" smtClean="0"/>
              <a:t>插槽向外</a:t>
            </a:r>
            <a:endParaRPr lang="zh-TW" altLang="en-US" b="1" dirty="0"/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2483768" y="3356992"/>
            <a:ext cx="1584176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940152" y="522920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電池盒電線在</a:t>
            </a:r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擴展板底下穿過</a:t>
            </a:r>
            <a:endParaRPr lang="zh-TW" altLang="en-US" b="1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4572000" y="4005064"/>
            <a:ext cx="1368152" cy="15121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3" name="圖片 2" descr="20210205_145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923928" y="6926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穿上</a:t>
            </a:r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5076056" y="1124744"/>
            <a:ext cx="936104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3" name="圖片 2" descr="20210205_15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707904" y="4046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穿上</a:t>
            </a:r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2627784" y="836712"/>
            <a:ext cx="1656184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3" name="圖片 2" descr="20210205_15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055768" y="19888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穿上</a:t>
            </a:r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6516216" y="2420888"/>
            <a:ext cx="1691680" cy="1800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3" name="圖片 2" descr="20210205_150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0" y="27089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穿上</a:t>
            </a:r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1152128" y="3140968"/>
            <a:ext cx="1331640" cy="15121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3" name="圖片 2" descr="20210205_150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15616" y="112474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使用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十字螺絲起子</a:t>
            </a:r>
            <a:endParaRPr lang="en-US" altLang="zh-TW" b="1" dirty="0" smtClean="0"/>
          </a:p>
          <a:p>
            <a:r>
              <a:rPr lang="zh-TW" altLang="en-US" b="1" dirty="0" smtClean="0"/>
              <a:t>鎖緊螺絲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43808" y="1124744"/>
            <a:ext cx="5328592" cy="2662535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大師級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先行者裝嵌</a:t>
            </a:r>
            <a:endParaRPr lang="zh-TW" altLang="en-US" sz="7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3" name="圖片 2" descr="20210205_151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3" name="圖片 2" descr="20210205_151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851920" y="35010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六足機體底部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3" name="圖片 2" descr="20210205_151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732240" y="213285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把電池盒貼於六足機體底部</a:t>
            </a:r>
            <a:endParaRPr lang="en-US" altLang="zh-TW" b="1" dirty="0" smtClean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4644008" y="2924944"/>
            <a:ext cx="2304256" cy="13681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539552" y="42930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電池盒開關</a:t>
            </a:r>
            <a:endParaRPr lang="en-US" altLang="zh-TW" b="1" dirty="0" smtClean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2195736" y="4581128"/>
            <a:ext cx="1512168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3" name="圖片 2" descr="20210208_111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228184" y="15567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杜邦線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771800" y="17008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3" name="圖片 2" descr="20210208_111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07704" y="14847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杜邦線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4211960" y="206084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馬達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3" name="圖片 2" descr="20210208_111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3" name="圖片 2" descr="20210208_111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259632" y="378904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杜邦線穿過</a:t>
            </a:r>
            <a:endParaRPr lang="en-US" altLang="zh-TW" b="1" dirty="0" smtClean="0"/>
          </a:p>
          <a:p>
            <a:r>
              <a:rPr lang="zh-TW" altLang="en-US" b="1" dirty="0" smtClean="0"/>
              <a:t>馬達的金屬片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5" name="圖片 4" descr="20210208_112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3" name="圖片 2" descr="20210208_112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491880" y="49411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杜邦線穿過馬達</a:t>
            </a:r>
            <a:endParaRPr lang="en-US" altLang="zh-TW" b="1" dirty="0" smtClean="0"/>
          </a:p>
          <a:p>
            <a:r>
              <a:rPr lang="zh-TW" altLang="en-US" b="1" dirty="0" smtClean="0"/>
              <a:t>另一邊的金屬片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3" name="圖片 2" descr="20210208_112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20210208_135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380312" y="40466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升降裝置</a:t>
            </a:r>
            <a:endParaRPr lang="zh-TW" altLang="en-US" sz="2000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5796136" y="764704"/>
            <a:ext cx="1656184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7308304" y="17008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夾持裝置</a:t>
            </a:r>
            <a:endParaRPr lang="zh-TW" altLang="en-US" sz="2000" b="1" dirty="0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6876256" y="2132856"/>
            <a:ext cx="1008112" cy="23762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67544" y="594928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latin typeface="+mn-ea"/>
              </a:rPr>
              <a:t>Microbit</a:t>
            </a:r>
            <a:r>
              <a:rPr lang="zh-TW" altLang="en-US" sz="2000" b="1" dirty="0" smtClean="0">
                <a:latin typeface="+mn-ea"/>
              </a:rPr>
              <a:t>板</a:t>
            </a:r>
            <a:endParaRPr lang="zh-TW" altLang="en-US" sz="2000" b="1" dirty="0">
              <a:latin typeface="+mn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51520" y="2606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latin typeface="+mn-ea"/>
              </a:rPr>
              <a:t>Robotbit</a:t>
            </a:r>
            <a:r>
              <a:rPr lang="zh-TW" altLang="en-US" sz="2000" b="1" dirty="0" smtClean="0">
                <a:latin typeface="+mn-ea"/>
              </a:rPr>
              <a:t>擴展板</a:t>
            </a:r>
            <a:endParaRPr lang="zh-TW" altLang="en-US" sz="2000" b="1" dirty="0">
              <a:latin typeface="+mn-ea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899592" y="836712"/>
            <a:ext cx="1440160" cy="19442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1043608" y="2564904"/>
            <a:ext cx="432048" cy="33843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3275856" y="602128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六足機體</a:t>
            </a:r>
            <a:endParaRPr lang="zh-TW" altLang="en-US" sz="2000" b="1" dirty="0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3995936" y="5157192"/>
            <a:ext cx="36004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3" name="圖片 2" descr="20210208_112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3" name="圖片 2" descr="20210208_112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627784" y="26064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把已連接杜邦線</a:t>
            </a:r>
            <a:endParaRPr lang="en-US" altLang="zh-TW" b="1" dirty="0" smtClean="0"/>
          </a:p>
          <a:p>
            <a:r>
              <a:rPr lang="zh-TW" altLang="en-US" b="1" dirty="0" smtClean="0"/>
              <a:t>的馬達放回齒輪箱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2915816" y="980728"/>
            <a:ext cx="648072" cy="129614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3" name="圖片 2" descr="20210208_112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3923928" y="764704"/>
            <a:ext cx="50405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4211960" y="5373216"/>
            <a:ext cx="50405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508104" y="18864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馬達上方的杜邦線連接</a:t>
            </a:r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板左方的</a:t>
            </a:r>
            <a:r>
              <a:rPr lang="en-US" altLang="zh-TW" b="1" dirty="0" smtClean="0"/>
              <a:t>M1B+</a:t>
            </a:r>
            <a:r>
              <a:rPr lang="zh-TW" altLang="en-US" b="1" dirty="0" smtClean="0"/>
              <a:t>插座</a:t>
            </a:r>
            <a:endParaRPr lang="zh-TW" altLang="en-US" b="1" dirty="0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4644008" y="1268760"/>
            <a:ext cx="1656184" cy="40324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>
            <a:off x="4499992" y="548680"/>
            <a:ext cx="1008112" cy="39604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圖片 4" descr="20210208_112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4067944" y="764704"/>
            <a:ext cx="50405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355976" y="5517232"/>
            <a:ext cx="50405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012160" y="18864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馬達下方的杜邦線連接</a:t>
            </a:r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板左方的</a:t>
            </a:r>
            <a:r>
              <a:rPr lang="en-US" altLang="zh-TW" b="1" dirty="0" smtClean="0"/>
              <a:t>M1B-</a:t>
            </a:r>
            <a:r>
              <a:rPr lang="zh-TW" altLang="en-US" b="1" dirty="0" smtClean="0"/>
              <a:t>插座</a:t>
            </a:r>
            <a:endParaRPr lang="zh-TW" altLang="en-US" b="1" dirty="0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4788024" y="1268760"/>
            <a:ext cx="1512168" cy="42484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4644008" y="620688"/>
            <a:ext cx="136815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3" name="圖片 2" descr="20210208_112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3" name="圖片 2" descr="20210208_112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948264" y="170080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把已連接杜邦線</a:t>
            </a:r>
            <a:endParaRPr lang="en-US" altLang="zh-TW" b="1" dirty="0" smtClean="0"/>
          </a:p>
          <a:p>
            <a:r>
              <a:rPr lang="zh-TW" altLang="en-US" b="1" dirty="0" smtClean="0"/>
              <a:t>的馬達放回</a:t>
            </a:r>
            <a:endParaRPr lang="en-US" altLang="zh-TW" b="1" dirty="0" smtClean="0"/>
          </a:p>
          <a:p>
            <a:r>
              <a:rPr lang="zh-TW" altLang="en-US" b="1" dirty="0" smtClean="0"/>
              <a:t>另一邊齒輪箱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20210208_114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4067944" y="404664"/>
            <a:ext cx="50405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267744" y="5949280"/>
            <a:ext cx="720080" cy="720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876256" y="47667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馬達上方的杜邦線連接</a:t>
            </a:r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板右方的</a:t>
            </a:r>
            <a:r>
              <a:rPr lang="en-US" altLang="zh-TW" b="1" dirty="0" smtClean="0"/>
              <a:t>M2A+</a:t>
            </a:r>
            <a:r>
              <a:rPr lang="zh-TW" altLang="en-US" b="1" dirty="0" smtClean="0"/>
              <a:t>插座</a:t>
            </a:r>
            <a:endParaRPr lang="zh-TW" altLang="en-US" b="1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2915816" y="1412776"/>
            <a:ext cx="4536504" cy="46085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H="1" flipV="1">
            <a:off x="4644008" y="692696"/>
            <a:ext cx="2160240" cy="1800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5" name="圖片 4" descr="20210208_115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5796136" y="1052736"/>
            <a:ext cx="50405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067944" y="6309320"/>
            <a:ext cx="504056" cy="5486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691680" y="33265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馬達下方的杜邦線連接</a:t>
            </a:r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板左方的</a:t>
            </a:r>
            <a:r>
              <a:rPr lang="en-US" altLang="zh-TW" b="1" dirty="0" smtClean="0"/>
              <a:t>M2A-</a:t>
            </a:r>
            <a:r>
              <a:rPr lang="zh-TW" altLang="en-US" b="1" dirty="0" smtClean="0"/>
              <a:t>插座</a:t>
            </a:r>
            <a:endParaRPr lang="zh-TW" altLang="en-US" b="1" dirty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2915816" y="1268760"/>
            <a:ext cx="1296144" cy="49685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3635896" y="836712"/>
            <a:ext cx="2160240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3" name="圖片 2" descr="20210208_115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3" name="圖片 2" descr="20210208_115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195736" y="1772816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err="1" smtClean="0">
                <a:latin typeface="標楷體" pitchFamily="65" charset="-120"/>
                <a:ea typeface="標楷體" pitchFamily="65" charset="-120"/>
              </a:rPr>
              <a:t>Robotbit</a:t>
            </a:r>
            <a:r>
              <a:rPr lang="en-US" altLang="zh-TW" sz="7200" b="1" dirty="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r>
              <a:rPr lang="zh-TW" altLang="en-US" sz="7200" b="1" dirty="0" smtClean="0">
                <a:latin typeface="標楷體" pitchFamily="65" charset="-120"/>
                <a:ea typeface="標楷體" pitchFamily="65" charset="-120"/>
              </a:rPr>
              <a:t>擴展板組裝</a:t>
            </a:r>
            <a:endParaRPr lang="zh-TW" altLang="en-US" sz="7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553" y="908720"/>
            <a:ext cx="7660847" cy="538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23528" y="33265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測試前行及後退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3" name="圖片 2" descr="20210208_12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24328" y="13314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前行</a:t>
            </a:r>
            <a:endParaRPr lang="zh-TW" altLang="en-US" b="1" dirty="0"/>
          </a:p>
        </p:txBody>
      </p:sp>
      <p:sp>
        <p:nvSpPr>
          <p:cNvPr id="7" name="向下箭號 6"/>
          <p:cNvSpPr/>
          <p:nvPr/>
        </p:nvSpPr>
        <p:spPr>
          <a:xfrm flipV="1">
            <a:off x="7740352" y="1772816"/>
            <a:ext cx="360040" cy="21602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3" name="圖片 2" descr="20210208_121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23528" y="17728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後退</a:t>
            </a:r>
            <a:endParaRPr lang="zh-TW" altLang="en-US" b="1" dirty="0"/>
          </a:p>
        </p:txBody>
      </p:sp>
      <p:sp>
        <p:nvSpPr>
          <p:cNvPr id="9" name="向下箭號 8"/>
          <p:cNvSpPr/>
          <p:nvPr/>
        </p:nvSpPr>
        <p:spPr>
          <a:xfrm>
            <a:off x="467544" y="2276872"/>
            <a:ext cx="360040" cy="208823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23528" y="33265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測試左轉及右轉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865" y="908720"/>
            <a:ext cx="7396511" cy="543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3" name="圖片 2" descr="20210208_122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96336" y="6926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左轉</a:t>
            </a:r>
            <a:endParaRPr lang="zh-TW" altLang="en-US" b="1" dirty="0"/>
          </a:p>
        </p:txBody>
      </p:sp>
      <p:sp>
        <p:nvSpPr>
          <p:cNvPr id="8" name="右彎箭號 7"/>
          <p:cNvSpPr/>
          <p:nvPr/>
        </p:nvSpPr>
        <p:spPr>
          <a:xfrm flipH="1">
            <a:off x="7452320" y="1196752"/>
            <a:ext cx="936104" cy="1152128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3" name="圖片 2" descr="20210208_122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83568" y="26064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右轉</a:t>
            </a:r>
            <a:endParaRPr lang="zh-TW" altLang="en-US" b="1" dirty="0"/>
          </a:p>
        </p:txBody>
      </p:sp>
      <p:sp>
        <p:nvSpPr>
          <p:cNvPr id="5" name="右彎箭號 4"/>
          <p:cNvSpPr/>
          <p:nvPr/>
        </p:nvSpPr>
        <p:spPr>
          <a:xfrm>
            <a:off x="539552" y="764704"/>
            <a:ext cx="1008112" cy="1152128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43808" y="548680"/>
            <a:ext cx="3888432" cy="4666530"/>
          </a:xfrm>
        </p:spPr>
        <p:txBody>
          <a:bodyPr>
            <a:noAutofit/>
          </a:bodyPr>
          <a:lstStyle/>
          <a:p>
            <a:r>
              <a:rPr lang="zh-TW" altLang="en-US" sz="25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完</a:t>
            </a:r>
            <a:endParaRPr lang="zh-TW" altLang="en-US" sz="25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3" name="圖片 2" descr="20210205_124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131840" y="15567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5940152" y="42930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2051720" y="15475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白膠通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3203848" y="33477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電池盒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115616" y="544522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擴展板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827584" y="14847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杜邦線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3" name="圖片 2" descr="20210205_144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5576" y="3326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en-US" altLang="zh-TW" b="1" dirty="0" smtClean="0"/>
          </a:p>
          <a:p>
            <a:r>
              <a:rPr lang="zh-TW" altLang="en-US" b="1" dirty="0" smtClean="0"/>
              <a:t>穿過六足機體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2195736" y="1124744"/>
            <a:ext cx="1440160" cy="18722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3" name="圖片 2" descr="20210205_144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83568" y="45091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鎖上白膠通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1691680" y="2708920"/>
            <a:ext cx="1584176" cy="16561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4" name="圖片 3" descr="20210205_144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23528" y="328498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en-US" altLang="zh-TW" b="1" dirty="0" smtClean="0"/>
          </a:p>
          <a:p>
            <a:r>
              <a:rPr lang="zh-TW" altLang="en-US" b="1" dirty="0" smtClean="0"/>
              <a:t>穿過六足機體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1979712" y="3645024"/>
            <a:ext cx="2592288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3" name="圖片 2" descr="20210205_144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67544" y="47251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鎖上白膠通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1907704" y="4149080"/>
            <a:ext cx="1944216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3448</TotalTime>
  <Words>308</Words>
  <Application>Microsoft Office PowerPoint</Application>
  <PresentationFormat>如螢幕大小 (4:3)</PresentationFormat>
  <Paragraphs>110</Paragraphs>
  <Slides>46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47" baseType="lpstr">
      <vt:lpstr>旅程</vt:lpstr>
      <vt:lpstr>投影片 1</vt:lpstr>
      <vt:lpstr>大師級 先行者裝嵌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完</vt:lpstr>
    </vt:vector>
  </TitlesOfParts>
  <Company>Buddhist Ho Nam Kam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組裝高速齒輪箱</dc:title>
  <dc:creator>ckw</dc:creator>
  <cp:lastModifiedBy>ckw</cp:lastModifiedBy>
  <cp:revision>836</cp:revision>
  <dcterms:created xsi:type="dcterms:W3CDTF">2017-04-14T01:55:35Z</dcterms:created>
  <dcterms:modified xsi:type="dcterms:W3CDTF">2021-10-12T03:41:04Z</dcterms:modified>
</cp:coreProperties>
</file>