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2.xml" ContentType="application/inkml+xml"/>
  <Override PartName="/ppt/ink/ink13.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sldIdLst>
    <p:sldId id="256" r:id="rId2"/>
    <p:sldId id="1235" r:id="rId3"/>
    <p:sldId id="267" r:id="rId4"/>
    <p:sldId id="258" r:id="rId5"/>
    <p:sldId id="263" r:id="rId6"/>
    <p:sldId id="266" r:id="rId7"/>
    <p:sldId id="264" r:id="rId8"/>
    <p:sldId id="262" r:id="rId9"/>
    <p:sldId id="260" r:id="rId10"/>
    <p:sldId id="1205" r:id="rId11"/>
    <p:sldId id="1236" r:id="rId12"/>
    <p:sldId id="1237" r:id="rId13"/>
    <p:sldId id="1238" r:id="rId14"/>
    <p:sldId id="1239" r:id="rId15"/>
    <p:sldId id="1229" r:id="rId16"/>
    <p:sldId id="1231" r:id="rId17"/>
    <p:sldId id="1207" r:id="rId18"/>
    <p:sldId id="1209" r:id="rId19"/>
    <p:sldId id="1210" r:id="rId20"/>
    <p:sldId id="1177" r:id="rId21"/>
    <p:sldId id="1206" r:id="rId22"/>
    <p:sldId id="1211" r:id="rId23"/>
    <p:sldId id="1214" r:id="rId24"/>
    <p:sldId id="1201" r:id="rId25"/>
    <p:sldId id="1212" r:id="rId26"/>
    <p:sldId id="1192" r:id="rId27"/>
    <p:sldId id="1215" r:id="rId28"/>
    <p:sldId id="1216" r:id="rId29"/>
    <p:sldId id="1217" r:id="rId30"/>
    <p:sldId id="1218" r:id="rId31"/>
    <p:sldId id="1234" r:id="rId32"/>
    <p:sldId id="1223" r:id="rId33"/>
    <p:sldId id="1194" r:id="rId34"/>
    <p:sldId id="1195" r:id="rId35"/>
    <p:sldId id="1224" r:id="rId36"/>
    <p:sldId id="1196" r:id="rId37"/>
    <p:sldId id="1230" r:id="rId38"/>
    <p:sldId id="123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CF6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69131"/>
  </p:normalViewPr>
  <p:slideViewPr>
    <p:cSldViewPr snapToGrid="0" snapToObjects="1">
      <p:cViewPr varScale="1">
        <p:scale>
          <a:sx n="77" d="100"/>
          <a:sy n="77" d="100"/>
        </p:scale>
        <p:origin x="414" y="78"/>
      </p:cViewPr>
      <p:guideLst/>
    </p:cSldViewPr>
  </p:slideViewPr>
  <p:notesTextViewPr>
    <p:cViewPr>
      <p:scale>
        <a:sx n="95" d="100"/>
        <a:sy n="9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20141B-9F19-BF44-A7C0-D69E2BBB2A7C}" type="doc">
      <dgm:prSet loTypeId="urn:microsoft.com/office/officeart/2005/8/layout/process5" loCatId="process" qsTypeId="urn:microsoft.com/office/officeart/2005/8/quickstyle/simple4" qsCatId="simple" csTypeId="urn:microsoft.com/office/officeart/2005/8/colors/colorful4" csCatId="colorful" phldr="1"/>
      <dgm:spPr/>
      <dgm:t>
        <a:bodyPr/>
        <a:lstStyle/>
        <a:p>
          <a:endParaRPr lang="en-US"/>
        </a:p>
      </dgm:t>
    </dgm:pt>
    <dgm:pt modelId="{A9907DF5-70FF-184C-97C7-AB24389501B2}">
      <dgm:prSet phldrT="[Text]" custT="1"/>
      <dgm:spPr/>
      <dgm:t>
        <a:bodyPr/>
        <a:lstStyle/>
        <a:p>
          <a:r>
            <a:rPr lang="en-US" sz="2400" b="1" dirty="0" err="1">
              <a:latin typeface="+mn-lt"/>
            </a:rPr>
            <a:t>採集樣本</a:t>
          </a:r>
          <a:endParaRPr lang="en-US" sz="2400" b="1" dirty="0">
            <a:latin typeface="+mn-lt"/>
          </a:endParaRPr>
        </a:p>
      </dgm:t>
    </dgm:pt>
    <dgm:pt modelId="{7A69FA65-AB5F-9748-88E7-529E28A6CD77}" type="parTrans" cxnId="{B79FD7E6-E0A6-8B4A-9F55-461F4E50F3E6}">
      <dgm:prSet/>
      <dgm:spPr/>
      <dgm:t>
        <a:bodyPr/>
        <a:lstStyle/>
        <a:p>
          <a:endParaRPr lang="en-US" sz="2400" b="1">
            <a:latin typeface="+mn-lt"/>
          </a:endParaRPr>
        </a:p>
      </dgm:t>
    </dgm:pt>
    <dgm:pt modelId="{3F3D2A6E-0AC2-6341-85F8-F8C8658E8008}" type="sibTrans" cxnId="{B79FD7E6-E0A6-8B4A-9F55-461F4E50F3E6}">
      <dgm:prSet custT="1"/>
      <dgm:spPr/>
      <dgm:t>
        <a:bodyPr/>
        <a:lstStyle/>
        <a:p>
          <a:endParaRPr lang="en-US" sz="2400" b="1">
            <a:latin typeface="+mn-lt"/>
          </a:endParaRPr>
        </a:p>
      </dgm:t>
    </dgm:pt>
    <dgm:pt modelId="{0B8BA109-390D-4525-8D7F-9B881494DB9D}">
      <dgm:prSet custT="1"/>
      <dgm:spPr/>
      <dgm:t>
        <a:bodyPr/>
        <a:lstStyle/>
        <a:p>
          <a:r>
            <a:rPr lang="en-US" altLang="zh-CN" sz="2400" b="1" dirty="0">
              <a:latin typeface="+mn-lt"/>
            </a:rPr>
            <a:t>DNA</a:t>
          </a:r>
          <a:r>
            <a:rPr lang="en-US" altLang="zh-TW" sz="2400" b="1" dirty="0">
              <a:latin typeface="+mn-lt"/>
            </a:rPr>
            <a:t> </a:t>
          </a:r>
          <a:r>
            <a:rPr lang="zh-TW" altLang="en-US" sz="2400" b="1" dirty="0">
              <a:latin typeface="+mn-lt"/>
            </a:rPr>
            <a:t>提取</a:t>
          </a:r>
          <a:endParaRPr lang="zh-TW" altLang="zh-CN" sz="2400" b="1" dirty="0">
            <a:latin typeface="+mn-lt"/>
          </a:endParaRPr>
        </a:p>
      </dgm:t>
    </dgm:pt>
    <dgm:pt modelId="{DA1A690E-AB02-4AD1-9A21-79996F67907E}" type="parTrans" cxnId="{A3920E60-748F-41FD-9AF1-4E22AC4ABA47}">
      <dgm:prSet/>
      <dgm:spPr/>
      <dgm:t>
        <a:bodyPr/>
        <a:lstStyle/>
        <a:p>
          <a:endParaRPr lang="zh-TW" altLang="en-US" sz="2400" b="1">
            <a:latin typeface="+mn-lt"/>
          </a:endParaRPr>
        </a:p>
      </dgm:t>
    </dgm:pt>
    <dgm:pt modelId="{6A01D315-63D3-4150-821B-96A6C4AF278F}" type="sibTrans" cxnId="{A3920E60-748F-41FD-9AF1-4E22AC4ABA47}">
      <dgm:prSet custT="1"/>
      <dgm:spPr/>
      <dgm:t>
        <a:bodyPr/>
        <a:lstStyle/>
        <a:p>
          <a:endParaRPr lang="zh-TW" altLang="en-US" sz="2400" b="1">
            <a:latin typeface="+mn-lt"/>
          </a:endParaRPr>
        </a:p>
      </dgm:t>
    </dgm:pt>
    <dgm:pt modelId="{355CF21A-0569-4ED9-B7A9-6882E9F60796}">
      <dgm:prSet custT="1"/>
      <dgm:spPr/>
      <dgm:t>
        <a:bodyPr/>
        <a:lstStyle/>
        <a:p>
          <a:r>
            <a:rPr lang="zh-TW" altLang="en-US" sz="2400" b="1" i="0" dirty="0">
              <a:latin typeface="+mn-lt"/>
            </a:rPr>
            <a:t>聚合酶連鎖反應</a:t>
          </a:r>
          <a:r>
            <a:rPr lang="en-US" altLang="zh-TW" sz="2400" b="1" i="0" dirty="0">
              <a:latin typeface="+mn-lt"/>
            </a:rPr>
            <a:t> (PCR)</a:t>
          </a:r>
          <a:endParaRPr lang="zh-TW" altLang="zh-CN" sz="2400" b="1" dirty="0">
            <a:latin typeface="+mn-lt"/>
          </a:endParaRPr>
        </a:p>
      </dgm:t>
    </dgm:pt>
    <dgm:pt modelId="{E74805C0-9689-4803-9FB8-9550AD37BF2C}" type="parTrans" cxnId="{A0292832-07D2-4C27-8B48-FA6CD6927731}">
      <dgm:prSet/>
      <dgm:spPr/>
      <dgm:t>
        <a:bodyPr/>
        <a:lstStyle/>
        <a:p>
          <a:endParaRPr lang="zh-TW" altLang="en-US" sz="2400" b="1">
            <a:latin typeface="+mn-lt"/>
          </a:endParaRPr>
        </a:p>
      </dgm:t>
    </dgm:pt>
    <dgm:pt modelId="{B63DED31-5E61-4B83-A5A7-DBD617331E19}" type="sibTrans" cxnId="{A0292832-07D2-4C27-8B48-FA6CD6927731}">
      <dgm:prSet custT="1"/>
      <dgm:spPr/>
      <dgm:t>
        <a:bodyPr/>
        <a:lstStyle/>
        <a:p>
          <a:endParaRPr lang="zh-TW" altLang="en-US" sz="2400" b="1">
            <a:latin typeface="+mn-lt"/>
          </a:endParaRPr>
        </a:p>
      </dgm:t>
    </dgm:pt>
    <dgm:pt modelId="{02384CD4-A70C-4115-AFCD-D46E9CFC8D90}">
      <dgm:prSet custT="1"/>
      <dgm:spPr/>
      <dgm:t>
        <a:bodyPr/>
        <a:lstStyle/>
        <a:p>
          <a:r>
            <a:rPr lang="en-US" altLang="zh-CN" sz="2400" b="1" dirty="0">
              <a:latin typeface="+mn-lt"/>
            </a:rPr>
            <a:t>DNA</a:t>
          </a:r>
          <a:r>
            <a:rPr lang="en-US" altLang="zh-TW" sz="2400" b="1" dirty="0">
              <a:latin typeface="+mn-lt"/>
            </a:rPr>
            <a:t> </a:t>
          </a:r>
          <a:r>
            <a:rPr lang="zh-TW" altLang="en-US" sz="2400" b="1" dirty="0">
              <a:latin typeface="+mn-lt"/>
            </a:rPr>
            <a:t>測序</a:t>
          </a:r>
          <a:r>
            <a:rPr lang="en-US" altLang="zh-TW" sz="2400" b="1" dirty="0">
              <a:latin typeface="+mn-lt"/>
            </a:rPr>
            <a:t> </a:t>
          </a:r>
          <a:endParaRPr lang="zh-TW" altLang="zh-CN" sz="2400" b="1" dirty="0">
            <a:latin typeface="+mn-lt"/>
          </a:endParaRPr>
        </a:p>
      </dgm:t>
    </dgm:pt>
    <dgm:pt modelId="{7214D235-73E4-4205-947D-866FFD99AD9D}" type="parTrans" cxnId="{65DD79D5-63BF-418A-B7A1-C751A4F64856}">
      <dgm:prSet/>
      <dgm:spPr/>
      <dgm:t>
        <a:bodyPr/>
        <a:lstStyle/>
        <a:p>
          <a:endParaRPr lang="zh-TW" altLang="en-US" sz="2400" b="1">
            <a:latin typeface="+mn-lt"/>
          </a:endParaRPr>
        </a:p>
      </dgm:t>
    </dgm:pt>
    <dgm:pt modelId="{7FA7CB3F-B57B-4974-9823-665ED925F0B9}" type="sibTrans" cxnId="{65DD79D5-63BF-418A-B7A1-C751A4F64856}">
      <dgm:prSet custT="1"/>
      <dgm:spPr/>
      <dgm:t>
        <a:bodyPr/>
        <a:lstStyle/>
        <a:p>
          <a:endParaRPr lang="zh-TW" altLang="en-US" sz="2400" b="1">
            <a:latin typeface="+mn-lt"/>
          </a:endParaRPr>
        </a:p>
      </dgm:t>
    </dgm:pt>
    <dgm:pt modelId="{A5DAC414-6EF7-405D-B6DC-BF57A545CCC7}">
      <dgm:prSet custT="1"/>
      <dgm:spPr/>
      <dgm:t>
        <a:bodyPr/>
        <a:lstStyle/>
        <a:p>
          <a:r>
            <a:rPr lang="zh-TW" altLang="en-US" sz="2400" b="1" dirty="0">
              <a:latin typeface="+mn-lt"/>
            </a:rPr>
            <a:t>數據分析</a:t>
          </a:r>
          <a:endParaRPr lang="zh-TW" altLang="zh-CN" sz="2400" b="1" dirty="0">
            <a:latin typeface="+mn-lt"/>
          </a:endParaRPr>
        </a:p>
      </dgm:t>
    </dgm:pt>
    <dgm:pt modelId="{1BF3D2F0-77F6-4300-8BAC-FCA8B6B5207D}" type="parTrans" cxnId="{CFBB8320-13A2-49AD-B515-FBE550A67EB1}">
      <dgm:prSet/>
      <dgm:spPr/>
      <dgm:t>
        <a:bodyPr/>
        <a:lstStyle/>
        <a:p>
          <a:endParaRPr lang="zh-TW" altLang="en-US" sz="2400" b="1">
            <a:latin typeface="+mn-lt"/>
          </a:endParaRPr>
        </a:p>
      </dgm:t>
    </dgm:pt>
    <dgm:pt modelId="{BE528F21-51E3-4154-9477-D05FAD03D6B5}" type="sibTrans" cxnId="{CFBB8320-13A2-49AD-B515-FBE550A67EB1}">
      <dgm:prSet/>
      <dgm:spPr/>
      <dgm:t>
        <a:bodyPr/>
        <a:lstStyle/>
        <a:p>
          <a:endParaRPr lang="zh-TW" altLang="en-US" sz="2400" b="1">
            <a:latin typeface="+mn-lt"/>
          </a:endParaRPr>
        </a:p>
      </dgm:t>
    </dgm:pt>
    <dgm:pt modelId="{94A8BEB0-1534-824B-BC1D-33BFE45A197D}">
      <dgm:prSet custT="1"/>
      <dgm:spPr/>
      <dgm:t>
        <a:bodyPr/>
        <a:lstStyle/>
        <a:p>
          <a:r>
            <a:rPr lang="zh-TW" altLang="en-US" sz="2400" b="1" dirty="0">
              <a:latin typeface="+mn-lt"/>
            </a:rPr>
            <a:t>凝膠電泳</a:t>
          </a:r>
        </a:p>
      </dgm:t>
    </dgm:pt>
    <dgm:pt modelId="{2F48FEC3-DDEE-7A4F-A3FB-2163000F9468}" type="parTrans" cxnId="{DB3967E7-DA83-EA45-BD85-C0CB8E7ED2D2}">
      <dgm:prSet/>
      <dgm:spPr/>
      <dgm:t>
        <a:bodyPr/>
        <a:lstStyle/>
        <a:p>
          <a:endParaRPr lang="en-GB" sz="2400" b="1">
            <a:latin typeface="+mn-lt"/>
          </a:endParaRPr>
        </a:p>
      </dgm:t>
    </dgm:pt>
    <dgm:pt modelId="{817CF826-B48B-0045-AE06-53DAF14E1B38}" type="sibTrans" cxnId="{DB3967E7-DA83-EA45-BD85-C0CB8E7ED2D2}">
      <dgm:prSet custT="1"/>
      <dgm:spPr/>
      <dgm:t>
        <a:bodyPr/>
        <a:lstStyle/>
        <a:p>
          <a:endParaRPr lang="en-GB" sz="2400" b="1">
            <a:latin typeface="+mn-lt"/>
          </a:endParaRPr>
        </a:p>
      </dgm:t>
    </dgm:pt>
    <dgm:pt modelId="{AAF0D80C-B8C7-874E-828E-142E007353F2}" type="pres">
      <dgm:prSet presAssocID="{D220141B-9F19-BF44-A7C0-D69E2BBB2A7C}" presName="diagram" presStyleCnt="0">
        <dgm:presLayoutVars>
          <dgm:dir/>
          <dgm:resizeHandles val="exact"/>
        </dgm:presLayoutVars>
      </dgm:prSet>
      <dgm:spPr/>
      <dgm:t>
        <a:bodyPr/>
        <a:lstStyle/>
        <a:p>
          <a:endParaRPr lang="zh-TW" altLang="en-US"/>
        </a:p>
      </dgm:t>
    </dgm:pt>
    <dgm:pt modelId="{B3663F71-5F65-B940-A9BD-0964BE27A647}" type="pres">
      <dgm:prSet presAssocID="{A9907DF5-70FF-184C-97C7-AB24389501B2}" presName="node" presStyleLbl="node1" presStyleIdx="0" presStyleCnt="6">
        <dgm:presLayoutVars>
          <dgm:bulletEnabled val="1"/>
        </dgm:presLayoutVars>
      </dgm:prSet>
      <dgm:spPr/>
      <dgm:t>
        <a:bodyPr/>
        <a:lstStyle/>
        <a:p>
          <a:endParaRPr lang="zh-TW" altLang="en-US"/>
        </a:p>
      </dgm:t>
    </dgm:pt>
    <dgm:pt modelId="{5D4B7777-D71E-BB4F-B2B9-B11A874778A1}" type="pres">
      <dgm:prSet presAssocID="{3F3D2A6E-0AC2-6341-85F8-F8C8658E8008}" presName="sibTrans" presStyleLbl="sibTrans2D1" presStyleIdx="0" presStyleCnt="5"/>
      <dgm:spPr/>
      <dgm:t>
        <a:bodyPr/>
        <a:lstStyle/>
        <a:p>
          <a:endParaRPr lang="zh-TW" altLang="en-US"/>
        </a:p>
      </dgm:t>
    </dgm:pt>
    <dgm:pt modelId="{6F4B4A0E-8DFE-C446-BB8C-4CE3B9FB262C}" type="pres">
      <dgm:prSet presAssocID="{3F3D2A6E-0AC2-6341-85F8-F8C8658E8008}" presName="connectorText" presStyleLbl="sibTrans2D1" presStyleIdx="0" presStyleCnt="5"/>
      <dgm:spPr/>
      <dgm:t>
        <a:bodyPr/>
        <a:lstStyle/>
        <a:p>
          <a:endParaRPr lang="zh-TW" altLang="en-US"/>
        </a:p>
      </dgm:t>
    </dgm:pt>
    <dgm:pt modelId="{D4631537-005E-49E1-9344-A8C4B5E1EDE7}" type="pres">
      <dgm:prSet presAssocID="{0B8BA109-390D-4525-8D7F-9B881494DB9D}" presName="node" presStyleLbl="node1" presStyleIdx="1" presStyleCnt="6">
        <dgm:presLayoutVars>
          <dgm:bulletEnabled val="1"/>
        </dgm:presLayoutVars>
      </dgm:prSet>
      <dgm:spPr/>
      <dgm:t>
        <a:bodyPr/>
        <a:lstStyle/>
        <a:p>
          <a:endParaRPr lang="zh-TW" altLang="en-US"/>
        </a:p>
      </dgm:t>
    </dgm:pt>
    <dgm:pt modelId="{82C3DCB2-C826-4DC5-9379-DFCA9C17E5B7}" type="pres">
      <dgm:prSet presAssocID="{6A01D315-63D3-4150-821B-96A6C4AF278F}" presName="sibTrans" presStyleLbl="sibTrans2D1" presStyleIdx="1" presStyleCnt="5"/>
      <dgm:spPr/>
      <dgm:t>
        <a:bodyPr/>
        <a:lstStyle/>
        <a:p>
          <a:endParaRPr lang="zh-TW" altLang="en-US"/>
        </a:p>
      </dgm:t>
    </dgm:pt>
    <dgm:pt modelId="{3D822A8C-8766-4EAF-A2ED-9A68474903D2}" type="pres">
      <dgm:prSet presAssocID="{6A01D315-63D3-4150-821B-96A6C4AF278F}" presName="connectorText" presStyleLbl="sibTrans2D1" presStyleIdx="1" presStyleCnt="5"/>
      <dgm:spPr/>
      <dgm:t>
        <a:bodyPr/>
        <a:lstStyle/>
        <a:p>
          <a:endParaRPr lang="zh-TW" altLang="en-US"/>
        </a:p>
      </dgm:t>
    </dgm:pt>
    <dgm:pt modelId="{4C9EE024-2578-4708-B083-D0148B08E5AE}" type="pres">
      <dgm:prSet presAssocID="{355CF21A-0569-4ED9-B7A9-6882E9F60796}" presName="node" presStyleLbl="node1" presStyleIdx="2" presStyleCnt="6">
        <dgm:presLayoutVars>
          <dgm:bulletEnabled val="1"/>
        </dgm:presLayoutVars>
      </dgm:prSet>
      <dgm:spPr/>
      <dgm:t>
        <a:bodyPr/>
        <a:lstStyle/>
        <a:p>
          <a:endParaRPr lang="zh-TW" altLang="en-US"/>
        </a:p>
      </dgm:t>
    </dgm:pt>
    <dgm:pt modelId="{F4BBC3D4-E709-4C0B-83C0-D465A39C3B2A}" type="pres">
      <dgm:prSet presAssocID="{B63DED31-5E61-4B83-A5A7-DBD617331E19}" presName="sibTrans" presStyleLbl="sibTrans2D1" presStyleIdx="2" presStyleCnt="5"/>
      <dgm:spPr/>
      <dgm:t>
        <a:bodyPr/>
        <a:lstStyle/>
        <a:p>
          <a:endParaRPr lang="zh-TW" altLang="en-US"/>
        </a:p>
      </dgm:t>
    </dgm:pt>
    <dgm:pt modelId="{80BAC29D-0CFA-4EE1-AA00-C821DEF27199}" type="pres">
      <dgm:prSet presAssocID="{B63DED31-5E61-4B83-A5A7-DBD617331E19}" presName="connectorText" presStyleLbl="sibTrans2D1" presStyleIdx="2" presStyleCnt="5"/>
      <dgm:spPr/>
      <dgm:t>
        <a:bodyPr/>
        <a:lstStyle/>
        <a:p>
          <a:endParaRPr lang="zh-TW" altLang="en-US"/>
        </a:p>
      </dgm:t>
    </dgm:pt>
    <dgm:pt modelId="{9F21D707-FECE-AF4A-91A3-312093DCC67E}" type="pres">
      <dgm:prSet presAssocID="{94A8BEB0-1534-824B-BC1D-33BFE45A197D}" presName="node" presStyleLbl="node1" presStyleIdx="3" presStyleCnt="6">
        <dgm:presLayoutVars>
          <dgm:bulletEnabled val="1"/>
        </dgm:presLayoutVars>
      </dgm:prSet>
      <dgm:spPr/>
      <dgm:t>
        <a:bodyPr/>
        <a:lstStyle/>
        <a:p>
          <a:endParaRPr lang="zh-TW" altLang="en-US"/>
        </a:p>
      </dgm:t>
    </dgm:pt>
    <dgm:pt modelId="{78FDC1A6-F167-6444-9ED0-6A88E9240E05}" type="pres">
      <dgm:prSet presAssocID="{817CF826-B48B-0045-AE06-53DAF14E1B38}" presName="sibTrans" presStyleLbl="sibTrans2D1" presStyleIdx="3" presStyleCnt="5"/>
      <dgm:spPr/>
      <dgm:t>
        <a:bodyPr/>
        <a:lstStyle/>
        <a:p>
          <a:endParaRPr lang="zh-TW" altLang="en-US"/>
        </a:p>
      </dgm:t>
    </dgm:pt>
    <dgm:pt modelId="{1DEF2D2A-3CDF-E14C-9124-CBED446DD39A}" type="pres">
      <dgm:prSet presAssocID="{817CF826-B48B-0045-AE06-53DAF14E1B38}" presName="connectorText" presStyleLbl="sibTrans2D1" presStyleIdx="3" presStyleCnt="5"/>
      <dgm:spPr/>
      <dgm:t>
        <a:bodyPr/>
        <a:lstStyle/>
        <a:p>
          <a:endParaRPr lang="zh-TW" altLang="en-US"/>
        </a:p>
      </dgm:t>
    </dgm:pt>
    <dgm:pt modelId="{99C7690D-EC57-4D44-A421-4F986F44BC7D}" type="pres">
      <dgm:prSet presAssocID="{02384CD4-A70C-4115-AFCD-D46E9CFC8D90}" presName="node" presStyleLbl="node1" presStyleIdx="4" presStyleCnt="6" custLinFactNeighborX="335" custLinFactNeighborY="1018">
        <dgm:presLayoutVars>
          <dgm:bulletEnabled val="1"/>
        </dgm:presLayoutVars>
      </dgm:prSet>
      <dgm:spPr/>
      <dgm:t>
        <a:bodyPr/>
        <a:lstStyle/>
        <a:p>
          <a:endParaRPr lang="zh-TW" altLang="en-US"/>
        </a:p>
      </dgm:t>
    </dgm:pt>
    <dgm:pt modelId="{F1329F8D-1519-48D3-AE9E-EDB7F7C7C242}" type="pres">
      <dgm:prSet presAssocID="{7FA7CB3F-B57B-4974-9823-665ED925F0B9}" presName="sibTrans" presStyleLbl="sibTrans2D1" presStyleIdx="4" presStyleCnt="5"/>
      <dgm:spPr/>
      <dgm:t>
        <a:bodyPr/>
        <a:lstStyle/>
        <a:p>
          <a:endParaRPr lang="zh-TW" altLang="en-US"/>
        </a:p>
      </dgm:t>
    </dgm:pt>
    <dgm:pt modelId="{B250C6FD-EF69-4E90-AD2C-51883279881C}" type="pres">
      <dgm:prSet presAssocID="{7FA7CB3F-B57B-4974-9823-665ED925F0B9}" presName="connectorText" presStyleLbl="sibTrans2D1" presStyleIdx="4" presStyleCnt="5"/>
      <dgm:spPr/>
      <dgm:t>
        <a:bodyPr/>
        <a:lstStyle/>
        <a:p>
          <a:endParaRPr lang="zh-TW" altLang="en-US"/>
        </a:p>
      </dgm:t>
    </dgm:pt>
    <dgm:pt modelId="{E902E757-F9A9-4EF6-A6D8-7673A030754F}" type="pres">
      <dgm:prSet presAssocID="{A5DAC414-6EF7-405D-B6DC-BF57A545CCC7}" presName="node" presStyleLbl="node1" presStyleIdx="5" presStyleCnt="6">
        <dgm:presLayoutVars>
          <dgm:bulletEnabled val="1"/>
        </dgm:presLayoutVars>
      </dgm:prSet>
      <dgm:spPr/>
      <dgm:t>
        <a:bodyPr/>
        <a:lstStyle/>
        <a:p>
          <a:endParaRPr lang="zh-TW" altLang="en-US"/>
        </a:p>
      </dgm:t>
    </dgm:pt>
  </dgm:ptLst>
  <dgm:cxnLst>
    <dgm:cxn modelId="{877D991B-DC33-144A-B16D-F98BFBB8424C}" type="presOf" srcId="{3F3D2A6E-0AC2-6341-85F8-F8C8658E8008}" destId="{6F4B4A0E-8DFE-C446-BB8C-4CE3B9FB262C}" srcOrd="1" destOrd="0" presId="urn:microsoft.com/office/officeart/2005/8/layout/process5"/>
    <dgm:cxn modelId="{4700F97C-E149-4171-A80E-304F52FF7601}" type="presOf" srcId="{A5DAC414-6EF7-405D-B6DC-BF57A545CCC7}" destId="{E902E757-F9A9-4EF6-A6D8-7673A030754F}" srcOrd="0" destOrd="0" presId="urn:microsoft.com/office/officeart/2005/8/layout/process5"/>
    <dgm:cxn modelId="{B79FD7E6-E0A6-8B4A-9F55-461F4E50F3E6}" srcId="{D220141B-9F19-BF44-A7C0-D69E2BBB2A7C}" destId="{A9907DF5-70FF-184C-97C7-AB24389501B2}" srcOrd="0" destOrd="0" parTransId="{7A69FA65-AB5F-9748-88E7-529E28A6CD77}" sibTransId="{3F3D2A6E-0AC2-6341-85F8-F8C8658E8008}"/>
    <dgm:cxn modelId="{62733E16-B115-41A8-976D-CEB26AE459E7}" type="presOf" srcId="{B63DED31-5E61-4B83-A5A7-DBD617331E19}" destId="{F4BBC3D4-E709-4C0B-83C0-D465A39C3B2A}" srcOrd="0" destOrd="0" presId="urn:microsoft.com/office/officeart/2005/8/layout/process5"/>
    <dgm:cxn modelId="{65DD79D5-63BF-418A-B7A1-C751A4F64856}" srcId="{D220141B-9F19-BF44-A7C0-D69E2BBB2A7C}" destId="{02384CD4-A70C-4115-AFCD-D46E9CFC8D90}" srcOrd="4" destOrd="0" parTransId="{7214D235-73E4-4205-947D-866FFD99AD9D}" sibTransId="{7FA7CB3F-B57B-4974-9823-665ED925F0B9}"/>
    <dgm:cxn modelId="{DB3967E7-DA83-EA45-BD85-C0CB8E7ED2D2}" srcId="{D220141B-9F19-BF44-A7C0-D69E2BBB2A7C}" destId="{94A8BEB0-1534-824B-BC1D-33BFE45A197D}" srcOrd="3" destOrd="0" parTransId="{2F48FEC3-DDEE-7A4F-A3FB-2163000F9468}" sibTransId="{817CF826-B48B-0045-AE06-53DAF14E1B38}"/>
    <dgm:cxn modelId="{B37543CC-F69D-3343-A9B6-B164F8C564C0}" type="presOf" srcId="{A9907DF5-70FF-184C-97C7-AB24389501B2}" destId="{B3663F71-5F65-B940-A9BD-0964BE27A647}" srcOrd="0" destOrd="0" presId="urn:microsoft.com/office/officeart/2005/8/layout/process5"/>
    <dgm:cxn modelId="{2C98C540-E522-467D-A71A-E6649D393A2A}" type="presOf" srcId="{02384CD4-A70C-4115-AFCD-D46E9CFC8D90}" destId="{99C7690D-EC57-4D44-A421-4F986F44BC7D}" srcOrd="0" destOrd="0" presId="urn:microsoft.com/office/officeart/2005/8/layout/process5"/>
    <dgm:cxn modelId="{A0292832-07D2-4C27-8B48-FA6CD6927731}" srcId="{D220141B-9F19-BF44-A7C0-D69E2BBB2A7C}" destId="{355CF21A-0569-4ED9-B7A9-6882E9F60796}" srcOrd="2" destOrd="0" parTransId="{E74805C0-9689-4803-9FB8-9550AD37BF2C}" sibTransId="{B63DED31-5E61-4B83-A5A7-DBD617331E19}"/>
    <dgm:cxn modelId="{74833CC9-82A9-418B-B080-7886D551BDFC}" type="presOf" srcId="{6A01D315-63D3-4150-821B-96A6C4AF278F}" destId="{82C3DCB2-C826-4DC5-9379-DFCA9C17E5B7}" srcOrd="0" destOrd="0" presId="urn:microsoft.com/office/officeart/2005/8/layout/process5"/>
    <dgm:cxn modelId="{CFBB8320-13A2-49AD-B515-FBE550A67EB1}" srcId="{D220141B-9F19-BF44-A7C0-D69E2BBB2A7C}" destId="{A5DAC414-6EF7-405D-B6DC-BF57A545CCC7}" srcOrd="5" destOrd="0" parTransId="{1BF3D2F0-77F6-4300-8BAC-FCA8B6B5207D}" sibTransId="{BE528F21-51E3-4154-9477-D05FAD03D6B5}"/>
    <dgm:cxn modelId="{D2CF4FB0-6576-4A27-AAF0-A5D271172CEB}" type="presOf" srcId="{6A01D315-63D3-4150-821B-96A6C4AF278F}" destId="{3D822A8C-8766-4EAF-A2ED-9A68474903D2}" srcOrd="1" destOrd="0" presId="urn:microsoft.com/office/officeart/2005/8/layout/process5"/>
    <dgm:cxn modelId="{43B386F6-E60D-F342-BFA9-47C46B760005}" type="presOf" srcId="{817CF826-B48B-0045-AE06-53DAF14E1B38}" destId="{1DEF2D2A-3CDF-E14C-9124-CBED446DD39A}" srcOrd="1" destOrd="0" presId="urn:microsoft.com/office/officeart/2005/8/layout/process5"/>
    <dgm:cxn modelId="{85DB4083-F8B1-4F2F-8000-A1490D98FDD6}" type="presOf" srcId="{7FA7CB3F-B57B-4974-9823-665ED925F0B9}" destId="{B250C6FD-EF69-4E90-AD2C-51883279881C}" srcOrd="1" destOrd="0" presId="urn:microsoft.com/office/officeart/2005/8/layout/process5"/>
    <dgm:cxn modelId="{792982EA-52B6-5043-9A7F-CA4C3EF74DC8}" type="presOf" srcId="{817CF826-B48B-0045-AE06-53DAF14E1B38}" destId="{78FDC1A6-F167-6444-9ED0-6A88E9240E05}" srcOrd="0" destOrd="0" presId="urn:microsoft.com/office/officeart/2005/8/layout/process5"/>
    <dgm:cxn modelId="{993984D9-0FD0-3E47-9D3A-9978AE900366}" type="presOf" srcId="{94A8BEB0-1534-824B-BC1D-33BFE45A197D}" destId="{9F21D707-FECE-AF4A-91A3-312093DCC67E}" srcOrd="0" destOrd="0" presId="urn:microsoft.com/office/officeart/2005/8/layout/process5"/>
    <dgm:cxn modelId="{92226393-3B0F-4AFF-8EAC-EB8A7E1309E5}" type="presOf" srcId="{7FA7CB3F-B57B-4974-9823-665ED925F0B9}" destId="{F1329F8D-1519-48D3-AE9E-EDB7F7C7C242}" srcOrd="0" destOrd="0" presId="urn:microsoft.com/office/officeart/2005/8/layout/process5"/>
    <dgm:cxn modelId="{A3920E60-748F-41FD-9AF1-4E22AC4ABA47}" srcId="{D220141B-9F19-BF44-A7C0-D69E2BBB2A7C}" destId="{0B8BA109-390D-4525-8D7F-9B881494DB9D}" srcOrd="1" destOrd="0" parTransId="{DA1A690E-AB02-4AD1-9A21-79996F67907E}" sibTransId="{6A01D315-63D3-4150-821B-96A6C4AF278F}"/>
    <dgm:cxn modelId="{4B6AA1BE-AB22-B342-86AC-C8AE3078BA4F}" type="presOf" srcId="{3F3D2A6E-0AC2-6341-85F8-F8C8658E8008}" destId="{5D4B7777-D71E-BB4F-B2B9-B11A874778A1}" srcOrd="0" destOrd="0" presId="urn:microsoft.com/office/officeart/2005/8/layout/process5"/>
    <dgm:cxn modelId="{ED19F909-C705-4938-984D-1E7C94CF3084}" type="presOf" srcId="{0B8BA109-390D-4525-8D7F-9B881494DB9D}" destId="{D4631537-005E-49E1-9344-A8C4B5E1EDE7}" srcOrd="0" destOrd="0" presId="urn:microsoft.com/office/officeart/2005/8/layout/process5"/>
    <dgm:cxn modelId="{D0B150A6-8E4D-49B7-9F9C-EC92161CA0DD}" type="presOf" srcId="{B63DED31-5E61-4B83-A5A7-DBD617331E19}" destId="{80BAC29D-0CFA-4EE1-AA00-C821DEF27199}" srcOrd="1" destOrd="0" presId="urn:microsoft.com/office/officeart/2005/8/layout/process5"/>
    <dgm:cxn modelId="{186FF514-1821-4122-9F10-174751825F3A}" type="presOf" srcId="{355CF21A-0569-4ED9-B7A9-6882E9F60796}" destId="{4C9EE024-2578-4708-B083-D0148B08E5AE}" srcOrd="0" destOrd="0" presId="urn:microsoft.com/office/officeart/2005/8/layout/process5"/>
    <dgm:cxn modelId="{2E9F41F6-2E99-014C-81E9-C571A575BC75}" type="presOf" srcId="{D220141B-9F19-BF44-A7C0-D69E2BBB2A7C}" destId="{AAF0D80C-B8C7-874E-828E-142E007353F2}" srcOrd="0" destOrd="0" presId="urn:microsoft.com/office/officeart/2005/8/layout/process5"/>
    <dgm:cxn modelId="{8642F161-9098-6E4E-AC0E-021932A1E33E}" type="presParOf" srcId="{AAF0D80C-B8C7-874E-828E-142E007353F2}" destId="{B3663F71-5F65-B940-A9BD-0964BE27A647}" srcOrd="0" destOrd="0" presId="urn:microsoft.com/office/officeart/2005/8/layout/process5"/>
    <dgm:cxn modelId="{C2E8E1D1-DC64-5142-AFDF-35E621D2949F}" type="presParOf" srcId="{AAF0D80C-B8C7-874E-828E-142E007353F2}" destId="{5D4B7777-D71E-BB4F-B2B9-B11A874778A1}" srcOrd="1" destOrd="0" presId="urn:microsoft.com/office/officeart/2005/8/layout/process5"/>
    <dgm:cxn modelId="{6881D78B-A36C-084C-B4FE-B9C6641570CB}" type="presParOf" srcId="{5D4B7777-D71E-BB4F-B2B9-B11A874778A1}" destId="{6F4B4A0E-8DFE-C446-BB8C-4CE3B9FB262C}" srcOrd="0" destOrd="0" presId="urn:microsoft.com/office/officeart/2005/8/layout/process5"/>
    <dgm:cxn modelId="{BA71E3C4-84E3-4E10-8D01-A6AA613724E1}" type="presParOf" srcId="{AAF0D80C-B8C7-874E-828E-142E007353F2}" destId="{D4631537-005E-49E1-9344-A8C4B5E1EDE7}" srcOrd="2" destOrd="0" presId="urn:microsoft.com/office/officeart/2005/8/layout/process5"/>
    <dgm:cxn modelId="{47E89D19-ED63-4C7E-BD8E-8C6838298B94}" type="presParOf" srcId="{AAF0D80C-B8C7-874E-828E-142E007353F2}" destId="{82C3DCB2-C826-4DC5-9379-DFCA9C17E5B7}" srcOrd="3" destOrd="0" presId="urn:microsoft.com/office/officeart/2005/8/layout/process5"/>
    <dgm:cxn modelId="{04A4474C-2DB4-4885-9D45-BE226F773E24}" type="presParOf" srcId="{82C3DCB2-C826-4DC5-9379-DFCA9C17E5B7}" destId="{3D822A8C-8766-4EAF-A2ED-9A68474903D2}" srcOrd="0" destOrd="0" presId="urn:microsoft.com/office/officeart/2005/8/layout/process5"/>
    <dgm:cxn modelId="{4E7E5C18-CD6A-4982-8EEB-560D2AD804C7}" type="presParOf" srcId="{AAF0D80C-B8C7-874E-828E-142E007353F2}" destId="{4C9EE024-2578-4708-B083-D0148B08E5AE}" srcOrd="4" destOrd="0" presId="urn:microsoft.com/office/officeart/2005/8/layout/process5"/>
    <dgm:cxn modelId="{7E24CC7F-69CE-4EAA-9F7B-8EDAE4A877A1}" type="presParOf" srcId="{AAF0D80C-B8C7-874E-828E-142E007353F2}" destId="{F4BBC3D4-E709-4C0B-83C0-D465A39C3B2A}" srcOrd="5" destOrd="0" presId="urn:microsoft.com/office/officeart/2005/8/layout/process5"/>
    <dgm:cxn modelId="{D0E27FD6-CEC4-49C6-866E-8A6CF4F8F977}" type="presParOf" srcId="{F4BBC3D4-E709-4C0B-83C0-D465A39C3B2A}" destId="{80BAC29D-0CFA-4EE1-AA00-C821DEF27199}" srcOrd="0" destOrd="0" presId="urn:microsoft.com/office/officeart/2005/8/layout/process5"/>
    <dgm:cxn modelId="{0533AC44-E39A-D244-987F-E7B1DAF2B8EE}" type="presParOf" srcId="{AAF0D80C-B8C7-874E-828E-142E007353F2}" destId="{9F21D707-FECE-AF4A-91A3-312093DCC67E}" srcOrd="6" destOrd="0" presId="urn:microsoft.com/office/officeart/2005/8/layout/process5"/>
    <dgm:cxn modelId="{D5CEA2EA-3B13-9643-ADBD-74DFC953FEE5}" type="presParOf" srcId="{AAF0D80C-B8C7-874E-828E-142E007353F2}" destId="{78FDC1A6-F167-6444-9ED0-6A88E9240E05}" srcOrd="7" destOrd="0" presId="urn:microsoft.com/office/officeart/2005/8/layout/process5"/>
    <dgm:cxn modelId="{59BDA588-21B0-8442-A54B-84B8876CADF3}" type="presParOf" srcId="{78FDC1A6-F167-6444-9ED0-6A88E9240E05}" destId="{1DEF2D2A-3CDF-E14C-9124-CBED446DD39A}" srcOrd="0" destOrd="0" presId="urn:microsoft.com/office/officeart/2005/8/layout/process5"/>
    <dgm:cxn modelId="{0C2DED62-1BC1-4E5A-A08E-E2B141134AFF}" type="presParOf" srcId="{AAF0D80C-B8C7-874E-828E-142E007353F2}" destId="{99C7690D-EC57-4D44-A421-4F986F44BC7D}" srcOrd="8" destOrd="0" presId="urn:microsoft.com/office/officeart/2005/8/layout/process5"/>
    <dgm:cxn modelId="{2D31CFFA-654D-42AA-98E5-45590EFD4680}" type="presParOf" srcId="{AAF0D80C-B8C7-874E-828E-142E007353F2}" destId="{F1329F8D-1519-48D3-AE9E-EDB7F7C7C242}" srcOrd="9" destOrd="0" presId="urn:microsoft.com/office/officeart/2005/8/layout/process5"/>
    <dgm:cxn modelId="{D4111C98-B04C-4579-816B-DEB9CF5A062B}" type="presParOf" srcId="{F1329F8D-1519-48D3-AE9E-EDB7F7C7C242}" destId="{B250C6FD-EF69-4E90-AD2C-51883279881C}" srcOrd="0" destOrd="0" presId="urn:microsoft.com/office/officeart/2005/8/layout/process5"/>
    <dgm:cxn modelId="{80F2FF32-E29B-491B-BC6C-B2BBFE09A58F}" type="presParOf" srcId="{AAF0D80C-B8C7-874E-828E-142E007353F2}" destId="{E902E757-F9A9-4EF6-A6D8-7673A030754F}"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D42BF4-2B28-4816-B378-5721A595CBF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0B82849-4A73-4D2E-BEE2-5F09A04F610D}">
      <dgm:prSet/>
      <dgm:spPr/>
      <dgm:t>
        <a:bodyPr/>
        <a:lstStyle/>
        <a:p>
          <a:r>
            <a:rPr lang="en-US"/>
            <a:t>ddH</a:t>
          </a:r>
          <a:r>
            <a:rPr lang="en-US" baseline="-25000"/>
            <a:t>2</a:t>
          </a:r>
          <a:r>
            <a:rPr lang="en-US"/>
            <a:t>O</a:t>
          </a:r>
        </a:p>
      </dgm:t>
    </dgm:pt>
    <dgm:pt modelId="{278A909A-8C19-45A8-927A-5E52C6D9532C}" type="parTrans" cxnId="{7E95E375-1BE5-4056-8AA8-AC174C74CC4A}">
      <dgm:prSet/>
      <dgm:spPr/>
      <dgm:t>
        <a:bodyPr/>
        <a:lstStyle/>
        <a:p>
          <a:endParaRPr lang="en-US"/>
        </a:p>
      </dgm:t>
    </dgm:pt>
    <dgm:pt modelId="{1809BD6A-3995-4A9D-9161-A0603CFBBB88}" type="sibTrans" cxnId="{7E95E375-1BE5-4056-8AA8-AC174C74CC4A}">
      <dgm:prSet/>
      <dgm:spPr/>
      <dgm:t>
        <a:bodyPr/>
        <a:lstStyle/>
        <a:p>
          <a:endParaRPr lang="en-US"/>
        </a:p>
      </dgm:t>
    </dgm:pt>
    <dgm:pt modelId="{CD62F06C-FB21-457C-8D8A-BC91966315FD}">
      <dgm:prSet/>
      <dgm:spPr/>
      <dgm:t>
        <a:bodyPr/>
        <a:lstStyle/>
        <a:p>
          <a:r>
            <a:rPr lang="en-US" dirty="0" err="1"/>
            <a:t>PCR緩</a:t>
          </a:r>
          <a:r>
            <a:rPr lang="zh-HK" altLang="en-US" dirty="0"/>
            <a:t>衝液</a:t>
          </a:r>
          <a:r>
            <a:rPr lang="en-US" dirty="0"/>
            <a:t> </a:t>
          </a:r>
        </a:p>
      </dgm:t>
    </dgm:pt>
    <dgm:pt modelId="{E4DB4D28-22D6-42B2-A25F-2B2AAC4EE460}" type="parTrans" cxnId="{7753793F-833D-41E4-BAFA-8EEE8CF4B4DE}">
      <dgm:prSet/>
      <dgm:spPr/>
      <dgm:t>
        <a:bodyPr/>
        <a:lstStyle/>
        <a:p>
          <a:endParaRPr lang="en-US"/>
        </a:p>
      </dgm:t>
    </dgm:pt>
    <dgm:pt modelId="{F0E7A58F-70F1-4FE2-B5F6-EC038ACA010E}" type="sibTrans" cxnId="{7753793F-833D-41E4-BAFA-8EEE8CF4B4DE}">
      <dgm:prSet/>
      <dgm:spPr/>
      <dgm:t>
        <a:bodyPr/>
        <a:lstStyle/>
        <a:p>
          <a:endParaRPr lang="en-US"/>
        </a:p>
      </dgm:t>
    </dgm:pt>
    <dgm:pt modelId="{FA90B35D-AB28-4A4E-91D8-8592172208B1}">
      <dgm:prSet/>
      <dgm:spPr/>
      <dgm:t>
        <a:bodyPr/>
        <a:lstStyle/>
        <a:p>
          <a:r>
            <a:rPr lang="en-US" dirty="0" err="1"/>
            <a:t>前置引物</a:t>
          </a:r>
          <a:endParaRPr lang="en-US" dirty="0"/>
        </a:p>
      </dgm:t>
    </dgm:pt>
    <dgm:pt modelId="{8DDF5EB8-C3A6-43CA-B42C-40EF2DB9A149}" type="parTrans" cxnId="{E12F7BAB-E5EC-4EC8-92A9-2EA4986B2958}">
      <dgm:prSet/>
      <dgm:spPr/>
      <dgm:t>
        <a:bodyPr/>
        <a:lstStyle/>
        <a:p>
          <a:endParaRPr lang="en-US"/>
        </a:p>
      </dgm:t>
    </dgm:pt>
    <dgm:pt modelId="{72A0C007-D340-4028-815B-C5BAE5A5EAB0}" type="sibTrans" cxnId="{E12F7BAB-E5EC-4EC8-92A9-2EA4986B2958}">
      <dgm:prSet/>
      <dgm:spPr/>
      <dgm:t>
        <a:bodyPr/>
        <a:lstStyle/>
        <a:p>
          <a:endParaRPr lang="en-US"/>
        </a:p>
      </dgm:t>
    </dgm:pt>
    <dgm:pt modelId="{440FE130-41C0-4C13-B6F5-783DF189CC2B}">
      <dgm:prSet/>
      <dgm:spPr/>
      <dgm:t>
        <a:bodyPr/>
        <a:lstStyle/>
        <a:p>
          <a:r>
            <a:rPr lang="en-US" dirty="0" err="1"/>
            <a:t>後置引物</a:t>
          </a:r>
          <a:endParaRPr lang="en-US" dirty="0"/>
        </a:p>
      </dgm:t>
    </dgm:pt>
    <dgm:pt modelId="{ADB68949-EA3E-4725-8EA8-7FA6B6801267}" type="parTrans" cxnId="{1C36DD0C-3802-461E-8C43-28F17305AE5D}">
      <dgm:prSet/>
      <dgm:spPr/>
      <dgm:t>
        <a:bodyPr/>
        <a:lstStyle/>
        <a:p>
          <a:endParaRPr lang="en-US"/>
        </a:p>
      </dgm:t>
    </dgm:pt>
    <dgm:pt modelId="{52C719C6-0DE7-40E2-93A2-DAC2699C4866}" type="sibTrans" cxnId="{1C36DD0C-3802-461E-8C43-28F17305AE5D}">
      <dgm:prSet/>
      <dgm:spPr/>
      <dgm:t>
        <a:bodyPr/>
        <a:lstStyle/>
        <a:p>
          <a:endParaRPr lang="en-US"/>
        </a:p>
      </dgm:t>
    </dgm:pt>
    <dgm:pt modelId="{D428B58F-C7C4-40F4-8E88-98F53232ECC1}">
      <dgm:prSet/>
      <dgm:spPr/>
      <dgm:t>
        <a:bodyPr/>
        <a:lstStyle/>
        <a:p>
          <a:r>
            <a:rPr lang="en-US"/>
            <a:t>dNTPs</a:t>
          </a:r>
        </a:p>
      </dgm:t>
    </dgm:pt>
    <dgm:pt modelId="{6D250D0D-B68F-4DCA-82DB-86EB5B9FE2E0}" type="parTrans" cxnId="{D7D2D0C2-383E-47B5-A913-7C27C6D82944}">
      <dgm:prSet/>
      <dgm:spPr/>
      <dgm:t>
        <a:bodyPr/>
        <a:lstStyle/>
        <a:p>
          <a:endParaRPr lang="en-US"/>
        </a:p>
      </dgm:t>
    </dgm:pt>
    <dgm:pt modelId="{0FF5EE80-7D85-416B-BAE7-E36F75EDD3E6}" type="sibTrans" cxnId="{D7D2D0C2-383E-47B5-A913-7C27C6D82944}">
      <dgm:prSet/>
      <dgm:spPr/>
      <dgm:t>
        <a:bodyPr/>
        <a:lstStyle/>
        <a:p>
          <a:endParaRPr lang="en-US"/>
        </a:p>
      </dgm:t>
    </dgm:pt>
    <dgm:pt modelId="{1B5CA75B-3121-43F0-A1C1-089F0063734F}">
      <dgm:prSet/>
      <dgm:spPr/>
      <dgm:t>
        <a:bodyPr/>
        <a:lstStyle/>
        <a:p>
          <a:r>
            <a:rPr lang="en-US" i="1"/>
            <a:t>Taq</a:t>
          </a:r>
          <a:endParaRPr lang="en-US"/>
        </a:p>
      </dgm:t>
    </dgm:pt>
    <dgm:pt modelId="{47ACBFA5-497E-4CFB-8BCE-E598CE434CF6}" type="parTrans" cxnId="{A6990FB5-990D-4DE2-B9F5-2E0F579CE3A7}">
      <dgm:prSet/>
      <dgm:spPr/>
      <dgm:t>
        <a:bodyPr/>
        <a:lstStyle/>
        <a:p>
          <a:endParaRPr lang="en-US"/>
        </a:p>
      </dgm:t>
    </dgm:pt>
    <dgm:pt modelId="{478FF2C7-E056-46EB-9FBA-B1C4E748FB35}" type="sibTrans" cxnId="{A6990FB5-990D-4DE2-B9F5-2E0F579CE3A7}">
      <dgm:prSet/>
      <dgm:spPr/>
      <dgm:t>
        <a:bodyPr/>
        <a:lstStyle/>
        <a:p>
          <a:endParaRPr lang="en-US"/>
        </a:p>
      </dgm:t>
    </dgm:pt>
    <dgm:pt modelId="{89CD4A1A-8373-4B13-8651-46BC69ED6AB9}">
      <dgm:prSet/>
      <dgm:spPr/>
      <dgm:t>
        <a:bodyPr/>
        <a:lstStyle/>
        <a:p>
          <a:r>
            <a:rPr lang="en-US" dirty="0" err="1"/>
            <a:t>DNA模板</a:t>
          </a:r>
          <a:endParaRPr lang="en-US" dirty="0"/>
        </a:p>
      </dgm:t>
    </dgm:pt>
    <dgm:pt modelId="{C9982995-A8F5-4933-9D25-90E48A24C42B}" type="parTrans" cxnId="{40FE18C5-C853-49B2-B080-20FBBF7571AA}">
      <dgm:prSet/>
      <dgm:spPr/>
      <dgm:t>
        <a:bodyPr/>
        <a:lstStyle/>
        <a:p>
          <a:endParaRPr lang="en-US"/>
        </a:p>
      </dgm:t>
    </dgm:pt>
    <dgm:pt modelId="{6F47C5F5-6B66-41E2-8A3D-0880FC3E549F}" type="sibTrans" cxnId="{40FE18C5-C853-49B2-B080-20FBBF7571AA}">
      <dgm:prSet/>
      <dgm:spPr/>
      <dgm:t>
        <a:bodyPr/>
        <a:lstStyle/>
        <a:p>
          <a:endParaRPr lang="en-US"/>
        </a:p>
      </dgm:t>
    </dgm:pt>
    <dgm:pt modelId="{D6735977-80E2-2F46-9B3F-E721FABC65D7}" type="pres">
      <dgm:prSet presAssocID="{DBD42BF4-2B28-4816-B378-5721A595CBFE}" presName="vert0" presStyleCnt="0">
        <dgm:presLayoutVars>
          <dgm:dir/>
          <dgm:animOne val="branch"/>
          <dgm:animLvl val="lvl"/>
        </dgm:presLayoutVars>
      </dgm:prSet>
      <dgm:spPr/>
      <dgm:t>
        <a:bodyPr/>
        <a:lstStyle/>
        <a:p>
          <a:endParaRPr lang="zh-TW" altLang="en-US"/>
        </a:p>
      </dgm:t>
    </dgm:pt>
    <dgm:pt modelId="{099056BE-AD7D-634A-BADD-986C71DA217D}" type="pres">
      <dgm:prSet presAssocID="{00B82849-4A73-4D2E-BEE2-5F09A04F610D}" presName="thickLine" presStyleLbl="alignNode1" presStyleIdx="0" presStyleCnt="7"/>
      <dgm:spPr/>
    </dgm:pt>
    <dgm:pt modelId="{DF5D0166-4173-0346-A41C-B2A44860065B}" type="pres">
      <dgm:prSet presAssocID="{00B82849-4A73-4D2E-BEE2-5F09A04F610D}" presName="horz1" presStyleCnt="0"/>
      <dgm:spPr/>
    </dgm:pt>
    <dgm:pt modelId="{8043A197-FB89-DA43-92B7-207C2C900DDE}" type="pres">
      <dgm:prSet presAssocID="{00B82849-4A73-4D2E-BEE2-5F09A04F610D}" presName="tx1" presStyleLbl="revTx" presStyleIdx="0" presStyleCnt="7"/>
      <dgm:spPr/>
      <dgm:t>
        <a:bodyPr/>
        <a:lstStyle/>
        <a:p>
          <a:endParaRPr lang="zh-TW" altLang="en-US"/>
        </a:p>
      </dgm:t>
    </dgm:pt>
    <dgm:pt modelId="{C6230E68-82BA-A04A-B846-C9F197EC0310}" type="pres">
      <dgm:prSet presAssocID="{00B82849-4A73-4D2E-BEE2-5F09A04F610D}" presName="vert1" presStyleCnt="0"/>
      <dgm:spPr/>
    </dgm:pt>
    <dgm:pt modelId="{5D492EFD-0E3D-F547-9D80-A30408F6E007}" type="pres">
      <dgm:prSet presAssocID="{CD62F06C-FB21-457C-8D8A-BC91966315FD}" presName="thickLine" presStyleLbl="alignNode1" presStyleIdx="1" presStyleCnt="7"/>
      <dgm:spPr/>
    </dgm:pt>
    <dgm:pt modelId="{A4899AF1-3A1A-2544-B2CC-6BD6D0E7E47B}" type="pres">
      <dgm:prSet presAssocID="{CD62F06C-FB21-457C-8D8A-BC91966315FD}" presName="horz1" presStyleCnt="0"/>
      <dgm:spPr/>
    </dgm:pt>
    <dgm:pt modelId="{685D86BA-8E62-9B48-87BF-69548DADDFA2}" type="pres">
      <dgm:prSet presAssocID="{CD62F06C-FB21-457C-8D8A-BC91966315FD}" presName="tx1" presStyleLbl="revTx" presStyleIdx="1" presStyleCnt="7"/>
      <dgm:spPr/>
      <dgm:t>
        <a:bodyPr/>
        <a:lstStyle/>
        <a:p>
          <a:endParaRPr lang="zh-TW" altLang="en-US"/>
        </a:p>
      </dgm:t>
    </dgm:pt>
    <dgm:pt modelId="{79080CD1-1ACC-3F4A-9925-B2A940C4A610}" type="pres">
      <dgm:prSet presAssocID="{CD62F06C-FB21-457C-8D8A-BC91966315FD}" presName="vert1" presStyleCnt="0"/>
      <dgm:spPr/>
    </dgm:pt>
    <dgm:pt modelId="{5EFDD491-7512-EA41-ACEB-E400A434DFDA}" type="pres">
      <dgm:prSet presAssocID="{FA90B35D-AB28-4A4E-91D8-8592172208B1}" presName="thickLine" presStyleLbl="alignNode1" presStyleIdx="2" presStyleCnt="7"/>
      <dgm:spPr/>
    </dgm:pt>
    <dgm:pt modelId="{22911F89-85F7-C145-A42A-A2DE855D814B}" type="pres">
      <dgm:prSet presAssocID="{FA90B35D-AB28-4A4E-91D8-8592172208B1}" presName="horz1" presStyleCnt="0"/>
      <dgm:spPr/>
    </dgm:pt>
    <dgm:pt modelId="{8103CB7A-6DAC-1748-8018-5DE43F0D42C1}" type="pres">
      <dgm:prSet presAssocID="{FA90B35D-AB28-4A4E-91D8-8592172208B1}" presName="tx1" presStyleLbl="revTx" presStyleIdx="2" presStyleCnt="7"/>
      <dgm:spPr/>
      <dgm:t>
        <a:bodyPr/>
        <a:lstStyle/>
        <a:p>
          <a:endParaRPr lang="zh-TW" altLang="en-US"/>
        </a:p>
      </dgm:t>
    </dgm:pt>
    <dgm:pt modelId="{824A7016-306A-A94D-8706-1815A0320B52}" type="pres">
      <dgm:prSet presAssocID="{FA90B35D-AB28-4A4E-91D8-8592172208B1}" presName="vert1" presStyleCnt="0"/>
      <dgm:spPr/>
    </dgm:pt>
    <dgm:pt modelId="{6DB6270E-DBE6-6D40-A07B-A741208F295C}" type="pres">
      <dgm:prSet presAssocID="{440FE130-41C0-4C13-B6F5-783DF189CC2B}" presName="thickLine" presStyleLbl="alignNode1" presStyleIdx="3" presStyleCnt="7"/>
      <dgm:spPr/>
    </dgm:pt>
    <dgm:pt modelId="{CA355666-4740-1846-8EF2-0B68830EC4EB}" type="pres">
      <dgm:prSet presAssocID="{440FE130-41C0-4C13-B6F5-783DF189CC2B}" presName="horz1" presStyleCnt="0"/>
      <dgm:spPr/>
    </dgm:pt>
    <dgm:pt modelId="{F0E4FF14-39A2-D64A-9DC0-94F9A2B56243}" type="pres">
      <dgm:prSet presAssocID="{440FE130-41C0-4C13-B6F5-783DF189CC2B}" presName="tx1" presStyleLbl="revTx" presStyleIdx="3" presStyleCnt="7"/>
      <dgm:spPr/>
      <dgm:t>
        <a:bodyPr/>
        <a:lstStyle/>
        <a:p>
          <a:endParaRPr lang="zh-TW" altLang="en-US"/>
        </a:p>
      </dgm:t>
    </dgm:pt>
    <dgm:pt modelId="{62B2C6B0-2F67-4E4F-85E2-B3170B551CA6}" type="pres">
      <dgm:prSet presAssocID="{440FE130-41C0-4C13-B6F5-783DF189CC2B}" presName="vert1" presStyleCnt="0"/>
      <dgm:spPr/>
    </dgm:pt>
    <dgm:pt modelId="{C3C5B402-2CA6-4F41-B06B-DB7B5C505A97}" type="pres">
      <dgm:prSet presAssocID="{D428B58F-C7C4-40F4-8E88-98F53232ECC1}" presName="thickLine" presStyleLbl="alignNode1" presStyleIdx="4" presStyleCnt="7"/>
      <dgm:spPr/>
    </dgm:pt>
    <dgm:pt modelId="{AC1B554C-FFE3-4440-8EF3-3CEA87FBB22A}" type="pres">
      <dgm:prSet presAssocID="{D428B58F-C7C4-40F4-8E88-98F53232ECC1}" presName="horz1" presStyleCnt="0"/>
      <dgm:spPr/>
    </dgm:pt>
    <dgm:pt modelId="{F37B86E5-3F63-D947-97CB-582CBC4A7D3E}" type="pres">
      <dgm:prSet presAssocID="{D428B58F-C7C4-40F4-8E88-98F53232ECC1}" presName="tx1" presStyleLbl="revTx" presStyleIdx="4" presStyleCnt="7"/>
      <dgm:spPr/>
      <dgm:t>
        <a:bodyPr/>
        <a:lstStyle/>
        <a:p>
          <a:endParaRPr lang="zh-TW" altLang="en-US"/>
        </a:p>
      </dgm:t>
    </dgm:pt>
    <dgm:pt modelId="{0BCE5C19-1208-6A47-A029-3EF158B1E036}" type="pres">
      <dgm:prSet presAssocID="{D428B58F-C7C4-40F4-8E88-98F53232ECC1}" presName="vert1" presStyleCnt="0"/>
      <dgm:spPr/>
    </dgm:pt>
    <dgm:pt modelId="{298CA05D-AAA2-5C40-B3D7-3C2C9DE3BB2C}" type="pres">
      <dgm:prSet presAssocID="{1B5CA75B-3121-43F0-A1C1-089F0063734F}" presName="thickLine" presStyleLbl="alignNode1" presStyleIdx="5" presStyleCnt="7"/>
      <dgm:spPr/>
    </dgm:pt>
    <dgm:pt modelId="{197A2ED2-5990-D248-9772-9F452EE19795}" type="pres">
      <dgm:prSet presAssocID="{1B5CA75B-3121-43F0-A1C1-089F0063734F}" presName="horz1" presStyleCnt="0"/>
      <dgm:spPr/>
    </dgm:pt>
    <dgm:pt modelId="{527530D0-0CB5-A143-8AE8-3ECF76627314}" type="pres">
      <dgm:prSet presAssocID="{1B5CA75B-3121-43F0-A1C1-089F0063734F}" presName="tx1" presStyleLbl="revTx" presStyleIdx="5" presStyleCnt="7"/>
      <dgm:spPr/>
      <dgm:t>
        <a:bodyPr/>
        <a:lstStyle/>
        <a:p>
          <a:endParaRPr lang="zh-TW" altLang="en-US"/>
        </a:p>
      </dgm:t>
    </dgm:pt>
    <dgm:pt modelId="{554B830A-7E4A-7D41-A7DB-A7DE358FCECF}" type="pres">
      <dgm:prSet presAssocID="{1B5CA75B-3121-43F0-A1C1-089F0063734F}" presName="vert1" presStyleCnt="0"/>
      <dgm:spPr/>
    </dgm:pt>
    <dgm:pt modelId="{3B4E6B5F-236C-7445-97C8-01C3ACB8CB51}" type="pres">
      <dgm:prSet presAssocID="{89CD4A1A-8373-4B13-8651-46BC69ED6AB9}" presName="thickLine" presStyleLbl="alignNode1" presStyleIdx="6" presStyleCnt="7"/>
      <dgm:spPr/>
    </dgm:pt>
    <dgm:pt modelId="{1330B2FF-85C2-6948-B345-986DBC44400C}" type="pres">
      <dgm:prSet presAssocID="{89CD4A1A-8373-4B13-8651-46BC69ED6AB9}" presName="horz1" presStyleCnt="0"/>
      <dgm:spPr/>
    </dgm:pt>
    <dgm:pt modelId="{ACB69A75-88EC-324D-976A-EC198798FE4F}" type="pres">
      <dgm:prSet presAssocID="{89CD4A1A-8373-4B13-8651-46BC69ED6AB9}" presName="tx1" presStyleLbl="revTx" presStyleIdx="6" presStyleCnt="7"/>
      <dgm:spPr/>
      <dgm:t>
        <a:bodyPr/>
        <a:lstStyle/>
        <a:p>
          <a:endParaRPr lang="zh-TW" altLang="en-US"/>
        </a:p>
      </dgm:t>
    </dgm:pt>
    <dgm:pt modelId="{5C9E637D-630D-AD4F-A987-EDD547715A47}" type="pres">
      <dgm:prSet presAssocID="{89CD4A1A-8373-4B13-8651-46BC69ED6AB9}" presName="vert1" presStyleCnt="0"/>
      <dgm:spPr/>
    </dgm:pt>
  </dgm:ptLst>
  <dgm:cxnLst>
    <dgm:cxn modelId="{C01149C7-2F69-0C49-AB0E-D9867C982B6E}" type="presOf" srcId="{440FE130-41C0-4C13-B6F5-783DF189CC2B}" destId="{F0E4FF14-39A2-D64A-9DC0-94F9A2B56243}" srcOrd="0" destOrd="0" presId="urn:microsoft.com/office/officeart/2008/layout/LinedList"/>
    <dgm:cxn modelId="{40FE18C5-C853-49B2-B080-20FBBF7571AA}" srcId="{DBD42BF4-2B28-4816-B378-5721A595CBFE}" destId="{89CD4A1A-8373-4B13-8651-46BC69ED6AB9}" srcOrd="6" destOrd="0" parTransId="{C9982995-A8F5-4933-9D25-90E48A24C42B}" sibTransId="{6F47C5F5-6B66-41E2-8A3D-0880FC3E549F}"/>
    <dgm:cxn modelId="{8C31CADE-61F5-A649-95E2-B1BE42CD7589}" type="presOf" srcId="{00B82849-4A73-4D2E-BEE2-5F09A04F610D}" destId="{8043A197-FB89-DA43-92B7-207C2C900DDE}" srcOrd="0" destOrd="0" presId="urn:microsoft.com/office/officeart/2008/layout/LinedList"/>
    <dgm:cxn modelId="{D7D2D0C2-383E-47B5-A913-7C27C6D82944}" srcId="{DBD42BF4-2B28-4816-B378-5721A595CBFE}" destId="{D428B58F-C7C4-40F4-8E88-98F53232ECC1}" srcOrd="4" destOrd="0" parTransId="{6D250D0D-B68F-4DCA-82DB-86EB5B9FE2E0}" sibTransId="{0FF5EE80-7D85-416B-BAE7-E36F75EDD3E6}"/>
    <dgm:cxn modelId="{2DEA776C-0DEE-0B48-A69C-41AC6EFBFA32}" type="presOf" srcId="{D428B58F-C7C4-40F4-8E88-98F53232ECC1}" destId="{F37B86E5-3F63-D947-97CB-582CBC4A7D3E}" srcOrd="0" destOrd="0" presId="urn:microsoft.com/office/officeart/2008/layout/LinedList"/>
    <dgm:cxn modelId="{7753793F-833D-41E4-BAFA-8EEE8CF4B4DE}" srcId="{DBD42BF4-2B28-4816-B378-5721A595CBFE}" destId="{CD62F06C-FB21-457C-8D8A-BC91966315FD}" srcOrd="1" destOrd="0" parTransId="{E4DB4D28-22D6-42B2-A25F-2B2AAC4EE460}" sibTransId="{F0E7A58F-70F1-4FE2-B5F6-EC038ACA010E}"/>
    <dgm:cxn modelId="{2195F306-21A0-D84B-ACB4-17F546B23BC2}" type="presOf" srcId="{89CD4A1A-8373-4B13-8651-46BC69ED6AB9}" destId="{ACB69A75-88EC-324D-976A-EC198798FE4F}" srcOrd="0" destOrd="0" presId="urn:microsoft.com/office/officeart/2008/layout/LinedList"/>
    <dgm:cxn modelId="{7E95E375-1BE5-4056-8AA8-AC174C74CC4A}" srcId="{DBD42BF4-2B28-4816-B378-5721A595CBFE}" destId="{00B82849-4A73-4D2E-BEE2-5F09A04F610D}" srcOrd="0" destOrd="0" parTransId="{278A909A-8C19-45A8-927A-5E52C6D9532C}" sibTransId="{1809BD6A-3995-4A9D-9161-A0603CFBBB88}"/>
    <dgm:cxn modelId="{3CB9A231-FA9A-804A-AB63-C92FF8F763FE}" type="presOf" srcId="{FA90B35D-AB28-4A4E-91D8-8592172208B1}" destId="{8103CB7A-6DAC-1748-8018-5DE43F0D42C1}" srcOrd="0" destOrd="0" presId="urn:microsoft.com/office/officeart/2008/layout/LinedList"/>
    <dgm:cxn modelId="{90577F64-40F4-D64E-9364-A256EB3ADA95}" type="presOf" srcId="{DBD42BF4-2B28-4816-B378-5721A595CBFE}" destId="{D6735977-80E2-2F46-9B3F-E721FABC65D7}" srcOrd="0" destOrd="0" presId="urn:microsoft.com/office/officeart/2008/layout/LinedList"/>
    <dgm:cxn modelId="{E12F7BAB-E5EC-4EC8-92A9-2EA4986B2958}" srcId="{DBD42BF4-2B28-4816-B378-5721A595CBFE}" destId="{FA90B35D-AB28-4A4E-91D8-8592172208B1}" srcOrd="2" destOrd="0" parTransId="{8DDF5EB8-C3A6-43CA-B42C-40EF2DB9A149}" sibTransId="{72A0C007-D340-4028-815B-C5BAE5A5EAB0}"/>
    <dgm:cxn modelId="{1C36DD0C-3802-461E-8C43-28F17305AE5D}" srcId="{DBD42BF4-2B28-4816-B378-5721A595CBFE}" destId="{440FE130-41C0-4C13-B6F5-783DF189CC2B}" srcOrd="3" destOrd="0" parTransId="{ADB68949-EA3E-4725-8EA8-7FA6B6801267}" sibTransId="{52C719C6-0DE7-40E2-93A2-DAC2699C4866}"/>
    <dgm:cxn modelId="{2AB40280-7B3A-2540-B06B-85BB7BB9B3C8}" type="presOf" srcId="{1B5CA75B-3121-43F0-A1C1-089F0063734F}" destId="{527530D0-0CB5-A143-8AE8-3ECF76627314}" srcOrd="0" destOrd="0" presId="urn:microsoft.com/office/officeart/2008/layout/LinedList"/>
    <dgm:cxn modelId="{A6990FB5-990D-4DE2-B9F5-2E0F579CE3A7}" srcId="{DBD42BF4-2B28-4816-B378-5721A595CBFE}" destId="{1B5CA75B-3121-43F0-A1C1-089F0063734F}" srcOrd="5" destOrd="0" parTransId="{47ACBFA5-497E-4CFB-8BCE-E598CE434CF6}" sibTransId="{478FF2C7-E056-46EB-9FBA-B1C4E748FB35}"/>
    <dgm:cxn modelId="{761E1835-A990-2B4A-985D-ABE13786B4C4}" type="presOf" srcId="{CD62F06C-FB21-457C-8D8A-BC91966315FD}" destId="{685D86BA-8E62-9B48-87BF-69548DADDFA2}" srcOrd="0" destOrd="0" presId="urn:microsoft.com/office/officeart/2008/layout/LinedList"/>
    <dgm:cxn modelId="{7563DFC4-08C9-FE49-9E27-05D737E0AEBF}" type="presParOf" srcId="{D6735977-80E2-2F46-9B3F-E721FABC65D7}" destId="{099056BE-AD7D-634A-BADD-986C71DA217D}" srcOrd="0" destOrd="0" presId="urn:microsoft.com/office/officeart/2008/layout/LinedList"/>
    <dgm:cxn modelId="{E04894BD-9F62-E34E-8F7E-5D4774EC0C6A}" type="presParOf" srcId="{D6735977-80E2-2F46-9B3F-E721FABC65D7}" destId="{DF5D0166-4173-0346-A41C-B2A44860065B}" srcOrd="1" destOrd="0" presId="urn:microsoft.com/office/officeart/2008/layout/LinedList"/>
    <dgm:cxn modelId="{531AE80E-B729-8C4F-9CA0-1BE0E1D0A9C9}" type="presParOf" srcId="{DF5D0166-4173-0346-A41C-B2A44860065B}" destId="{8043A197-FB89-DA43-92B7-207C2C900DDE}" srcOrd="0" destOrd="0" presId="urn:microsoft.com/office/officeart/2008/layout/LinedList"/>
    <dgm:cxn modelId="{B7AD69A2-022C-2A4B-B08A-4CF42AE3B7BD}" type="presParOf" srcId="{DF5D0166-4173-0346-A41C-B2A44860065B}" destId="{C6230E68-82BA-A04A-B846-C9F197EC0310}" srcOrd="1" destOrd="0" presId="urn:microsoft.com/office/officeart/2008/layout/LinedList"/>
    <dgm:cxn modelId="{A47E1974-23DE-BE41-B39A-EAFE3490CFEA}" type="presParOf" srcId="{D6735977-80E2-2F46-9B3F-E721FABC65D7}" destId="{5D492EFD-0E3D-F547-9D80-A30408F6E007}" srcOrd="2" destOrd="0" presId="urn:microsoft.com/office/officeart/2008/layout/LinedList"/>
    <dgm:cxn modelId="{325264FE-6321-AD4F-B250-0DC20A41786F}" type="presParOf" srcId="{D6735977-80E2-2F46-9B3F-E721FABC65D7}" destId="{A4899AF1-3A1A-2544-B2CC-6BD6D0E7E47B}" srcOrd="3" destOrd="0" presId="urn:microsoft.com/office/officeart/2008/layout/LinedList"/>
    <dgm:cxn modelId="{A6DEA083-1D25-B249-A198-8A69CBBA47CA}" type="presParOf" srcId="{A4899AF1-3A1A-2544-B2CC-6BD6D0E7E47B}" destId="{685D86BA-8E62-9B48-87BF-69548DADDFA2}" srcOrd="0" destOrd="0" presId="urn:microsoft.com/office/officeart/2008/layout/LinedList"/>
    <dgm:cxn modelId="{ADA40508-9168-CB45-B12B-ED204A27F410}" type="presParOf" srcId="{A4899AF1-3A1A-2544-B2CC-6BD6D0E7E47B}" destId="{79080CD1-1ACC-3F4A-9925-B2A940C4A610}" srcOrd="1" destOrd="0" presId="urn:microsoft.com/office/officeart/2008/layout/LinedList"/>
    <dgm:cxn modelId="{CECA8379-42D9-CD44-AE42-B2F5CB57308B}" type="presParOf" srcId="{D6735977-80E2-2F46-9B3F-E721FABC65D7}" destId="{5EFDD491-7512-EA41-ACEB-E400A434DFDA}" srcOrd="4" destOrd="0" presId="urn:microsoft.com/office/officeart/2008/layout/LinedList"/>
    <dgm:cxn modelId="{0E1BF142-EE08-404F-997E-9E6D158F91C5}" type="presParOf" srcId="{D6735977-80E2-2F46-9B3F-E721FABC65D7}" destId="{22911F89-85F7-C145-A42A-A2DE855D814B}" srcOrd="5" destOrd="0" presId="urn:microsoft.com/office/officeart/2008/layout/LinedList"/>
    <dgm:cxn modelId="{93D127AA-0FF5-1D43-AB63-E1F1F41AF691}" type="presParOf" srcId="{22911F89-85F7-C145-A42A-A2DE855D814B}" destId="{8103CB7A-6DAC-1748-8018-5DE43F0D42C1}" srcOrd="0" destOrd="0" presId="urn:microsoft.com/office/officeart/2008/layout/LinedList"/>
    <dgm:cxn modelId="{48E498C7-AC53-7544-94E5-813920F278C9}" type="presParOf" srcId="{22911F89-85F7-C145-A42A-A2DE855D814B}" destId="{824A7016-306A-A94D-8706-1815A0320B52}" srcOrd="1" destOrd="0" presId="urn:microsoft.com/office/officeart/2008/layout/LinedList"/>
    <dgm:cxn modelId="{76704ECF-01DC-804B-A6F7-8E9601B27D1B}" type="presParOf" srcId="{D6735977-80E2-2F46-9B3F-E721FABC65D7}" destId="{6DB6270E-DBE6-6D40-A07B-A741208F295C}" srcOrd="6" destOrd="0" presId="urn:microsoft.com/office/officeart/2008/layout/LinedList"/>
    <dgm:cxn modelId="{54FC7789-A05B-AA4A-BF9F-DCA836550EE3}" type="presParOf" srcId="{D6735977-80E2-2F46-9B3F-E721FABC65D7}" destId="{CA355666-4740-1846-8EF2-0B68830EC4EB}" srcOrd="7" destOrd="0" presId="urn:microsoft.com/office/officeart/2008/layout/LinedList"/>
    <dgm:cxn modelId="{7FAD4A21-5B8F-E042-A399-3750F914CA8A}" type="presParOf" srcId="{CA355666-4740-1846-8EF2-0B68830EC4EB}" destId="{F0E4FF14-39A2-D64A-9DC0-94F9A2B56243}" srcOrd="0" destOrd="0" presId="urn:microsoft.com/office/officeart/2008/layout/LinedList"/>
    <dgm:cxn modelId="{70D0A5DC-7BFA-5A43-A295-DB82B4944F1C}" type="presParOf" srcId="{CA355666-4740-1846-8EF2-0B68830EC4EB}" destId="{62B2C6B0-2F67-4E4F-85E2-B3170B551CA6}" srcOrd="1" destOrd="0" presId="urn:microsoft.com/office/officeart/2008/layout/LinedList"/>
    <dgm:cxn modelId="{EF295B9D-387B-9443-8FC2-2A71DF166A30}" type="presParOf" srcId="{D6735977-80E2-2F46-9B3F-E721FABC65D7}" destId="{C3C5B402-2CA6-4F41-B06B-DB7B5C505A97}" srcOrd="8" destOrd="0" presId="urn:microsoft.com/office/officeart/2008/layout/LinedList"/>
    <dgm:cxn modelId="{32B2B71C-81D4-9A4C-BDBB-665C4B536A53}" type="presParOf" srcId="{D6735977-80E2-2F46-9B3F-E721FABC65D7}" destId="{AC1B554C-FFE3-4440-8EF3-3CEA87FBB22A}" srcOrd="9" destOrd="0" presId="urn:microsoft.com/office/officeart/2008/layout/LinedList"/>
    <dgm:cxn modelId="{5C3476F7-6A36-2249-B9AA-FA25E6A62357}" type="presParOf" srcId="{AC1B554C-FFE3-4440-8EF3-3CEA87FBB22A}" destId="{F37B86E5-3F63-D947-97CB-582CBC4A7D3E}" srcOrd="0" destOrd="0" presId="urn:microsoft.com/office/officeart/2008/layout/LinedList"/>
    <dgm:cxn modelId="{DA1FDB40-DB1D-1849-85A1-C504EE329D48}" type="presParOf" srcId="{AC1B554C-FFE3-4440-8EF3-3CEA87FBB22A}" destId="{0BCE5C19-1208-6A47-A029-3EF158B1E036}" srcOrd="1" destOrd="0" presId="urn:microsoft.com/office/officeart/2008/layout/LinedList"/>
    <dgm:cxn modelId="{54AB5E44-4523-A143-9B08-1205B27813EB}" type="presParOf" srcId="{D6735977-80E2-2F46-9B3F-E721FABC65D7}" destId="{298CA05D-AAA2-5C40-B3D7-3C2C9DE3BB2C}" srcOrd="10" destOrd="0" presId="urn:microsoft.com/office/officeart/2008/layout/LinedList"/>
    <dgm:cxn modelId="{F83BFEE0-14A3-C247-8C35-8838A68F97E5}" type="presParOf" srcId="{D6735977-80E2-2F46-9B3F-E721FABC65D7}" destId="{197A2ED2-5990-D248-9772-9F452EE19795}" srcOrd="11" destOrd="0" presId="urn:microsoft.com/office/officeart/2008/layout/LinedList"/>
    <dgm:cxn modelId="{D7EE92D8-938C-594F-8D45-EA720D56C9B9}" type="presParOf" srcId="{197A2ED2-5990-D248-9772-9F452EE19795}" destId="{527530D0-0CB5-A143-8AE8-3ECF76627314}" srcOrd="0" destOrd="0" presId="urn:microsoft.com/office/officeart/2008/layout/LinedList"/>
    <dgm:cxn modelId="{7872BC96-3C13-924B-BF13-7EDFD3496559}" type="presParOf" srcId="{197A2ED2-5990-D248-9772-9F452EE19795}" destId="{554B830A-7E4A-7D41-A7DB-A7DE358FCECF}" srcOrd="1" destOrd="0" presId="urn:microsoft.com/office/officeart/2008/layout/LinedList"/>
    <dgm:cxn modelId="{6B81A72C-DE2D-864C-93D7-8C8B3C210F95}" type="presParOf" srcId="{D6735977-80E2-2F46-9B3F-E721FABC65D7}" destId="{3B4E6B5F-236C-7445-97C8-01C3ACB8CB51}" srcOrd="12" destOrd="0" presId="urn:microsoft.com/office/officeart/2008/layout/LinedList"/>
    <dgm:cxn modelId="{D207381B-4E31-6741-8415-56CA6FE9D93B}" type="presParOf" srcId="{D6735977-80E2-2F46-9B3F-E721FABC65D7}" destId="{1330B2FF-85C2-6948-B345-986DBC44400C}" srcOrd="13" destOrd="0" presId="urn:microsoft.com/office/officeart/2008/layout/LinedList"/>
    <dgm:cxn modelId="{743EE683-10BC-9240-A76D-92A030C00101}" type="presParOf" srcId="{1330B2FF-85C2-6948-B345-986DBC44400C}" destId="{ACB69A75-88EC-324D-976A-EC198798FE4F}" srcOrd="0" destOrd="0" presId="urn:microsoft.com/office/officeart/2008/layout/LinedList"/>
    <dgm:cxn modelId="{0AE92BA7-F290-6C47-BBDF-9113372E6DC6}" type="presParOf" srcId="{1330B2FF-85C2-6948-B345-986DBC44400C}" destId="{5C9E637D-630D-AD4F-A987-EDD547715A4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A30DF8-26C4-4B64-8EE6-6802A7A65977}"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9D47A488-14A7-48B0-B17C-5E8122AAD0C4}">
      <dgm:prSet custT="1"/>
      <dgm:spPr/>
      <dgm:t>
        <a:bodyPr/>
        <a:lstStyle/>
        <a:p>
          <a:r>
            <a:rPr lang="zh-TW" altLang="en-US" sz="2000" b="1" dirty="0"/>
            <a:t>選擇需要的液體量，</a:t>
          </a:r>
          <a:r>
            <a:rPr lang="zh-TW" altLang="en-US" sz="2000" b="1" dirty="0">
              <a:solidFill>
                <a:schemeClr val="accent1"/>
              </a:solidFill>
            </a:rPr>
            <a:t>調節</a:t>
          </a:r>
          <a:r>
            <a:rPr lang="zh-TW" altLang="en-US" sz="2000" b="1" dirty="0"/>
            <a:t>容量</a:t>
          </a:r>
          <a:r>
            <a:rPr lang="zh-TW" sz="2000" b="1" dirty="0">
              <a:effectLst/>
            </a:rPr>
            <a:t>設置</a:t>
          </a:r>
          <a:r>
            <a:rPr lang="zh-TW" altLang="en-US" sz="2000" b="1" dirty="0"/>
            <a:t>。</a:t>
          </a:r>
          <a:r>
            <a:rPr lang="en-US" altLang="zh-TW" sz="2000" b="1" dirty="0"/>
            <a:t> (4 </a:t>
          </a:r>
          <a:r>
            <a:rPr lang="en-US" altLang="zh-TW" sz="2000" b="1" dirty="0" err="1"/>
            <a:t>ul</a:t>
          </a:r>
          <a:r>
            <a:rPr lang="en-US" altLang="zh-TW" sz="2000" b="1" dirty="0"/>
            <a:t>)</a:t>
          </a:r>
          <a:endParaRPr lang="en-US" sz="2000" dirty="0"/>
        </a:p>
      </dgm:t>
    </dgm:pt>
    <dgm:pt modelId="{644A54E2-4BC6-4866-9DF0-67B8DAC88664}" type="parTrans" cxnId="{D5D25874-E3A0-42DE-A75B-D26582FB5971}">
      <dgm:prSet/>
      <dgm:spPr/>
      <dgm:t>
        <a:bodyPr/>
        <a:lstStyle/>
        <a:p>
          <a:endParaRPr lang="en-US" sz="2200"/>
        </a:p>
      </dgm:t>
    </dgm:pt>
    <dgm:pt modelId="{CFD21BE4-C9F5-48F0-B12E-D0CE2B9E2AB3}" type="sibTrans" cxnId="{D5D25874-E3A0-42DE-A75B-D26582FB5971}">
      <dgm:prSet/>
      <dgm:spPr/>
      <dgm:t>
        <a:bodyPr/>
        <a:lstStyle/>
        <a:p>
          <a:endParaRPr lang="en-US" sz="2200"/>
        </a:p>
      </dgm:t>
    </dgm:pt>
    <dgm:pt modelId="{E441BE6A-A343-4199-8BB0-EDD6690BF92A}">
      <dgm:prSet custT="1"/>
      <dgm:spPr/>
      <dgm:t>
        <a:bodyPr/>
        <a:lstStyle/>
        <a:p>
          <a:r>
            <a:rPr lang="en-US" sz="2200" dirty="0"/>
            <a:t>2</a:t>
          </a:r>
        </a:p>
      </dgm:t>
    </dgm:pt>
    <dgm:pt modelId="{2553CA05-487A-42D6-937E-A0DEEF97D087}" type="parTrans" cxnId="{BC221B63-8576-46ED-9C7C-34F3BFBE283A}">
      <dgm:prSet/>
      <dgm:spPr/>
      <dgm:t>
        <a:bodyPr/>
        <a:lstStyle/>
        <a:p>
          <a:endParaRPr lang="en-US" sz="2200"/>
        </a:p>
      </dgm:t>
    </dgm:pt>
    <dgm:pt modelId="{865818AC-657D-461E-BBD5-4F15C28A2548}" type="sibTrans" cxnId="{BC221B63-8576-46ED-9C7C-34F3BFBE283A}">
      <dgm:prSet/>
      <dgm:spPr/>
      <dgm:t>
        <a:bodyPr/>
        <a:lstStyle/>
        <a:p>
          <a:endParaRPr lang="en-US" sz="2200"/>
        </a:p>
      </dgm:t>
    </dgm:pt>
    <dgm:pt modelId="{5AD3B9B7-C7A4-44C3-8212-4C1DD2EDBC24}">
      <dgm:prSet custT="1"/>
      <dgm:spPr/>
      <dgm:t>
        <a:bodyPr/>
        <a:lstStyle/>
        <a:p>
          <a:r>
            <a:rPr lang="zh-TW" altLang="en-US" sz="2000" b="1" dirty="0"/>
            <a:t>將</a:t>
          </a:r>
          <a:r>
            <a:rPr lang="zh-TW" altLang="en-US" sz="2000" b="1" dirty="0">
              <a:solidFill>
                <a:schemeClr val="accent1"/>
              </a:solidFill>
            </a:rPr>
            <a:t>移液</a:t>
          </a:r>
          <a:r>
            <a:rPr lang="zh-TW" altLang="en-US" sz="2000" b="1" dirty="0">
              <a:solidFill>
                <a:schemeClr val="accent1"/>
              </a:solidFill>
              <a:latin typeface="+mn-ea"/>
              <a:ea typeface="+mn-ea"/>
            </a:rPr>
            <a:t>槍</a:t>
          </a:r>
          <a:r>
            <a:rPr lang="zh-TW" altLang="en-US" sz="2000" b="1" dirty="0">
              <a:solidFill>
                <a:schemeClr val="accent1"/>
              </a:solidFill>
            </a:rPr>
            <a:t>吸頭</a:t>
          </a:r>
          <a:r>
            <a:rPr lang="zh-TW" altLang="en-US" sz="2000" b="1" dirty="0"/>
            <a:t>插入移液</a:t>
          </a:r>
          <a:r>
            <a:rPr lang="zh-TW" altLang="en-US" sz="2000" b="1" dirty="0">
              <a:latin typeface="+mn-lt"/>
              <a:ea typeface="+mn-ea"/>
            </a:rPr>
            <a:t>槍</a:t>
          </a:r>
          <a:r>
            <a:rPr lang="zh-TW" altLang="en-US" sz="2000" b="1" dirty="0"/>
            <a:t>。過程盡量保持移液</a:t>
          </a:r>
          <a:r>
            <a:rPr lang="zh-TW" altLang="en-US" sz="2000" b="1" dirty="0">
              <a:latin typeface="+mn-lt"/>
              <a:ea typeface="+mn-ea"/>
            </a:rPr>
            <a:t>槍</a:t>
          </a:r>
          <a:r>
            <a:rPr lang="zh-TW" altLang="en-US" sz="2000" b="1" dirty="0"/>
            <a:t>垂直。</a:t>
          </a:r>
          <a:endParaRPr lang="en-US" sz="2000" dirty="0"/>
        </a:p>
      </dgm:t>
    </dgm:pt>
    <dgm:pt modelId="{16AEA58C-73A0-4CB9-A512-0507FC669913}" type="parTrans" cxnId="{E747C221-4CF4-4A6B-B74E-813FC01783BF}">
      <dgm:prSet/>
      <dgm:spPr/>
      <dgm:t>
        <a:bodyPr/>
        <a:lstStyle/>
        <a:p>
          <a:endParaRPr lang="en-US" sz="2200"/>
        </a:p>
      </dgm:t>
    </dgm:pt>
    <dgm:pt modelId="{9E655586-E4F4-4E0E-A750-859E41011B0A}" type="sibTrans" cxnId="{E747C221-4CF4-4A6B-B74E-813FC01783BF}">
      <dgm:prSet/>
      <dgm:spPr/>
      <dgm:t>
        <a:bodyPr/>
        <a:lstStyle/>
        <a:p>
          <a:endParaRPr lang="en-US" sz="2200"/>
        </a:p>
      </dgm:t>
    </dgm:pt>
    <dgm:pt modelId="{67240506-F2A6-49E4-B4EB-2B9D029C5C00}">
      <dgm:prSet custT="1"/>
      <dgm:spPr/>
      <dgm:t>
        <a:bodyPr/>
        <a:lstStyle/>
        <a:p>
          <a:r>
            <a:rPr lang="en-US" sz="2200" dirty="0"/>
            <a:t>3</a:t>
          </a:r>
        </a:p>
      </dgm:t>
    </dgm:pt>
    <dgm:pt modelId="{6739067E-5CD0-4881-984A-69C5B825C754}" type="parTrans" cxnId="{21EAF1A0-1F85-44CE-B7A7-6CAF5A7B4129}">
      <dgm:prSet/>
      <dgm:spPr/>
      <dgm:t>
        <a:bodyPr/>
        <a:lstStyle/>
        <a:p>
          <a:endParaRPr lang="en-US" sz="2200"/>
        </a:p>
      </dgm:t>
    </dgm:pt>
    <dgm:pt modelId="{BD23361F-3FE8-4B8E-8B6A-FD819E4F5D06}" type="sibTrans" cxnId="{21EAF1A0-1F85-44CE-B7A7-6CAF5A7B4129}">
      <dgm:prSet/>
      <dgm:spPr/>
      <dgm:t>
        <a:bodyPr/>
        <a:lstStyle/>
        <a:p>
          <a:endParaRPr lang="en-US" sz="2200"/>
        </a:p>
      </dgm:t>
    </dgm:pt>
    <dgm:pt modelId="{DC1B2409-1AC7-40D1-9827-FE5ADA8D8266}">
      <dgm:prSet custT="1"/>
      <dgm:spPr/>
      <dgm:t>
        <a:bodyPr/>
        <a:lstStyle/>
        <a:p>
          <a:r>
            <a:rPr lang="zh-TW" altLang="en-US" sz="2000" b="1" dirty="0"/>
            <a:t>按住柱塞，並停留在</a:t>
          </a:r>
          <a:r>
            <a:rPr lang="zh-TW" altLang="en-US" sz="2000" b="1" dirty="0">
              <a:solidFill>
                <a:schemeClr val="accent1"/>
              </a:solidFill>
            </a:rPr>
            <a:t>第一擋</a:t>
          </a:r>
          <a:r>
            <a:rPr lang="zh-TW" altLang="en-US" sz="2000" b="1" dirty="0"/>
            <a:t>。</a:t>
          </a:r>
          <a:endParaRPr lang="en-US" sz="2000" dirty="0"/>
        </a:p>
      </dgm:t>
    </dgm:pt>
    <dgm:pt modelId="{B6F83503-C8BE-4E89-88A9-DFD110CD5BFB}" type="parTrans" cxnId="{D644AFE2-7E45-47A5-820B-F355458F3CBF}">
      <dgm:prSet/>
      <dgm:spPr/>
      <dgm:t>
        <a:bodyPr/>
        <a:lstStyle/>
        <a:p>
          <a:endParaRPr lang="en-US" sz="2200"/>
        </a:p>
      </dgm:t>
    </dgm:pt>
    <dgm:pt modelId="{612C75DD-0A94-4727-A5C7-61CA17F985D0}" type="sibTrans" cxnId="{D644AFE2-7E45-47A5-820B-F355458F3CBF}">
      <dgm:prSet/>
      <dgm:spPr/>
      <dgm:t>
        <a:bodyPr/>
        <a:lstStyle/>
        <a:p>
          <a:endParaRPr lang="en-US" sz="2200"/>
        </a:p>
      </dgm:t>
    </dgm:pt>
    <dgm:pt modelId="{C862ACDF-38A2-43E9-A40C-4FC8D78FEC38}">
      <dgm:prSet custT="1"/>
      <dgm:spPr/>
      <dgm:t>
        <a:bodyPr/>
        <a:lstStyle/>
        <a:p>
          <a:r>
            <a:rPr lang="en-US" sz="2200" dirty="0"/>
            <a:t>4</a:t>
          </a:r>
        </a:p>
      </dgm:t>
    </dgm:pt>
    <dgm:pt modelId="{366314E2-5D10-4FEE-9966-13C750078A99}" type="parTrans" cxnId="{82B49A87-92CC-40F5-B77A-A6741A355AE5}">
      <dgm:prSet/>
      <dgm:spPr/>
      <dgm:t>
        <a:bodyPr/>
        <a:lstStyle/>
        <a:p>
          <a:endParaRPr lang="en-US" sz="2200"/>
        </a:p>
      </dgm:t>
    </dgm:pt>
    <dgm:pt modelId="{CD28FB11-2744-4BE4-8257-D36FE5185BF0}" type="sibTrans" cxnId="{82B49A87-92CC-40F5-B77A-A6741A355AE5}">
      <dgm:prSet/>
      <dgm:spPr/>
      <dgm:t>
        <a:bodyPr/>
        <a:lstStyle/>
        <a:p>
          <a:endParaRPr lang="en-US" sz="2200"/>
        </a:p>
      </dgm:t>
    </dgm:pt>
    <dgm:pt modelId="{68EB62A3-F0D2-4A04-B455-D44CB09F534F}">
      <dgm:prSet custT="1"/>
      <dgm:spPr/>
      <dgm:t>
        <a:bodyPr/>
        <a:lstStyle/>
        <a:p>
          <a:r>
            <a:rPr lang="zh-TW" altLang="en-US" sz="2000" b="1" dirty="0"/>
            <a:t>將尖端放入上一堂準備好</a:t>
          </a:r>
          <a:r>
            <a:rPr lang="zh-TW" altLang="en-HK" sz="2000" b="1" dirty="0"/>
            <a:t>的</a:t>
          </a:r>
          <a:r>
            <a:rPr lang="en-HK" altLang="zh-TW" sz="2000" b="1" dirty="0"/>
            <a:t>PC R</a:t>
          </a:r>
          <a:r>
            <a:rPr lang="zh-TW" altLang="en-HK" sz="2000" b="1" dirty="0"/>
            <a:t>產物</a:t>
          </a:r>
          <a:r>
            <a:rPr lang="zh-TW" altLang="en-US" sz="2000" b="1" dirty="0"/>
            <a:t>中， 慢慢把液體吸起。完成後，</a:t>
          </a:r>
          <a:r>
            <a:rPr lang="zh-TW" altLang="en-US" sz="2000" b="1" dirty="0">
              <a:solidFill>
                <a:schemeClr val="tx1"/>
              </a:solidFill>
            </a:rPr>
            <a:t>慢慢</a:t>
          </a:r>
          <a:r>
            <a:rPr lang="zh-TW" altLang="en-US" sz="2000" b="1" dirty="0">
              <a:solidFill>
                <a:schemeClr val="accent1"/>
              </a:solidFill>
            </a:rPr>
            <a:t>鬆開</a:t>
          </a:r>
          <a:r>
            <a:rPr lang="zh-TW" altLang="en-US" sz="2000" b="1" dirty="0"/>
            <a:t>柱塞。</a:t>
          </a:r>
          <a:endParaRPr lang="en-US" sz="2000" dirty="0"/>
        </a:p>
      </dgm:t>
    </dgm:pt>
    <dgm:pt modelId="{10CF1CC3-6F6D-4B92-9218-58A55DDCEA8C}" type="parTrans" cxnId="{3F2676D4-B98A-465E-A213-C5455040DB2B}">
      <dgm:prSet/>
      <dgm:spPr/>
      <dgm:t>
        <a:bodyPr/>
        <a:lstStyle/>
        <a:p>
          <a:endParaRPr lang="en-US" sz="2200"/>
        </a:p>
      </dgm:t>
    </dgm:pt>
    <dgm:pt modelId="{6215F674-BB64-49EF-AB83-0B3F6A26B930}" type="sibTrans" cxnId="{3F2676D4-B98A-465E-A213-C5455040DB2B}">
      <dgm:prSet/>
      <dgm:spPr/>
      <dgm:t>
        <a:bodyPr/>
        <a:lstStyle/>
        <a:p>
          <a:endParaRPr lang="en-US" sz="2200"/>
        </a:p>
      </dgm:t>
    </dgm:pt>
    <dgm:pt modelId="{9E5A52DC-C1EB-44A5-8DE0-1AEF838D5B4F}">
      <dgm:prSet custT="1"/>
      <dgm:spPr/>
      <dgm:t>
        <a:bodyPr/>
        <a:lstStyle/>
        <a:p>
          <a:r>
            <a:rPr lang="en-US" sz="2200" dirty="0"/>
            <a:t>1</a:t>
          </a:r>
        </a:p>
      </dgm:t>
    </dgm:pt>
    <dgm:pt modelId="{648BADE9-EFAC-4A01-97E8-DECA03D14FA6}" type="sibTrans" cxnId="{01229179-ABDD-42A7-81FB-F81DE0B0767B}">
      <dgm:prSet/>
      <dgm:spPr/>
      <dgm:t>
        <a:bodyPr/>
        <a:lstStyle/>
        <a:p>
          <a:endParaRPr lang="en-US" sz="2200"/>
        </a:p>
      </dgm:t>
    </dgm:pt>
    <dgm:pt modelId="{69035C81-1050-4213-BB81-C796846F02E8}" type="parTrans" cxnId="{01229179-ABDD-42A7-81FB-F81DE0B0767B}">
      <dgm:prSet/>
      <dgm:spPr/>
      <dgm:t>
        <a:bodyPr/>
        <a:lstStyle/>
        <a:p>
          <a:endParaRPr lang="en-US" sz="2200"/>
        </a:p>
      </dgm:t>
    </dgm:pt>
    <dgm:pt modelId="{86474AA6-EACC-0A47-A126-345C970A438D}" type="pres">
      <dgm:prSet presAssocID="{C3A30DF8-26C4-4B64-8EE6-6802A7A65977}" presName="linearFlow" presStyleCnt="0">
        <dgm:presLayoutVars>
          <dgm:dir/>
          <dgm:animLvl val="lvl"/>
          <dgm:resizeHandles val="exact"/>
        </dgm:presLayoutVars>
      </dgm:prSet>
      <dgm:spPr/>
      <dgm:t>
        <a:bodyPr/>
        <a:lstStyle/>
        <a:p>
          <a:endParaRPr lang="zh-TW" altLang="en-US"/>
        </a:p>
      </dgm:t>
    </dgm:pt>
    <dgm:pt modelId="{AADEAEA4-5E3C-9142-B5FC-C94EB7317F97}" type="pres">
      <dgm:prSet presAssocID="{9E5A52DC-C1EB-44A5-8DE0-1AEF838D5B4F}" presName="composite" presStyleCnt="0"/>
      <dgm:spPr/>
    </dgm:pt>
    <dgm:pt modelId="{18D6D907-BAB7-664A-BF79-85C699E5E09D}" type="pres">
      <dgm:prSet presAssocID="{9E5A52DC-C1EB-44A5-8DE0-1AEF838D5B4F}" presName="parentText" presStyleLbl="alignNode1" presStyleIdx="0" presStyleCnt="4">
        <dgm:presLayoutVars>
          <dgm:chMax val="1"/>
          <dgm:bulletEnabled val="1"/>
        </dgm:presLayoutVars>
      </dgm:prSet>
      <dgm:spPr/>
      <dgm:t>
        <a:bodyPr/>
        <a:lstStyle/>
        <a:p>
          <a:endParaRPr lang="zh-TW" altLang="en-US"/>
        </a:p>
      </dgm:t>
    </dgm:pt>
    <dgm:pt modelId="{25AFE7B2-0EC1-7249-A42C-74CEF990BA9D}" type="pres">
      <dgm:prSet presAssocID="{9E5A52DC-C1EB-44A5-8DE0-1AEF838D5B4F}" presName="descendantText" presStyleLbl="alignAcc1" presStyleIdx="0" presStyleCnt="4">
        <dgm:presLayoutVars>
          <dgm:bulletEnabled val="1"/>
        </dgm:presLayoutVars>
      </dgm:prSet>
      <dgm:spPr/>
      <dgm:t>
        <a:bodyPr/>
        <a:lstStyle/>
        <a:p>
          <a:endParaRPr lang="zh-TW" altLang="en-US"/>
        </a:p>
      </dgm:t>
    </dgm:pt>
    <dgm:pt modelId="{B32DEB1B-6B43-6444-9380-1F9F5058C642}" type="pres">
      <dgm:prSet presAssocID="{648BADE9-EFAC-4A01-97E8-DECA03D14FA6}" presName="sp" presStyleCnt="0"/>
      <dgm:spPr/>
    </dgm:pt>
    <dgm:pt modelId="{E2FFED13-FB68-6849-9984-0C1553384BE6}" type="pres">
      <dgm:prSet presAssocID="{E441BE6A-A343-4199-8BB0-EDD6690BF92A}" presName="composite" presStyleCnt="0"/>
      <dgm:spPr/>
    </dgm:pt>
    <dgm:pt modelId="{65AFB544-1E36-2142-A49E-3F84700B39C7}" type="pres">
      <dgm:prSet presAssocID="{E441BE6A-A343-4199-8BB0-EDD6690BF92A}" presName="parentText" presStyleLbl="alignNode1" presStyleIdx="1" presStyleCnt="4">
        <dgm:presLayoutVars>
          <dgm:chMax val="1"/>
          <dgm:bulletEnabled val="1"/>
        </dgm:presLayoutVars>
      </dgm:prSet>
      <dgm:spPr/>
      <dgm:t>
        <a:bodyPr/>
        <a:lstStyle/>
        <a:p>
          <a:endParaRPr lang="zh-TW" altLang="en-US"/>
        </a:p>
      </dgm:t>
    </dgm:pt>
    <dgm:pt modelId="{72D89EC1-802C-7747-8501-11EE43ACCB0C}" type="pres">
      <dgm:prSet presAssocID="{E441BE6A-A343-4199-8BB0-EDD6690BF92A}" presName="descendantText" presStyleLbl="alignAcc1" presStyleIdx="1" presStyleCnt="4">
        <dgm:presLayoutVars>
          <dgm:bulletEnabled val="1"/>
        </dgm:presLayoutVars>
      </dgm:prSet>
      <dgm:spPr/>
      <dgm:t>
        <a:bodyPr/>
        <a:lstStyle/>
        <a:p>
          <a:endParaRPr lang="zh-TW" altLang="en-US"/>
        </a:p>
      </dgm:t>
    </dgm:pt>
    <dgm:pt modelId="{0DCE1A9F-CB48-3549-933F-E28BE489D7E0}" type="pres">
      <dgm:prSet presAssocID="{865818AC-657D-461E-BBD5-4F15C28A2548}" presName="sp" presStyleCnt="0"/>
      <dgm:spPr/>
    </dgm:pt>
    <dgm:pt modelId="{5F3C92C9-AE08-C441-8B73-0D2A85EDBBAD}" type="pres">
      <dgm:prSet presAssocID="{67240506-F2A6-49E4-B4EB-2B9D029C5C00}" presName="composite" presStyleCnt="0"/>
      <dgm:spPr/>
    </dgm:pt>
    <dgm:pt modelId="{1FC39B1A-EA1E-9F47-9769-5F460A6B6261}" type="pres">
      <dgm:prSet presAssocID="{67240506-F2A6-49E4-B4EB-2B9D029C5C00}" presName="parentText" presStyleLbl="alignNode1" presStyleIdx="2" presStyleCnt="4">
        <dgm:presLayoutVars>
          <dgm:chMax val="1"/>
          <dgm:bulletEnabled val="1"/>
        </dgm:presLayoutVars>
      </dgm:prSet>
      <dgm:spPr/>
      <dgm:t>
        <a:bodyPr/>
        <a:lstStyle/>
        <a:p>
          <a:endParaRPr lang="zh-TW" altLang="en-US"/>
        </a:p>
      </dgm:t>
    </dgm:pt>
    <dgm:pt modelId="{0E030776-095B-E342-859B-025B45E6B145}" type="pres">
      <dgm:prSet presAssocID="{67240506-F2A6-49E4-B4EB-2B9D029C5C00}" presName="descendantText" presStyleLbl="alignAcc1" presStyleIdx="2" presStyleCnt="4">
        <dgm:presLayoutVars>
          <dgm:bulletEnabled val="1"/>
        </dgm:presLayoutVars>
      </dgm:prSet>
      <dgm:spPr/>
      <dgm:t>
        <a:bodyPr/>
        <a:lstStyle/>
        <a:p>
          <a:endParaRPr lang="zh-TW" altLang="en-US"/>
        </a:p>
      </dgm:t>
    </dgm:pt>
    <dgm:pt modelId="{99AF54C5-81CC-D94B-AEE1-11AF55F57DDF}" type="pres">
      <dgm:prSet presAssocID="{BD23361F-3FE8-4B8E-8B6A-FD819E4F5D06}" presName="sp" presStyleCnt="0"/>
      <dgm:spPr/>
    </dgm:pt>
    <dgm:pt modelId="{AF287977-558F-1F41-A148-34DCC56F7071}" type="pres">
      <dgm:prSet presAssocID="{C862ACDF-38A2-43E9-A40C-4FC8D78FEC38}" presName="composite" presStyleCnt="0"/>
      <dgm:spPr/>
    </dgm:pt>
    <dgm:pt modelId="{3ACF4FE5-12D4-A946-BA95-403F14857B2D}" type="pres">
      <dgm:prSet presAssocID="{C862ACDF-38A2-43E9-A40C-4FC8D78FEC38}" presName="parentText" presStyleLbl="alignNode1" presStyleIdx="3" presStyleCnt="4">
        <dgm:presLayoutVars>
          <dgm:chMax val="1"/>
          <dgm:bulletEnabled val="1"/>
        </dgm:presLayoutVars>
      </dgm:prSet>
      <dgm:spPr/>
      <dgm:t>
        <a:bodyPr/>
        <a:lstStyle/>
        <a:p>
          <a:endParaRPr lang="zh-TW" altLang="en-US"/>
        </a:p>
      </dgm:t>
    </dgm:pt>
    <dgm:pt modelId="{B3BB1097-EEA5-CE46-BD6F-6BDEDD34E98A}" type="pres">
      <dgm:prSet presAssocID="{C862ACDF-38A2-43E9-A40C-4FC8D78FEC38}" presName="descendantText" presStyleLbl="alignAcc1" presStyleIdx="3" presStyleCnt="4">
        <dgm:presLayoutVars>
          <dgm:bulletEnabled val="1"/>
        </dgm:presLayoutVars>
      </dgm:prSet>
      <dgm:spPr/>
      <dgm:t>
        <a:bodyPr/>
        <a:lstStyle/>
        <a:p>
          <a:endParaRPr lang="zh-TW" altLang="en-US"/>
        </a:p>
      </dgm:t>
    </dgm:pt>
  </dgm:ptLst>
  <dgm:cxnLst>
    <dgm:cxn modelId="{5C7D6283-9430-174B-9053-2C02C8EECB34}" type="presOf" srcId="{DC1B2409-1AC7-40D1-9827-FE5ADA8D8266}" destId="{0E030776-095B-E342-859B-025B45E6B145}" srcOrd="0" destOrd="0" presId="urn:microsoft.com/office/officeart/2005/8/layout/chevron2"/>
    <dgm:cxn modelId="{CDBDB123-A29A-0E47-A615-C51B74066FBA}" type="presOf" srcId="{68EB62A3-F0D2-4A04-B455-D44CB09F534F}" destId="{B3BB1097-EEA5-CE46-BD6F-6BDEDD34E98A}" srcOrd="0" destOrd="0" presId="urn:microsoft.com/office/officeart/2005/8/layout/chevron2"/>
    <dgm:cxn modelId="{01229179-ABDD-42A7-81FB-F81DE0B0767B}" srcId="{C3A30DF8-26C4-4B64-8EE6-6802A7A65977}" destId="{9E5A52DC-C1EB-44A5-8DE0-1AEF838D5B4F}" srcOrd="0" destOrd="0" parTransId="{69035C81-1050-4213-BB81-C796846F02E8}" sibTransId="{648BADE9-EFAC-4A01-97E8-DECA03D14FA6}"/>
    <dgm:cxn modelId="{21EAF1A0-1F85-44CE-B7A7-6CAF5A7B4129}" srcId="{C3A30DF8-26C4-4B64-8EE6-6802A7A65977}" destId="{67240506-F2A6-49E4-B4EB-2B9D029C5C00}" srcOrd="2" destOrd="0" parTransId="{6739067E-5CD0-4881-984A-69C5B825C754}" sibTransId="{BD23361F-3FE8-4B8E-8B6A-FD819E4F5D06}"/>
    <dgm:cxn modelId="{BC221B63-8576-46ED-9C7C-34F3BFBE283A}" srcId="{C3A30DF8-26C4-4B64-8EE6-6802A7A65977}" destId="{E441BE6A-A343-4199-8BB0-EDD6690BF92A}" srcOrd="1" destOrd="0" parTransId="{2553CA05-487A-42D6-937E-A0DEEF97D087}" sibTransId="{865818AC-657D-461E-BBD5-4F15C28A2548}"/>
    <dgm:cxn modelId="{489109EF-00F7-7D48-A666-EB305E0C15A7}" type="presOf" srcId="{9E5A52DC-C1EB-44A5-8DE0-1AEF838D5B4F}" destId="{18D6D907-BAB7-664A-BF79-85C699E5E09D}" srcOrd="0" destOrd="0" presId="urn:microsoft.com/office/officeart/2005/8/layout/chevron2"/>
    <dgm:cxn modelId="{3F2676D4-B98A-465E-A213-C5455040DB2B}" srcId="{C862ACDF-38A2-43E9-A40C-4FC8D78FEC38}" destId="{68EB62A3-F0D2-4A04-B455-D44CB09F534F}" srcOrd="0" destOrd="0" parTransId="{10CF1CC3-6F6D-4B92-9218-58A55DDCEA8C}" sibTransId="{6215F674-BB64-49EF-AB83-0B3F6A26B930}"/>
    <dgm:cxn modelId="{54E5095A-DEBD-1E49-8E59-8983F31153DA}" type="presOf" srcId="{E441BE6A-A343-4199-8BB0-EDD6690BF92A}" destId="{65AFB544-1E36-2142-A49E-3F84700B39C7}" srcOrd="0" destOrd="0" presId="urn:microsoft.com/office/officeart/2005/8/layout/chevron2"/>
    <dgm:cxn modelId="{E747C221-4CF4-4A6B-B74E-813FC01783BF}" srcId="{E441BE6A-A343-4199-8BB0-EDD6690BF92A}" destId="{5AD3B9B7-C7A4-44C3-8212-4C1DD2EDBC24}" srcOrd="0" destOrd="0" parTransId="{16AEA58C-73A0-4CB9-A512-0507FC669913}" sibTransId="{9E655586-E4F4-4E0E-A750-859E41011B0A}"/>
    <dgm:cxn modelId="{DF523043-CA14-284D-8515-BC12E4B33C34}" type="presOf" srcId="{67240506-F2A6-49E4-B4EB-2B9D029C5C00}" destId="{1FC39B1A-EA1E-9F47-9769-5F460A6B6261}" srcOrd="0" destOrd="0" presId="urn:microsoft.com/office/officeart/2005/8/layout/chevron2"/>
    <dgm:cxn modelId="{D5D25874-E3A0-42DE-A75B-D26582FB5971}" srcId="{9E5A52DC-C1EB-44A5-8DE0-1AEF838D5B4F}" destId="{9D47A488-14A7-48B0-B17C-5E8122AAD0C4}" srcOrd="0" destOrd="0" parTransId="{644A54E2-4BC6-4866-9DF0-67B8DAC88664}" sibTransId="{CFD21BE4-C9F5-48F0-B12E-D0CE2B9E2AB3}"/>
    <dgm:cxn modelId="{82B49A87-92CC-40F5-B77A-A6741A355AE5}" srcId="{C3A30DF8-26C4-4B64-8EE6-6802A7A65977}" destId="{C862ACDF-38A2-43E9-A40C-4FC8D78FEC38}" srcOrd="3" destOrd="0" parTransId="{366314E2-5D10-4FEE-9966-13C750078A99}" sibTransId="{CD28FB11-2744-4BE4-8257-D36FE5185BF0}"/>
    <dgm:cxn modelId="{327B953B-87AB-6448-947A-D61D79433685}" type="presOf" srcId="{C3A30DF8-26C4-4B64-8EE6-6802A7A65977}" destId="{86474AA6-EACC-0A47-A126-345C970A438D}" srcOrd="0" destOrd="0" presId="urn:microsoft.com/office/officeart/2005/8/layout/chevron2"/>
    <dgm:cxn modelId="{694931C7-9C98-CF4E-BE2E-5B70FC61A39E}" type="presOf" srcId="{5AD3B9B7-C7A4-44C3-8212-4C1DD2EDBC24}" destId="{72D89EC1-802C-7747-8501-11EE43ACCB0C}" srcOrd="0" destOrd="0" presId="urn:microsoft.com/office/officeart/2005/8/layout/chevron2"/>
    <dgm:cxn modelId="{D644AFE2-7E45-47A5-820B-F355458F3CBF}" srcId="{67240506-F2A6-49E4-B4EB-2B9D029C5C00}" destId="{DC1B2409-1AC7-40D1-9827-FE5ADA8D8266}" srcOrd="0" destOrd="0" parTransId="{B6F83503-C8BE-4E89-88A9-DFD110CD5BFB}" sibTransId="{612C75DD-0A94-4727-A5C7-61CA17F985D0}"/>
    <dgm:cxn modelId="{BFD936C7-F5A9-964B-94FA-5D93E7C9DD75}" type="presOf" srcId="{9D47A488-14A7-48B0-B17C-5E8122AAD0C4}" destId="{25AFE7B2-0EC1-7249-A42C-74CEF990BA9D}" srcOrd="0" destOrd="0" presId="urn:microsoft.com/office/officeart/2005/8/layout/chevron2"/>
    <dgm:cxn modelId="{1AF58F16-5F34-CD48-BD83-214003D13A12}" type="presOf" srcId="{C862ACDF-38A2-43E9-A40C-4FC8D78FEC38}" destId="{3ACF4FE5-12D4-A946-BA95-403F14857B2D}" srcOrd="0" destOrd="0" presId="urn:microsoft.com/office/officeart/2005/8/layout/chevron2"/>
    <dgm:cxn modelId="{F6AF77DA-ECC8-A44A-B925-702EB7A1EE2B}" type="presParOf" srcId="{86474AA6-EACC-0A47-A126-345C970A438D}" destId="{AADEAEA4-5E3C-9142-B5FC-C94EB7317F97}" srcOrd="0" destOrd="0" presId="urn:microsoft.com/office/officeart/2005/8/layout/chevron2"/>
    <dgm:cxn modelId="{D79DA938-72B0-1A40-BB4A-D44C6968A53B}" type="presParOf" srcId="{AADEAEA4-5E3C-9142-B5FC-C94EB7317F97}" destId="{18D6D907-BAB7-664A-BF79-85C699E5E09D}" srcOrd="0" destOrd="0" presId="urn:microsoft.com/office/officeart/2005/8/layout/chevron2"/>
    <dgm:cxn modelId="{C21F352B-26AD-5943-ADED-7B715FE76CDA}" type="presParOf" srcId="{AADEAEA4-5E3C-9142-B5FC-C94EB7317F97}" destId="{25AFE7B2-0EC1-7249-A42C-74CEF990BA9D}" srcOrd="1" destOrd="0" presId="urn:microsoft.com/office/officeart/2005/8/layout/chevron2"/>
    <dgm:cxn modelId="{AB365D3D-2040-774C-95B7-77E385B55CDA}" type="presParOf" srcId="{86474AA6-EACC-0A47-A126-345C970A438D}" destId="{B32DEB1B-6B43-6444-9380-1F9F5058C642}" srcOrd="1" destOrd="0" presId="urn:microsoft.com/office/officeart/2005/8/layout/chevron2"/>
    <dgm:cxn modelId="{BC696648-6E55-DF49-BE45-F52EE1350674}" type="presParOf" srcId="{86474AA6-EACC-0A47-A126-345C970A438D}" destId="{E2FFED13-FB68-6849-9984-0C1553384BE6}" srcOrd="2" destOrd="0" presId="urn:microsoft.com/office/officeart/2005/8/layout/chevron2"/>
    <dgm:cxn modelId="{8AA4865B-C758-D443-840A-18E26A944A86}" type="presParOf" srcId="{E2FFED13-FB68-6849-9984-0C1553384BE6}" destId="{65AFB544-1E36-2142-A49E-3F84700B39C7}" srcOrd="0" destOrd="0" presId="urn:microsoft.com/office/officeart/2005/8/layout/chevron2"/>
    <dgm:cxn modelId="{1DEB6834-49E1-3541-BCA2-582FDFA5B135}" type="presParOf" srcId="{E2FFED13-FB68-6849-9984-0C1553384BE6}" destId="{72D89EC1-802C-7747-8501-11EE43ACCB0C}" srcOrd="1" destOrd="0" presId="urn:microsoft.com/office/officeart/2005/8/layout/chevron2"/>
    <dgm:cxn modelId="{D1070D9E-AFC1-A44C-8299-7E6530F29B2E}" type="presParOf" srcId="{86474AA6-EACC-0A47-A126-345C970A438D}" destId="{0DCE1A9F-CB48-3549-933F-E28BE489D7E0}" srcOrd="3" destOrd="0" presId="urn:microsoft.com/office/officeart/2005/8/layout/chevron2"/>
    <dgm:cxn modelId="{373DCF16-6AA5-FF4B-8796-DBEDAEE17758}" type="presParOf" srcId="{86474AA6-EACC-0A47-A126-345C970A438D}" destId="{5F3C92C9-AE08-C441-8B73-0D2A85EDBBAD}" srcOrd="4" destOrd="0" presId="urn:microsoft.com/office/officeart/2005/8/layout/chevron2"/>
    <dgm:cxn modelId="{78C2E22F-D5E7-2C4B-B1E1-466CC61C1A89}" type="presParOf" srcId="{5F3C92C9-AE08-C441-8B73-0D2A85EDBBAD}" destId="{1FC39B1A-EA1E-9F47-9769-5F460A6B6261}" srcOrd="0" destOrd="0" presId="urn:microsoft.com/office/officeart/2005/8/layout/chevron2"/>
    <dgm:cxn modelId="{CCE46255-145D-1446-A471-D5DCFF2511FF}" type="presParOf" srcId="{5F3C92C9-AE08-C441-8B73-0D2A85EDBBAD}" destId="{0E030776-095B-E342-859B-025B45E6B145}" srcOrd="1" destOrd="0" presId="urn:microsoft.com/office/officeart/2005/8/layout/chevron2"/>
    <dgm:cxn modelId="{73D52357-36FF-604E-8C70-0B7078C1D622}" type="presParOf" srcId="{86474AA6-EACC-0A47-A126-345C970A438D}" destId="{99AF54C5-81CC-D94B-AEE1-11AF55F57DDF}" srcOrd="5" destOrd="0" presId="urn:microsoft.com/office/officeart/2005/8/layout/chevron2"/>
    <dgm:cxn modelId="{F90780D4-27CA-1C4E-9910-01111442981D}" type="presParOf" srcId="{86474AA6-EACC-0A47-A126-345C970A438D}" destId="{AF287977-558F-1F41-A148-34DCC56F7071}" srcOrd="6" destOrd="0" presId="urn:microsoft.com/office/officeart/2005/8/layout/chevron2"/>
    <dgm:cxn modelId="{61F9EF49-D3DF-B548-9345-B0CF1A12BDD0}" type="presParOf" srcId="{AF287977-558F-1F41-A148-34DCC56F7071}" destId="{3ACF4FE5-12D4-A946-BA95-403F14857B2D}" srcOrd="0" destOrd="0" presId="urn:microsoft.com/office/officeart/2005/8/layout/chevron2"/>
    <dgm:cxn modelId="{01B60658-7752-6A42-8E91-7AE6970AD916}" type="presParOf" srcId="{AF287977-558F-1F41-A148-34DCC56F7071}" destId="{B3BB1097-EEA5-CE46-BD6F-6BDEDD34E98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537758-7F9F-4B68-87A2-AA4618DDFD83}"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US"/>
        </a:p>
      </dgm:t>
    </dgm:pt>
    <dgm:pt modelId="{C2FEA658-2850-45BE-8FB3-9C5F007D4E93}">
      <dgm:prSet custT="1"/>
      <dgm:spPr/>
      <dgm:t>
        <a:bodyPr/>
        <a:lstStyle/>
        <a:p>
          <a:r>
            <a:rPr lang="en-US" sz="1800" b="1" dirty="0"/>
            <a:t>6</a:t>
          </a:r>
        </a:p>
      </dgm:t>
    </dgm:pt>
    <dgm:pt modelId="{2A762AF6-91BE-42B8-9245-8E73AE6B75A9}" type="parTrans" cxnId="{27B20D81-F91B-46C5-A1D8-9856A3AB3FA5}">
      <dgm:prSet/>
      <dgm:spPr/>
      <dgm:t>
        <a:bodyPr/>
        <a:lstStyle/>
        <a:p>
          <a:endParaRPr lang="en-US" sz="1800" b="1"/>
        </a:p>
      </dgm:t>
    </dgm:pt>
    <dgm:pt modelId="{DCBD2310-9379-4A46-9C7F-2FAEE5F6EFB0}" type="sibTrans" cxnId="{27B20D81-F91B-46C5-A1D8-9856A3AB3FA5}">
      <dgm:prSet/>
      <dgm:spPr/>
      <dgm:t>
        <a:bodyPr/>
        <a:lstStyle/>
        <a:p>
          <a:endParaRPr lang="en-US" sz="1800" b="1"/>
        </a:p>
      </dgm:t>
    </dgm:pt>
    <dgm:pt modelId="{1901FF6D-AE99-49CE-A0B2-82539C5E8454}">
      <dgm:prSet custT="1"/>
      <dgm:spPr/>
      <dgm:t>
        <a:bodyPr/>
        <a:lstStyle/>
        <a:p>
          <a:r>
            <a:rPr lang="zh-TW" altLang="en-US" sz="1800" b="1" dirty="0"/>
            <a:t>將柱塞慢慢按到</a:t>
          </a:r>
          <a:r>
            <a:rPr lang="zh-TW" altLang="en-US" sz="1800" b="1" dirty="0">
              <a:solidFill>
                <a:schemeClr val="accent1"/>
              </a:solidFill>
            </a:rPr>
            <a:t>第一擋</a:t>
          </a:r>
          <a:r>
            <a:rPr lang="zh-TW" altLang="en-US" sz="1800" b="1" dirty="0"/>
            <a:t>， 把大部份液體注入。然後繼續將柱塞按到</a:t>
          </a:r>
          <a:r>
            <a:rPr lang="zh-TW" altLang="en-US" sz="1800" b="1" dirty="0">
              <a:solidFill>
                <a:schemeClr val="accent1"/>
              </a:solidFill>
            </a:rPr>
            <a:t>第二擋</a:t>
          </a:r>
          <a:r>
            <a:rPr lang="zh-TW" altLang="en-US" sz="1800" b="1" dirty="0"/>
            <a:t>，擠出剩餘的液體，並於同一時間把</a:t>
          </a:r>
          <a:r>
            <a:rPr lang="zh-TW" altLang="en-US" sz="1800" b="1" dirty="0">
              <a:latin typeface="+mn-ea"/>
              <a:ea typeface="+mn-ea"/>
            </a:rPr>
            <a:t>移液槍</a:t>
          </a:r>
          <a:r>
            <a:rPr lang="zh-TW" altLang="en-US" sz="1800" b="1" dirty="0"/>
            <a:t>慢慢向上拉起。</a:t>
          </a:r>
          <a:endParaRPr lang="en-US" sz="1800" b="1" dirty="0"/>
        </a:p>
      </dgm:t>
    </dgm:pt>
    <dgm:pt modelId="{BC39E822-D6E9-4106-9E7C-663780D2090C}" type="parTrans" cxnId="{E3D49ADE-572E-4E01-8EA7-3A781C562722}">
      <dgm:prSet/>
      <dgm:spPr/>
      <dgm:t>
        <a:bodyPr/>
        <a:lstStyle/>
        <a:p>
          <a:endParaRPr lang="en-US" sz="1800" b="1"/>
        </a:p>
      </dgm:t>
    </dgm:pt>
    <dgm:pt modelId="{42D8F0CD-EF30-4A19-A167-E3D42916ED64}" type="sibTrans" cxnId="{E3D49ADE-572E-4E01-8EA7-3A781C562722}">
      <dgm:prSet/>
      <dgm:spPr/>
      <dgm:t>
        <a:bodyPr/>
        <a:lstStyle/>
        <a:p>
          <a:endParaRPr lang="en-US" sz="1800" b="1"/>
        </a:p>
      </dgm:t>
    </dgm:pt>
    <dgm:pt modelId="{93F62348-F30D-4D7D-B439-877B3A0C424D}">
      <dgm:prSet custT="1"/>
      <dgm:spPr/>
      <dgm:t>
        <a:bodyPr/>
        <a:lstStyle/>
        <a:p>
          <a:r>
            <a:rPr lang="zh-TW" altLang="en-US" sz="1800" b="1" dirty="0">
              <a:solidFill>
                <a:schemeClr val="tx1"/>
              </a:solidFill>
            </a:rPr>
            <a:t>按鍵</a:t>
          </a:r>
          <a:r>
            <a:rPr lang="zh-TW" altLang="en-US" sz="1800" b="1" dirty="0">
              <a:solidFill>
                <a:schemeClr val="accent1"/>
              </a:solidFill>
            </a:rPr>
            <a:t>丟棄</a:t>
          </a:r>
          <a:r>
            <a:rPr lang="zh-TW" altLang="en-US" sz="1800" b="1" dirty="0"/>
            <a:t>用過的移</a:t>
          </a:r>
          <a:r>
            <a:rPr lang="zh-TW" altLang="en-US" sz="1800" b="1" dirty="0">
              <a:latin typeface="+mn-ea"/>
              <a:ea typeface="+mn-ea"/>
            </a:rPr>
            <a:t>槍</a:t>
          </a:r>
          <a:r>
            <a:rPr lang="zh-TW" altLang="en-US" sz="1800" b="1" dirty="0"/>
            <a:t>器吸頭。</a:t>
          </a:r>
          <a:endParaRPr lang="en-US" sz="1800" b="1" dirty="0"/>
        </a:p>
      </dgm:t>
    </dgm:pt>
    <dgm:pt modelId="{CF9CF032-A281-4A8E-8F03-AE7F1702C428}" type="sibTrans" cxnId="{A9115B03-6D95-4BE9-A425-AB25BCB26269}">
      <dgm:prSet/>
      <dgm:spPr/>
      <dgm:t>
        <a:bodyPr/>
        <a:lstStyle/>
        <a:p>
          <a:endParaRPr lang="en-US" sz="1800" b="1"/>
        </a:p>
      </dgm:t>
    </dgm:pt>
    <dgm:pt modelId="{48D2C1E1-0494-40CC-A314-2539EB579B44}" type="parTrans" cxnId="{A9115B03-6D95-4BE9-A425-AB25BCB26269}">
      <dgm:prSet/>
      <dgm:spPr/>
      <dgm:t>
        <a:bodyPr/>
        <a:lstStyle/>
        <a:p>
          <a:endParaRPr lang="en-US" sz="1800" b="1"/>
        </a:p>
      </dgm:t>
    </dgm:pt>
    <dgm:pt modelId="{0EF81469-40DD-4F37-B64E-91D843870F79}">
      <dgm:prSet custT="1"/>
      <dgm:spPr/>
      <dgm:t>
        <a:bodyPr/>
        <a:lstStyle/>
        <a:p>
          <a:r>
            <a:rPr lang="en-US" sz="1800" b="1" dirty="0"/>
            <a:t>8</a:t>
          </a:r>
        </a:p>
      </dgm:t>
    </dgm:pt>
    <dgm:pt modelId="{79BCBDBA-18ED-447B-B93C-3E8F04D10314}" type="sibTrans" cxnId="{3075193D-795E-48FA-9FDC-627D2D6086D0}">
      <dgm:prSet/>
      <dgm:spPr/>
      <dgm:t>
        <a:bodyPr/>
        <a:lstStyle/>
        <a:p>
          <a:endParaRPr lang="en-US" sz="1800" b="1"/>
        </a:p>
      </dgm:t>
    </dgm:pt>
    <dgm:pt modelId="{BFFBDC7A-22AF-4809-9641-B7FB2F910A82}" type="parTrans" cxnId="{3075193D-795E-48FA-9FDC-627D2D6086D0}">
      <dgm:prSet/>
      <dgm:spPr/>
      <dgm:t>
        <a:bodyPr/>
        <a:lstStyle/>
        <a:p>
          <a:endParaRPr lang="en-US" sz="1800" b="1"/>
        </a:p>
      </dgm:t>
    </dgm:pt>
    <dgm:pt modelId="{1F73BC09-9B0C-4D20-8DE9-BE32AE519134}">
      <dgm:prSet custT="1"/>
      <dgm:spPr/>
      <dgm:t>
        <a:bodyPr/>
        <a:lstStyle/>
        <a:p>
          <a:r>
            <a:rPr lang="en-US" sz="1800" b="1" dirty="0"/>
            <a:t>7</a:t>
          </a:r>
        </a:p>
      </dgm:t>
    </dgm:pt>
    <dgm:pt modelId="{93F80167-BB72-4F8B-B9F4-22E00D0BB876}" type="sibTrans" cxnId="{87AADB98-758C-43EF-B46E-FA94845C29C9}">
      <dgm:prSet/>
      <dgm:spPr/>
      <dgm:t>
        <a:bodyPr/>
        <a:lstStyle/>
        <a:p>
          <a:endParaRPr lang="en-US" sz="1800" b="1"/>
        </a:p>
      </dgm:t>
    </dgm:pt>
    <dgm:pt modelId="{94E5C5F5-B3B5-4CA5-9719-889E3B87D674}" type="parTrans" cxnId="{87AADB98-758C-43EF-B46E-FA94845C29C9}">
      <dgm:prSet/>
      <dgm:spPr/>
      <dgm:t>
        <a:bodyPr/>
        <a:lstStyle/>
        <a:p>
          <a:endParaRPr lang="en-US" sz="1800" b="1"/>
        </a:p>
      </dgm:t>
    </dgm:pt>
    <dgm:pt modelId="{3F5884B6-7A0F-4746-A4A3-E4D21A81B656}">
      <dgm:prSet custT="1"/>
      <dgm:spPr/>
      <dgm:t>
        <a:bodyPr/>
        <a:lstStyle/>
        <a:p>
          <a:r>
            <a:rPr lang="zh-TW" altLang="en-US" sz="1800" b="1" dirty="0"/>
            <a:t>繼續按住柱塞，然後把而</a:t>
          </a:r>
          <a:r>
            <a:rPr lang="zh-TW" altLang="en-US" sz="1800" b="1" dirty="0">
              <a:latin typeface="+mn-ea"/>
              <a:ea typeface="+mn-ea"/>
            </a:rPr>
            <a:t>移液槍連槍頭</a:t>
          </a:r>
          <a:r>
            <a:rPr lang="zh-TW" altLang="en-US" sz="1800" b="1" dirty="0"/>
            <a:t>移離開液體表面。然後慢慢放開柱塞。</a:t>
          </a:r>
          <a:endParaRPr lang="en-GB" sz="1800" b="1" dirty="0"/>
        </a:p>
      </dgm:t>
    </dgm:pt>
    <dgm:pt modelId="{55A3516D-01B7-FB44-B345-6FF56F0DB105}" type="sibTrans" cxnId="{3025879B-0687-BD4C-9014-E5BDB06843A0}">
      <dgm:prSet/>
      <dgm:spPr/>
      <dgm:t>
        <a:bodyPr/>
        <a:lstStyle/>
        <a:p>
          <a:endParaRPr lang="en-GB" sz="1800" b="1"/>
        </a:p>
      </dgm:t>
    </dgm:pt>
    <dgm:pt modelId="{0A950CBB-92AE-5D4B-A023-978581625225}" type="parTrans" cxnId="{3025879B-0687-BD4C-9014-E5BDB06843A0}">
      <dgm:prSet/>
      <dgm:spPr/>
      <dgm:t>
        <a:bodyPr/>
        <a:lstStyle/>
        <a:p>
          <a:endParaRPr lang="en-GB" sz="1800" b="1"/>
        </a:p>
      </dgm:t>
    </dgm:pt>
    <dgm:pt modelId="{62DB95FB-E6FA-4922-B3D6-4D138D72AC66}">
      <dgm:prSet custT="1"/>
      <dgm:spPr/>
      <dgm:t>
        <a:bodyPr/>
        <a:lstStyle/>
        <a:p>
          <a:r>
            <a:rPr lang="zh-TW" altLang="en-US" sz="1800" b="1" dirty="0"/>
            <a:t>移動含有液體的</a:t>
          </a:r>
          <a:r>
            <a:rPr lang="zh-TW" altLang="en-US" sz="1800" b="1" dirty="0">
              <a:latin typeface="+mn-ea"/>
              <a:ea typeface="+mn-ea"/>
            </a:rPr>
            <a:t>微量移液槍連槍頭到樣品孔。</a:t>
          </a:r>
          <a:endParaRPr lang="en-US" sz="1800" b="1" dirty="0"/>
        </a:p>
      </dgm:t>
    </dgm:pt>
    <dgm:pt modelId="{3585593F-779F-47E0-81B1-2E8DAC385E23}" type="sibTrans" cxnId="{B13D95B1-1EDD-47E0-AE4A-68F3BAA73D92}">
      <dgm:prSet/>
      <dgm:spPr/>
      <dgm:t>
        <a:bodyPr/>
        <a:lstStyle/>
        <a:p>
          <a:endParaRPr lang="en-US" sz="1800" b="1"/>
        </a:p>
      </dgm:t>
    </dgm:pt>
    <dgm:pt modelId="{066506F3-6946-4777-8ED3-99E7B58F7A3F}" type="parTrans" cxnId="{B13D95B1-1EDD-47E0-AE4A-68F3BAA73D92}">
      <dgm:prSet/>
      <dgm:spPr/>
      <dgm:t>
        <a:bodyPr/>
        <a:lstStyle/>
        <a:p>
          <a:endParaRPr lang="en-US" sz="1800" b="1"/>
        </a:p>
      </dgm:t>
    </dgm:pt>
    <dgm:pt modelId="{B22DDF1B-DF5F-49F9-9CBE-339FD17DE790}">
      <dgm:prSet custT="1"/>
      <dgm:spPr/>
      <dgm:t>
        <a:bodyPr/>
        <a:lstStyle/>
        <a:p>
          <a:r>
            <a:rPr lang="en-US" sz="1800" b="1" dirty="0"/>
            <a:t>5</a:t>
          </a:r>
        </a:p>
      </dgm:t>
    </dgm:pt>
    <dgm:pt modelId="{039554DC-9839-4CB1-B2D3-8DA40212F909}" type="sibTrans" cxnId="{BAECC3C8-C62B-48F9-9563-35FD664B1C85}">
      <dgm:prSet/>
      <dgm:spPr/>
      <dgm:t>
        <a:bodyPr/>
        <a:lstStyle/>
        <a:p>
          <a:endParaRPr lang="en-US" sz="1800" b="1"/>
        </a:p>
      </dgm:t>
    </dgm:pt>
    <dgm:pt modelId="{6DAC4F7F-D2A0-4563-A352-93413B1D8B28}" type="parTrans" cxnId="{BAECC3C8-C62B-48F9-9563-35FD664B1C85}">
      <dgm:prSet/>
      <dgm:spPr/>
      <dgm:t>
        <a:bodyPr/>
        <a:lstStyle/>
        <a:p>
          <a:endParaRPr lang="en-US" sz="1800" b="1"/>
        </a:p>
      </dgm:t>
    </dgm:pt>
    <dgm:pt modelId="{9861EA7B-82A2-0A4F-BBD7-FEA77D312FFD}" type="pres">
      <dgm:prSet presAssocID="{06537758-7F9F-4B68-87A2-AA4618DDFD83}" presName="linearFlow" presStyleCnt="0">
        <dgm:presLayoutVars>
          <dgm:dir/>
          <dgm:animLvl val="lvl"/>
          <dgm:resizeHandles val="exact"/>
        </dgm:presLayoutVars>
      </dgm:prSet>
      <dgm:spPr/>
      <dgm:t>
        <a:bodyPr/>
        <a:lstStyle/>
        <a:p>
          <a:endParaRPr lang="zh-TW" altLang="en-US"/>
        </a:p>
      </dgm:t>
    </dgm:pt>
    <dgm:pt modelId="{6C31FB7C-3021-CB4F-A731-F24EAD4E4F3F}" type="pres">
      <dgm:prSet presAssocID="{B22DDF1B-DF5F-49F9-9CBE-339FD17DE790}" presName="composite" presStyleCnt="0"/>
      <dgm:spPr/>
    </dgm:pt>
    <dgm:pt modelId="{0E99902D-9480-064B-9413-A5B4C1338F9C}" type="pres">
      <dgm:prSet presAssocID="{B22DDF1B-DF5F-49F9-9CBE-339FD17DE790}" presName="parentText" presStyleLbl="alignNode1" presStyleIdx="0" presStyleCnt="4">
        <dgm:presLayoutVars>
          <dgm:chMax val="1"/>
          <dgm:bulletEnabled val="1"/>
        </dgm:presLayoutVars>
      </dgm:prSet>
      <dgm:spPr/>
      <dgm:t>
        <a:bodyPr/>
        <a:lstStyle/>
        <a:p>
          <a:endParaRPr lang="zh-TW" altLang="en-US"/>
        </a:p>
      </dgm:t>
    </dgm:pt>
    <dgm:pt modelId="{9C86D75A-409E-1548-BF81-1FD3E093E943}" type="pres">
      <dgm:prSet presAssocID="{B22DDF1B-DF5F-49F9-9CBE-339FD17DE790}" presName="descendantText" presStyleLbl="alignAcc1" presStyleIdx="0" presStyleCnt="4">
        <dgm:presLayoutVars>
          <dgm:bulletEnabled val="1"/>
        </dgm:presLayoutVars>
      </dgm:prSet>
      <dgm:spPr/>
      <dgm:t>
        <a:bodyPr/>
        <a:lstStyle/>
        <a:p>
          <a:endParaRPr lang="zh-TW" altLang="en-US"/>
        </a:p>
      </dgm:t>
    </dgm:pt>
    <dgm:pt modelId="{FCB7A3C0-E3B1-1041-B210-EB61996B0360}" type="pres">
      <dgm:prSet presAssocID="{039554DC-9839-4CB1-B2D3-8DA40212F909}" presName="sp" presStyleCnt="0"/>
      <dgm:spPr/>
    </dgm:pt>
    <dgm:pt modelId="{C3BC163F-FF7D-4F48-AF9C-2103775280E5}" type="pres">
      <dgm:prSet presAssocID="{C2FEA658-2850-45BE-8FB3-9C5F007D4E93}" presName="composite" presStyleCnt="0"/>
      <dgm:spPr/>
    </dgm:pt>
    <dgm:pt modelId="{3871D72C-854B-8949-8AFF-F4711BFE1F81}" type="pres">
      <dgm:prSet presAssocID="{C2FEA658-2850-45BE-8FB3-9C5F007D4E93}" presName="parentText" presStyleLbl="alignNode1" presStyleIdx="1" presStyleCnt="4">
        <dgm:presLayoutVars>
          <dgm:chMax val="1"/>
          <dgm:bulletEnabled val="1"/>
        </dgm:presLayoutVars>
      </dgm:prSet>
      <dgm:spPr/>
      <dgm:t>
        <a:bodyPr/>
        <a:lstStyle/>
        <a:p>
          <a:endParaRPr lang="zh-TW" altLang="en-US"/>
        </a:p>
      </dgm:t>
    </dgm:pt>
    <dgm:pt modelId="{63B6E018-FC1A-0047-B044-EF49C0C51F21}" type="pres">
      <dgm:prSet presAssocID="{C2FEA658-2850-45BE-8FB3-9C5F007D4E93}" presName="descendantText" presStyleLbl="alignAcc1" presStyleIdx="1" presStyleCnt="4">
        <dgm:presLayoutVars>
          <dgm:bulletEnabled val="1"/>
        </dgm:presLayoutVars>
      </dgm:prSet>
      <dgm:spPr/>
      <dgm:t>
        <a:bodyPr/>
        <a:lstStyle/>
        <a:p>
          <a:endParaRPr lang="zh-TW" altLang="en-US"/>
        </a:p>
      </dgm:t>
    </dgm:pt>
    <dgm:pt modelId="{DAF71E9E-9752-BD4F-A91C-955B0D1FF1DB}" type="pres">
      <dgm:prSet presAssocID="{DCBD2310-9379-4A46-9C7F-2FAEE5F6EFB0}" presName="sp" presStyleCnt="0"/>
      <dgm:spPr/>
    </dgm:pt>
    <dgm:pt modelId="{D4167756-5226-2C42-AC07-3CEA9F637F9A}" type="pres">
      <dgm:prSet presAssocID="{1F73BC09-9B0C-4D20-8DE9-BE32AE519134}" presName="composite" presStyleCnt="0"/>
      <dgm:spPr/>
    </dgm:pt>
    <dgm:pt modelId="{7164DC20-F51E-F043-A961-33A6435C9E0C}" type="pres">
      <dgm:prSet presAssocID="{1F73BC09-9B0C-4D20-8DE9-BE32AE519134}" presName="parentText" presStyleLbl="alignNode1" presStyleIdx="2" presStyleCnt="4">
        <dgm:presLayoutVars>
          <dgm:chMax val="1"/>
          <dgm:bulletEnabled val="1"/>
        </dgm:presLayoutVars>
      </dgm:prSet>
      <dgm:spPr/>
      <dgm:t>
        <a:bodyPr/>
        <a:lstStyle/>
        <a:p>
          <a:endParaRPr lang="zh-TW" altLang="en-US"/>
        </a:p>
      </dgm:t>
    </dgm:pt>
    <dgm:pt modelId="{B4A1EF80-3798-3D4B-B343-84C2282B1561}" type="pres">
      <dgm:prSet presAssocID="{1F73BC09-9B0C-4D20-8DE9-BE32AE519134}" presName="descendantText" presStyleLbl="alignAcc1" presStyleIdx="2" presStyleCnt="4" custLinFactNeighborY="143">
        <dgm:presLayoutVars>
          <dgm:bulletEnabled val="1"/>
        </dgm:presLayoutVars>
      </dgm:prSet>
      <dgm:spPr/>
      <dgm:t>
        <a:bodyPr/>
        <a:lstStyle/>
        <a:p>
          <a:endParaRPr lang="zh-TW" altLang="en-US"/>
        </a:p>
      </dgm:t>
    </dgm:pt>
    <dgm:pt modelId="{1E19F54F-ECDA-0D4D-B20F-661110D1C1EB}" type="pres">
      <dgm:prSet presAssocID="{93F80167-BB72-4F8B-B9F4-22E00D0BB876}" presName="sp" presStyleCnt="0"/>
      <dgm:spPr/>
    </dgm:pt>
    <dgm:pt modelId="{B68D7FE6-2079-404B-9CAD-FEC9D559C5A0}" type="pres">
      <dgm:prSet presAssocID="{0EF81469-40DD-4F37-B64E-91D843870F79}" presName="composite" presStyleCnt="0"/>
      <dgm:spPr/>
    </dgm:pt>
    <dgm:pt modelId="{373CC534-C819-8F4F-BC75-5652501775E1}" type="pres">
      <dgm:prSet presAssocID="{0EF81469-40DD-4F37-B64E-91D843870F79}" presName="parentText" presStyleLbl="alignNode1" presStyleIdx="3" presStyleCnt="4">
        <dgm:presLayoutVars>
          <dgm:chMax val="1"/>
          <dgm:bulletEnabled val="1"/>
        </dgm:presLayoutVars>
      </dgm:prSet>
      <dgm:spPr/>
      <dgm:t>
        <a:bodyPr/>
        <a:lstStyle/>
        <a:p>
          <a:endParaRPr lang="zh-TW" altLang="en-US"/>
        </a:p>
      </dgm:t>
    </dgm:pt>
    <dgm:pt modelId="{104F2EBC-163E-EA44-9790-75C5193B15EC}" type="pres">
      <dgm:prSet presAssocID="{0EF81469-40DD-4F37-B64E-91D843870F79}" presName="descendantText" presStyleLbl="alignAcc1" presStyleIdx="3" presStyleCnt="4">
        <dgm:presLayoutVars>
          <dgm:bulletEnabled val="1"/>
        </dgm:presLayoutVars>
      </dgm:prSet>
      <dgm:spPr/>
      <dgm:t>
        <a:bodyPr/>
        <a:lstStyle/>
        <a:p>
          <a:endParaRPr lang="zh-TW" altLang="en-US"/>
        </a:p>
      </dgm:t>
    </dgm:pt>
  </dgm:ptLst>
  <dgm:cxnLst>
    <dgm:cxn modelId="{87AADB98-758C-43EF-B46E-FA94845C29C9}" srcId="{06537758-7F9F-4B68-87A2-AA4618DDFD83}" destId="{1F73BC09-9B0C-4D20-8DE9-BE32AE519134}" srcOrd="2" destOrd="0" parTransId="{94E5C5F5-B3B5-4CA5-9719-889E3B87D674}" sibTransId="{93F80167-BB72-4F8B-B9F4-22E00D0BB876}"/>
    <dgm:cxn modelId="{06EA059D-ABDD-ED4E-9B73-424986EBF09F}" type="presOf" srcId="{62DB95FB-E6FA-4922-B3D6-4D138D72AC66}" destId="{9C86D75A-409E-1548-BF81-1FD3E093E943}" srcOrd="0" destOrd="0" presId="urn:microsoft.com/office/officeart/2005/8/layout/chevron2"/>
    <dgm:cxn modelId="{4167477E-C8F1-AB48-9214-FEB809BB6F55}" type="presOf" srcId="{3F5884B6-7A0F-4746-A4A3-E4D21A81B656}" destId="{B4A1EF80-3798-3D4B-B343-84C2282B1561}" srcOrd="0" destOrd="0" presId="urn:microsoft.com/office/officeart/2005/8/layout/chevron2"/>
    <dgm:cxn modelId="{3075193D-795E-48FA-9FDC-627D2D6086D0}" srcId="{06537758-7F9F-4B68-87A2-AA4618DDFD83}" destId="{0EF81469-40DD-4F37-B64E-91D843870F79}" srcOrd="3" destOrd="0" parTransId="{BFFBDC7A-22AF-4809-9641-B7FB2F910A82}" sibTransId="{79BCBDBA-18ED-447B-B93C-3E8F04D10314}"/>
    <dgm:cxn modelId="{759438A7-A3A4-CD46-9C62-7A53B224FAD9}" type="presOf" srcId="{1901FF6D-AE99-49CE-A0B2-82539C5E8454}" destId="{63B6E018-FC1A-0047-B044-EF49C0C51F21}" srcOrd="0" destOrd="0" presId="urn:microsoft.com/office/officeart/2005/8/layout/chevron2"/>
    <dgm:cxn modelId="{70E1ABB8-EDEE-3F47-BE99-1DF46FFBF586}" type="presOf" srcId="{0EF81469-40DD-4F37-B64E-91D843870F79}" destId="{373CC534-C819-8F4F-BC75-5652501775E1}" srcOrd="0" destOrd="0" presId="urn:microsoft.com/office/officeart/2005/8/layout/chevron2"/>
    <dgm:cxn modelId="{E3D49ADE-572E-4E01-8EA7-3A781C562722}" srcId="{C2FEA658-2850-45BE-8FB3-9C5F007D4E93}" destId="{1901FF6D-AE99-49CE-A0B2-82539C5E8454}" srcOrd="0" destOrd="0" parTransId="{BC39E822-D6E9-4106-9E7C-663780D2090C}" sibTransId="{42D8F0CD-EF30-4A19-A167-E3D42916ED64}"/>
    <dgm:cxn modelId="{620FEC95-957C-E74B-941C-AACA66EADD4A}" type="presOf" srcId="{C2FEA658-2850-45BE-8FB3-9C5F007D4E93}" destId="{3871D72C-854B-8949-8AFF-F4711BFE1F81}" srcOrd="0" destOrd="0" presId="urn:microsoft.com/office/officeart/2005/8/layout/chevron2"/>
    <dgm:cxn modelId="{27B20D81-F91B-46C5-A1D8-9856A3AB3FA5}" srcId="{06537758-7F9F-4B68-87A2-AA4618DDFD83}" destId="{C2FEA658-2850-45BE-8FB3-9C5F007D4E93}" srcOrd="1" destOrd="0" parTransId="{2A762AF6-91BE-42B8-9245-8E73AE6B75A9}" sibTransId="{DCBD2310-9379-4A46-9C7F-2FAEE5F6EFB0}"/>
    <dgm:cxn modelId="{B00730DA-8FB1-2849-860F-0BD1CEC79F0C}" type="presOf" srcId="{B22DDF1B-DF5F-49F9-9CBE-339FD17DE790}" destId="{0E99902D-9480-064B-9413-A5B4C1338F9C}" srcOrd="0" destOrd="0" presId="urn:microsoft.com/office/officeart/2005/8/layout/chevron2"/>
    <dgm:cxn modelId="{3025879B-0687-BD4C-9014-E5BDB06843A0}" srcId="{1F73BC09-9B0C-4D20-8DE9-BE32AE519134}" destId="{3F5884B6-7A0F-4746-A4A3-E4D21A81B656}" srcOrd="0" destOrd="0" parTransId="{0A950CBB-92AE-5D4B-A023-978581625225}" sibTransId="{55A3516D-01B7-FB44-B345-6FF56F0DB105}"/>
    <dgm:cxn modelId="{BAC080EE-0F4E-9243-91AB-AA99A0CA266F}" type="presOf" srcId="{06537758-7F9F-4B68-87A2-AA4618DDFD83}" destId="{9861EA7B-82A2-0A4F-BBD7-FEA77D312FFD}" srcOrd="0" destOrd="0" presId="urn:microsoft.com/office/officeart/2005/8/layout/chevron2"/>
    <dgm:cxn modelId="{3464614A-FD69-D148-9486-21C3B045048E}" type="presOf" srcId="{1F73BC09-9B0C-4D20-8DE9-BE32AE519134}" destId="{7164DC20-F51E-F043-A961-33A6435C9E0C}" srcOrd="0" destOrd="0" presId="urn:microsoft.com/office/officeart/2005/8/layout/chevron2"/>
    <dgm:cxn modelId="{212839D3-7FF7-3548-9D85-7F6AA25E0451}" type="presOf" srcId="{93F62348-F30D-4D7D-B439-877B3A0C424D}" destId="{104F2EBC-163E-EA44-9790-75C5193B15EC}" srcOrd="0" destOrd="0" presId="urn:microsoft.com/office/officeart/2005/8/layout/chevron2"/>
    <dgm:cxn modelId="{BAECC3C8-C62B-48F9-9563-35FD664B1C85}" srcId="{06537758-7F9F-4B68-87A2-AA4618DDFD83}" destId="{B22DDF1B-DF5F-49F9-9CBE-339FD17DE790}" srcOrd="0" destOrd="0" parTransId="{6DAC4F7F-D2A0-4563-A352-93413B1D8B28}" sibTransId="{039554DC-9839-4CB1-B2D3-8DA40212F909}"/>
    <dgm:cxn modelId="{B13D95B1-1EDD-47E0-AE4A-68F3BAA73D92}" srcId="{B22DDF1B-DF5F-49F9-9CBE-339FD17DE790}" destId="{62DB95FB-E6FA-4922-B3D6-4D138D72AC66}" srcOrd="0" destOrd="0" parTransId="{066506F3-6946-4777-8ED3-99E7B58F7A3F}" sibTransId="{3585593F-779F-47E0-81B1-2E8DAC385E23}"/>
    <dgm:cxn modelId="{A9115B03-6D95-4BE9-A425-AB25BCB26269}" srcId="{0EF81469-40DD-4F37-B64E-91D843870F79}" destId="{93F62348-F30D-4D7D-B439-877B3A0C424D}" srcOrd="0" destOrd="0" parTransId="{48D2C1E1-0494-40CC-A314-2539EB579B44}" sibTransId="{CF9CF032-A281-4A8E-8F03-AE7F1702C428}"/>
    <dgm:cxn modelId="{33E9F4E7-E478-7948-B3BD-20101F9289EB}" type="presParOf" srcId="{9861EA7B-82A2-0A4F-BBD7-FEA77D312FFD}" destId="{6C31FB7C-3021-CB4F-A731-F24EAD4E4F3F}" srcOrd="0" destOrd="0" presId="urn:microsoft.com/office/officeart/2005/8/layout/chevron2"/>
    <dgm:cxn modelId="{D0559E07-DC89-CD42-9875-BEEC3BDB1CEA}" type="presParOf" srcId="{6C31FB7C-3021-CB4F-A731-F24EAD4E4F3F}" destId="{0E99902D-9480-064B-9413-A5B4C1338F9C}" srcOrd="0" destOrd="0" presId="urn:microsoft.com/office/officeart/2005/8/layout/chevron2"/>
    <dgm:cxn modelId="{2A1C170D-1549-C049-801D-7E058472917D}" type="presParOf" srcId="{6C31FB7C-3021-CB4F-A731-F24EAD4E4F3F}" destId="{9C86D75A-409E-1548-BF81-1FD3E093E943}" srcOrd="1" destOrd="0" presId="urn:microsoft.com/office/officeart/2005/8/layout/chevron2"/>
    <dgm:cxn modelId="{B15A2EBE-3C78-A648-98B7-CD6275353C58}" type="presParOf" srcId="{9861EA7B-82A2-0A4F-BBD7-FEA77D312FFD}" destId="{FCB7A3C0-E3B1-1041-B210-EB61996B0360}" srcOrd="1" destOrd="0" presId="urn:microsoft.com/office/officeart/2005/8/layout/chevron2"/>
    <dgm:cxn modelId="{32F7F597-54FA-EB41-A216-63FCC4CEEF7B}" type="presParOf" srcId="{9861EA7B-82A2-0A4F-BBD7-FEA77D312FFD}" destId="{C3BC163F-FF7D-4F48-AF9C-2103775280E5}" srcOrd="2" destOrd="0" presId="urn:microsoft.com/office/officeart/2005/8/layout/chevron2"/>
    <dgm:cxn modelId="{1449B61F-75DA-E040-A009-1389781BBD54}" type="presParOf" srcId="{C3BC163F-FF7D-4F48-AF9C-2103775280E5}" destId="{3871D72C-854B-8949-8AFF-F4711BFE1F81}" srcOrd="0" destOrd="0" presId="urn:microsoft.com/office/officeart/2005/8/layout/chevron2"/>
    <dgm:cxn modelId="{929D85A1-14E4-0F48-AB9A-D4C98D6E3B72}" type="presParOf" srcId="{C3BC163F-FF7D-4F48-AF9C-2103775280E5}" destId="{63B6E018-FC1A-0047-B044-EF49C0C51F21}" srcOrd="1" destOrd="0" presId="urn:microsoft.com/office/officeart/2005/8/layout/chevron2"/>
    <dgm:cxn modelId="{89DE9D76-0F7C-024D-8DC4-E9F4AE013741}" type="presParOf" srcId="{9861EA7B-82A2-0A4F-BBD7-FEA77D312FFD}" destId="{DAF71E9E-9752-BD4F-A91C-955B0D1FF1DB}" srcOrd="3" destOrd="0" presId="urn:microsoft.com/office/officeart/2005/8/layout/chevron2"/>
    <dgm:cxn modelId="{BED90CF3-5818-184A-8D2B-B73FC4169DAC}" type="presParOf" srcId="{9861EA7B-82A2-0A4F-BBD7-FEA77D312FFD}" destId="{D4167756-5226-2C42-AC07-3CEA9F637F9A}" srcOrd="4" destOrd="0" presId="urn:microsoft.com/office/officeart/2005/8/layout/chevron2"/>
    <dgm:cxn modelId="{D8E646A0-5D39-0747-BA5F-E54965B7ADE5}" type="presParOf" srcId="{D4167756-5226-2C42-AC07-3CEA9F637F9A}" destId="{7164DC20-F51E-F043-A961-33A6435C9E0C}" srcOrd="0" destOrd="0" presId="urn:microsoft.com/office/officeart/2005/8/layout/chevron2"/>
    <dgm:cxn modelId="{410249A5-D3D9-3C4A-85FD-583F0F4188EE}" type="presParOf" srcId="{D4167756-5226-2C42-AC07-3CEA9F637F9A}" destId="{B4A1EF80-3798-3D4B-B343-84C2282B1561}" srcOrd="1" destOrd="0" presId="urn:microsoft.com/office/officeart/2005/8/layout/chevron2"/>
    <dgm:cxn modelId="{205151C6-D9F2-4F4B-B688-39AD9E1FB708}" type="presParOf" srcId="{9861EA7B-82A2-0A4F-BBD7-FEA77D312FFD}" destId="{1E19F54F-ECDA-0D4D-B20F-661110D1C1EB}" srcOrd="5" destOrd="0" presId="urn:microsoft.com/office/officeart/2005/8/layout/chevron2"/>
    <dgm:cxn modelId="{A625C81E-E657-2B4F-9DB6-95C133C0F4D4}" type="presParOf" srcId="{9861EA7B-82A2-0A4F-BBD7-FEA77D312FFD}" destId="{B68D7FE6-2079-404B-9CAD-FEC9D559C5A0}" srcOrd="6" destOrd="0" presId="urn:microsoft.com/office/officeart/2005/8/layout/chevron2"/>
    <dgm:cxn modelId="{81E152C4-051D-7B4C-8C3B-EEB5F0402D2D}" type="presParOf" srcId="{B68D7FE6-2079-404B-9CAD-FEC9D559C5A0}" destId="{373CC534-C819-8F4F-BC75-5652501775E1}" srcOrd="0" destOrd="0" presId="urn:microsoft.com/office/officeart/2005/8/layout/chevron2"/>
    <dgm:cxn modelId="{0452B6B4-2C76-7B45-BFFF-B97220DB49D0}" type="presParOf" srcId="{B68D7FE6-2079-404B-9CAD-FEC9D559C5A0}" destId="{104F2EBC-163E-EA44-9790-75C5193B15E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63F71-5F65-B940-A9BD-0964BE27A647}">
      <dsp:nvSpPr>
        <dsp:cNvPr id="0" name=""/>
        <dsp:cNvSpPr/>
      </dsp:nvSpPr>
      <dsp:spPr>
        <a:xfrm>
          <a:off x="6860" y="764791"/>
          <a:ext cx="2050669" cy="1230401"/>
        </a:xfrm>
        <a:prstGeom prst="roundRect">
          <a:avLst>
            <a:gd name="adj" fmla="val 10000"/>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err="1">
              <a:latin typeface="+mn-lt"/>
            </a:rPr>
            <a:t>採集樣本</a:t>
          </a:r>
          <a:endParaRPr lang="en-US" sz="2400" b="1" kern="1200" dirty="0">
            <a:latin typeface="+mn-lt"/>
          </a:endParaRPr>
        </a:p>
      </dsp:txBody>
      <dsp:txXfrm>
        <a:off x="42897" y="800828"/>
        <a:ext cx="1978595" cy="1158327"/>
      </dsp:txXfrm>
    </dsp:sp>
    <dsp:sp modelId="{5D4B7777-D71E-BB4F-B2B9-B11A874778A1}">
      <dsp:nvSpPr>
        <dsp:cNvPr id="0" name=""/>
        <dsp:cNvSpPr/>
      </dsp:nvSpPr>
      <dsp:spPr>
        <a:xfrm>
          <a:off x="2237989" y="1125709"/>
          <a:ext cx="434741" cy="508566"/>
        </a:xfrm>
        <a:prstGeom prst="rightArrow">
          <a:avLst>
            <a:gd name="adj1" fmla="val 60000"/>
            <a:gd name="adj2" fmla="val 50000"/>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b="1" kern="1200">
            <a:latin typeface="+mn-lt"/>
          </a:endParaRPr>
        </a:p>
      </dsp:txBody>
      <dsp:txXfrm>
        <a:off x="2237989" y="1227422"/>
        <a:ext cx="304319" cy="305140"/>
      </dsp:txXfrm>
    </dsp:sp>
    <dsp:sp modelId="{D4631537-005E-49E1-9344-A8C4B5E1EDE7}">
      <dsp:nvSpPr>
        <dsp:cNvPr id="0" name=""/>
        <dsp:cNvSpPr/>
      </dsp:nvSpPr>
      <dsp:spPr>
        <a:xfrm>
          <a:off x="2877798" y="764791"/>
          <a:ext cx="2050669" cy="1230401"/>
        </a:xfrm>
        <a:prstGeom prst="roundRect">
          <a:avLst>
            <a:gd name="adj" fmla="val 10000"/>
          </a:avLst>
        </a:prstGeom>
        <a:gradFill rotWithShape="0">
          <a:gsLst>
            <a:gs pos="0">
              <a:schemeClr val="accent4">
                <a:hueOff val="-298965"/>
                <a:satOff val="-84"/>
                <a:lumOff val="1412"/>
                <a:alphaOff val="0"/>
                <a:tint val="98000"/>
                <a:lumMod val="110000"/>
              </a:schemeClr>
            </a:gs>
            <a:gs pos="84000">
              <a:schemeClr val="accent4">
                <a:hueOff val="-298965"/>
                <a:satOff val="-84"/>
                <a:lumOff val="1412"/>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CN" sz="2400" b="1" kern="1200" dirty="0">
              <a:latin typeface="+mn-lt"/>
            </a:rPr>
            <a:t>DNA</a:t>
          </a:r>
          <a:r>
            <a:rPr lang="en-US" altLang="zh-TW" sz="2400" b="1" kern="1200" dirty="0">
              <a:latin typeface="+mn-lt"/>
            </a:rPr>
            <a:t> </a:t>
          </a:r>
          <a:r>
            <a:rPr lang="zh-TW" altLang="en-US" sz="2400" b="1" kern="1200" dirty="0">
              <a:latin typeface="+mn-lt"/>
            </a:rPr>
            <a:t>提取</a:t>
          </a:r>
          <a:endParaRPr lang="zh-TW" altLang="zh-CN" sz="2400" b="1" kern="1200" dirty="0">
            <a:latin typeface="+mn-lt"/>
          </a:endParaRPr>
        </a:p>
      </dsp:txBody>
      <dsp:txXfrm>
        <a:off x="2913835" y="800828"/>
        <a:ext cx="1978595" cy="1158327"/>
      </dsp:txXfrm>
    </dsp:sp>
    <dsp:sp modelId="{82C3DCB2-C826-4DC5-9379-DFCA9C17E5B7}">
      <dsp:nvSpPr>
        <dsp:cNvPr id="0" name=""/>
        <dsp:cNvSpPr/>
      </dsp:nvSpPr>
      <dsp:spPr>
        <a:xfrm>
          <a:off x="5108926" y="1125709"/>
          <a:ext cx="434741" cy="508566"/>
        </a:xfrm>
        <a:prstGeom prst="rightArrow">
          <a:avLst>
            <a:gd name="adj1" fmla="val 60000"/>
            <a:gd name="adj2" fmla="val 50000"/>
          </a:avLst>
        </a:prstGeom>
        <a:gradFill rotWithShape="0">
          <a:gsLst>
            <a:gs pos="0">
              <a:schemeClr val="accent4">
                <a:hueOff val="-373707"/>
                <a:satOff val="-105"/>
                <a:lumOff val="1765"/>
                <a:alphaOff val="0"/>
                <a:tint val="98000"/>
                <a:lumMod val="110000"/>
              </a:schemeClr>
            </a:gs>
            <a:gs pos="84000">
              <a:schemeClr val="accent4">
                <a:hueOff val="-373707"/>
                <a:satOff val="-105"/>
                <a:lumOff val="1765"/>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TW" altLang="en-US" sz="2400" b="1" kern="1200">
            <a:latin typeface="+mn-lt"/>
          </a:endParaRPr>
        </a:p>
      </dsp:txBody>
      <dsp:txXfrm>
        <a:off x="5108926" y="1227422"/>
        <a:ext cx="304319" cy="305140"/>
      </dsp:txXfrm>
    </dsp:sp>
    <dsp:sp modelId="{4C9EE024-2578-4708-B083-D0148B08E5AE}">
      <dsp:nvSpPr>
        <dsp:cNvPr id="0" name=""/>
        <dsp:cNvSpPr/>
      </dsp:nvSpPr>
      <dsp:spPr>
        <a:xfrm>
          <a:off x="5748735" y="764791"/>
          <a:ext cx="2050669" cy="1230401"/>
        </a:xfrm>
        <a:prstGeom prst="roundRect">
          <a:avLst>
            <a:gd name="adj" fmla="val 10000"/>
          </a:avLst>
        </a:prstGeom>
        <a:gradFill rotWithShape="0">
          <a:gsLst>
            <a:gs pos="0">
              <a:schemeClr val="accent4">
                <a:hueOff val="-597931"/>
                <a:satOff val="-167"/>
                <a:lumOff val="2823"/>
                <a:alphaOff val="0"/>
                <a:tint val="98000"/>
                <a:lumMod val="110000"/>
              </a:schemeClr>
            </a:gs>
            <a:gs pos="84000">
              <a:schemeClr val="accent4">
                <a:hueOff val="-597931"/>
                <a:satOff val="-167"/>
                <a:lumOff val="2823"/>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i="0" kern="1200" dirty="0">
              <a:latin typeface="+mn-lt"/>
            </a:rPr>
            <a:t>聚合酶連鎖反應</a:t>
          </a:r>
          <a:r>
            <a:rPr lang="en-US" altLang="zh-TW" sz="2400" b="1" i="0" kern="1200" dirty="0">
              <a:latin typeface="+mn-lt"/>
            </a:rPr>
            <a:t> (PCR)</a:t>
          </a:r>
          <a:endParaRPr lang="zh-TW" altLang="zh-CN" sz="2400" b="1" kern="1200" dirty="0">
            <a:latin typeface="+mn-lt"/>
          </a:endParaRPr>
        </a:p>
      </dsp:txBody>
      <dsp:txXfrm>
        <a:off x="5784772" y="800828"/>
        <a:ext cx="1978595" cy="1158327"/>
      </dsp:txXfrm>
    </dsp:sp>
    <dsp:sp modelId="{F4BBC3D4-E709-4C0B-83C0-D465A39C3B2A}">
      <dsp:nvSpPr>
        <dsp:cNvPr id="0" name=""/>
        <dsp:cNvSpPr/>
      </dsp:nvSpPr>
      <dsp:spPr>
        <a:xfrm rot="5400000">
          <a:off x="6556699" y="2138740"/>
          <a:ext cx="434741" cy="508566"/>
        </a:xfrm>
        <a:prstGeom prst="rightArrow">
          <a:avLst>
            <a:gd name="adj1" fmla="val 60000"/>
            <a:gd name="adj2" fmla="val 50000"/>
          </a:avLst>
        </a:prstGeom>
        <a:gradFill rotWithShape="0">
          <a:gsLst>
            <a:gs pos="0">
              <a:schemeClr val="accent4">
                <a:hueOff val="-747413"/>
                <a:satOff val="-209"/>
                <a:lumOff val="3529"/>
                <a:alphaOff val="0"/>
                <a:tint val="98000"/>
                <a:lumMod val="110000"/>
              </a:schemeClr>
            </a:gs>
            <a:gs pos="84000">
              <a:schemeClr val="accent4">
                <a:hueOff val="-747413"/>
                <a:satOff val="-209"/>
                <a:lumOff val="3529"/>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TW" altLang="en-US" sz="2400" b="1" kern="1200">
            <a:latin typeface="+mn-lt"/>
          </a:endParaRPr>
        </a:p>
      </dsp:txBody>
      <dsp:txXfrm rot="-5400000">
        <a:off x="6621500" y="2175652"/>
        <a:ext cx="305140" cy="304319"/>
      </dsp:txXfrm>
    </dsp:sp>
    <dsp:sp modelId="{9F21D707-FECE-AF4A-91A3-312093DCC67E}">
      <dsp:nvSpPr>
        <dsp:cNvPr id="0" name=""/>
        <dsp:cNvSpPr/>
      </dsp:nvSpPr>
      <dsp:spPr>
        <a:xfrm>
          <a:off x="5748735" y="2815461"/>
          <a:ext cx="2050669" cy="1230401"/>
        </a:xfrm>
        <a:prstGeom prst="roundRect">
          <a:avLst>
            <a:gd name="adj" fmla="val 10000"/>
          </a:avLst>
        </a:prstGeom>
        <a:gradFill rotWithShape="0">
          <a:gsLst>
            <a:gs pos="0">
              <a:schemeClr val="accent4">
                <a:hueOff val="-896896"/>
                <a:satOff val="-251"/>
                <a:lumOff val="4235"/>
                <a:alphaOff val="0"/>
                <a:tint val="98000"/>
                <a:lumMod val="110000"/>
              </a:schemeClr>
            </a:gs>
            <a:gs pos="84000">
              <a:schemeClr val="accent4">
                <a:hueOff val="-896896"/>
                <a:satOff val="-251"/>
                <a:lumOff val="4235"/>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mn-lt"/>
            </a:rPr>
            <a:t>凝膠電泳</a:t>
          </a:r>
        </a:p>
      </dsp:txBody>
      <dsp:txXfrm>
        <a:off x="5784772" y="2851498"/>
        <a:ext cx="1978595" cy="1158327"/>
      </dsp:txXfrm>
    </dsp:sp>
    <dsp:sp modelId="{78FDC1A6-F167-6444-9ED0-6A88E9240E05}">
      <dsp:nvSpPr>
        <dsp:cNvPr id="0" name=""/>
        <dsp:cNvSpPr/>
      </dsp:nvSpPr>
      <dsp:spPr>
        <a:xfrm rot="10784966">
          <a:off x="5138684" y="3182588"/>
          <a:ext cx="431105" cy="508566"/>
        </a:xfrm>
        <a:prstGeom prst="rightArrow">
          <a:avLst>
            <a:gd name="adj1" fmla="val 60000"/>
            <a:gd name="adj2" fmla="val 50000"/>
          </a:avLst>
        </a:prstGeom>
        <a:gradFill rotWithShape="0">
          <a:gsLst>
            <a:gs pos="0">
              <a:schemeClr val="accent4">
                <a:hueOff val="-1121120"/>
                <a:satOff val="-314"/>
                <a:lumOff val="5294"/>
                <a:alphaOff val="0"/>
                <a:tint val="98000"/>
                <a:lumMod val="110000"/>
              </a:schemeClr>
            </a:gs>
            <a:gs pos="84000">
              <a:schemeClr val="accent4">
                <a:hueOff val="-1121120"/>
                <a:satOff val="-314"/>
                <a:lumOff val="5294"/>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GB" sz="2400" b="1" kern="1200">
            <a:latin typeface="+mn-lt"/>
          </a:endParaRPr>
        </a:p>
      </dsp:txBody>
      <dsp:txXfrm rot="10800000">
        <a:off x="5268014" y="3284018"/>
        <a:ext cx="301774" cy="305140"/>
      </dsp:txXfrm>
    </dsp:sp>
    <dsp:sp modelId="{99C7690D-EC57-4D44-A421-4F986F44BC7D}">
      <dsp:nvSpPr>
        <dsp:cNvPr id="0" name=""/>
        <dsp:cNvSpPr/>
      </dsp:nvSpPr>
      <dsp:spPr>
        <a:xfrm>
          <a:off x="2884667" y="2827986"/>
          <a:ext cx="2050669" cy="1230401"/>
        </a:xfrm>
        <a:prstGeom prst="roundRect">
          <a:avLst>
            <a:gd name="adj" fmla="val 10000"/>
          </a:avLst>
        </a:prstGeom>
        <a:gradFill rotWithShape="0">
          <a:gsLst>
            <a:gs pos="0">
              <a:schemeClr val="accent4">
                <a:hueOff val="-1195861"/>
                <a:satOff val="-334"/>
                <a:lumOff val="5646"/>
                <a:alphaOff val="0"/>
                <a:tint val="98000"/>
                <a:lumMod val="110000"/>
              </a:schemeClr>
            </a:gs>
            <a:gs pos="84000">
              <a:schemeClr val="accent4">
                <a:hueOff val="-1195861"/>
                <a:satOff val="-334"/>
                <a:lumOff val="5646"/>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CN" sz="2400" b="1" kern="1200" dirty="0">
              <a:latin typeface="+mn-lt"/>
            </a:rPr>
            <a:t>DNA</a:t>
          </a:r>
          <a:r>
            <a:rPr lang="en-US" altLang="zh-TW" sz="2400" b="1" kern="1200" dirty="0">
              <a:latin typeface="+mn-lt"/>
            </a:rPr>
            <a:t> </a:t>
          </a:r>
          <a:r>
            <a:rPr lang="zh-TW" altLang="en-US" sz="2400" b="1" kern="1200" dirty="0">
              <a:latin typeface="+mn-lt"/>
            </a:rPr>
            <a:t>測序</a:t>
          </a:r>
          <a:r>
            <a:rPr lang="en-US" altLang="zh-TW" sz="2400" b="1" kern="1200" dirty="0">
              <a:latin typeface="+mn-lt"/>
            </a:rPr>
            <a:t> </a:t>
          </a:r>
          <a:endParaRPr lang="zh-TW" altLang="zh-CN" sz="2400" b="1" kern="1200" dirty="0">
            <a:latin typeface="+mn-lt"/>
          </a:endParaRPr>
        </a:p>
      </dsp:txBody>
      <dsp:txXfrm>
        <a:off x="2920704" y="2864023"/>
        <a:ext cx="1978595" cy="1158327"/>
      </dsp:txXfrm>
    </dsp:sp>
    <dsp:sp modelId="{F1329F8D-1519-48D3-AE9E-EDB7F7C7C242}">
      <dsp:nvSpPr>
        <dsp:cNvPr id="0" name=""/>
        <dsp:cNvSpPr/>
      </dsp:nvSpPr>
      <dsp:spPr>
        <a:xfrm rot="10814963">
          <a:off x="2264312" y="3182695"/>
          <a:ext cx="438387" cy="508566"/>
        </a:xfrm>
        <a:prstGeom prst="rightArrow">
          <a:avLst>
            <a:gd name="adj1" fmla="val 60000"/>
            <a:gd name="adj2" fmla="val 50000"/>
          </a:avLst>
        </a:prstGeom>
        <a:gradFill rotWithShape="0">
          <a:gsLst>
            <a:gs pos="0">
              <a:schemeClr val="accent4">
                <a:hueOff val="-1494826"/>
                <a:satOff val="-418"/>
                <a:lumOff val="7058"/>
                <a:alphaOff val="0"/>
                <a:tint val="98000"/>
                <a:lumMod val="110000"/>
              </a:schemeClr>
            </a:gs>
            <a:gs pos="84000">
              <a:schemeClr val="accent4">
                <a:hueOff val="-1494826"/>
                <a:satOff val="-418"/>
                <a:lumOff val="7058"/>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TW" altLang="en-US" sz="2400" b="1" kern="1200">
            <a:latin typeface="+mn-lt"/>
          </a:endParaRPr>
        </a:p>
      </dsp:txBody>
      <dsp:txXfrm rot="10800000">
        <a:off x="2395827" y="3284694"/>
        <a:ext cx="306871" cy="305140"/>
      </dsp:txXfrm>
    </dsp:sp>
    <dsp:sp modelId="{E902E757-F9A9-4EF6-A6D8-7673A030754F}">
      <dsp:nvSpPr>
        <dsp:cNvPr id="0" name=""/>
        <dsp:cNvSpPr/>
      </dsp:nvSpPr>
      <dsp:spPr>
        <a:xfrm>
          <a:off x="6860" y="2815461"/>
          <a:ext cx="2050669" cy="1230401"/>
        </a:xfrm>
        <a:prstGeom prst="roundRect">
          <a:avLst>
            <a:gd name="adj" fmla="val 10000"/>
          </a:avLst>
        </a:prstGeom>
        <a:gradFill rotWithShape="0">
          <a:gsLst>
            <a:gs pos="0">
              <a:schemeClr val="accent4">
                <a:hueOff val="-1494826"/>
                <a:satOff val="-418"/>
                <a:lumOff val="7058"/>
                <a:alphaOff val="0"/>
                <a:tint val="98000"/>
                <a:lumMod val="110000"/>
              </a:schemeClr>
            </a:gs>
            <a:gs pos="84000">
              <a:schemeClr val="accent4">
                <a:hueOff val="-1494826"/>
                <a:satOff val="-418"/>
                <a:lumOff val="7058"/>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mn-lt"/>
            </a:rPr>
            <a:t>數據分析</a:t>
          </a:r>
          <a:endParaRPr lang="zh-TW" altLang="zh-CN" sz="2400" b="1" kern="1200" dirty="0">
            <a:latin typeface="+mn-lt"/>
          </a:endParaRPr>
        </a:p>
      </dsp:txBody>
      <dsp:txXfrm>
        <a:off x="42897" y="2851498"/>
        <a:ext cx="1978595" cy="11583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056BE-AD7D-634A-BADD-986C71DA217D}">
      <dsp:nvSpPr>
        <dsp:cNvPr id="0" name=""/>
        <dsp:cNvSpPr/>
      </dsp:nvSpPr>
      <dsp:spPr>
        <a:xfrm>
          <a:off x="0" y="552"/>
          <a:ext cx="4038600"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43A197-FB89-DA43-92B7-207C2C900DDE}">
      <dsp:nvSpPr>
        <dsp:cNvPr id="0" name=""/>
        <dsp:cNvSpPr/>
      </dsp:nvSpPr>
      <dsp:spPr>
        <a:xfrm>
          <a:off x="0" y="552"/>
          <a:ext cx="4038600" cy="646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a:t>ddH</a:t>
          </a:r>
          <a:r>
            <a:rPr lang="en-US" sz="2300" kern="1200" baseline="-25000"/>
            <a:t>2</a:t>
          </a:r>
          <a:r>
            <a:rPr lang="en-US" sz="2300" kern="1200"/>
            <a:t>O</a:t>
          </a:r>
        </a:p>
      </dsp:txBody>
      <dsp:txXfrm>
        <a:off x="0" y="552"/>
        <a:ext cx="4038600" cy="646408"/>
      </dsp:txXfrm>
    </dsp:sp>
    <dsp:sp modelId="{5D492EFD-0E3D-F547-9D80-A30408F6E007}">
      <dsp:nvSpPr>
        <dsp:cNvPr id="0" name=""/>
        <dsp:cNvSpPr/>
      </dsp:nvSpPr>
      <dsp:spPr>
        <a:xfrm>
          <a:off x="0" y="646960"/>
          <a:ext cx="4038600"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5D86BA-8E62-9B48-87BF-69548DADDFA2}">
      <dsp:nvSpPr>
        <dsp:cNvPr id="0" name=""/>
        <dsp:cNvSpPr/>
      </dsp:nvSpPr>
      <dsp:spPr>
        <a:xfrm>
          <a:off x="0" y="646960"/>
          <a:ext cx="4038600" cy="646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err="1"/>
            <a:t>PCR緩</a:t>
          </a:r>
          <a:r>
            <a:rPr lang="zh-HK" altLang="en-US" sz="2300" kern="1200" dirty="0"/>
            <a:t>衝液</a:t>
          </a:r>
          <a:r>
            <a:rPr lang="en-US" sz="2300" kern="1200" dirty="0"/>
            <a:t> </a:t>
          </a:r>
        </a:p>
      </dsp:txBody>
      <dsp:txXfrm>
        <a:off x="0" y="646960"/>
        <a:ext cx="4038600" cy="646408"/>
      </dsp:txXfrm>
    </dsp:sp>
    <dsp:sp modelId="{5EFDD491-7512-EA41-ACEB-E400A434DFDA}">
      <dsp:nvSpPr>
        <dsp:cNvPr id="0" name=""/>
        <dsp:cNvSpPr/>
      </dsp:nvSpPr>
      <dsp:spPr>
        <a:xfrm>
          <a:off x="0" y="1293368"/>
          <a:ext cx="4038600"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03CB7A-6DAC-1748-8018-5DE43F0D42C1}">
      <dsp:nvSpPr>
        <dsp:cNvPr id="0" name=""/>
        <dsp:cNvSpPr/>
      </dsp:nvSpPr>
      <dsp:spPr>
        <a:xfrm>
          <a:off x="0" y="1293368"/>
          <a:ext cx="4038600" cy="646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err="1"/>
            <a:t>前置引物</a:t>
          </a:r>
          <a:endParaRPr lang="en-US" sz="2300" kern="1200" dirty="0"/>
        </a:p>
      </dsp:txBody>
      <dsp:txXfrm>
        <a:off x="0" y="1293368"/>
        <a:ext cx="4038600" cy="646408"/>
      </dsp:txXfrm>
    </dsp:sp>
    <dsp:sp modelId="{6DB6270E-DBE6-6D40-A07B-A741208F295C}">
      <dsp:nvSpPr>
        <dsp:cNvPr id="0" name=""/>
        <dsp:cNvSpPr/>
      </dsp:nvSpPr>
      <dsp:spPr>
        <a:xfrm>
          <a:off x="0" y="1939776"/>
          <a:ext cx="4038600"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E4FF14-39A2-D64A-9DC0-94F9A2B56243}">
      <dsp:nvSpPr>
        <dsp:cNvPr id="0" name=""/>
        <dsp:cNvSpPr/>
      </dsp:nvSpPr>
      <dsp:spPr>
        <a:xfrm>
          <a:off x="0" y="1939776"/>
          <a:ext cx="4038600" cy="646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err="1"/>
            <a:t>後置引物</a:t>
          </a:r>
          <a:endParaRPr lang="en-US" sz="2300" kern="1200" dirty="0"/>
        </a:p>
      </dsp:txBody>
      <dsp:txXfrm>
        <a:off x="0" y="1939776"/>
        <a:ext cx="4038600" cy="646408"/>
      </dsp:txXfrm>
    </dsp:sp>
    <dsp:sp modelId="{C3C5B402-2CA6-4F41-B06B-DB7B5C505A97}">
      <dsp:nvSpPr>
        <dsp:cNvPr id="0" name=""/>
        <dsp:cNvSpPr/>
      </dsp:nvSpPr>
      <dsp:spPr>
        <a:xfrm>
          <a:off x="0" y="2586185"/>
          <a:ext cx="4038600"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7B86E5-3F63-D947-97CB-582CBC4A7D3E}">
      <dsp:nvSpPr>
        <dsp:cNvPr id="0" name=""/>
        <dsp:cNvSpPr/>
      </dsp:nvSpPr>
      <dsp:spPr>
        <a:xfrm>
          <a:off x="0" y="2586185"/>
          <a:ext cx="4038600" cy="646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a:t>dNTPs</a:t>
          </a:r>
        </a:p>
      </dsp:txBody>
      <dsp:txXfrm>
        <a:off x="0" y="2586185"/>
        <a:ext cx="4038600" cy="646408"/>
      </dsp:txXfrm>
    </dsp:sp>
    <dsp:sp modelId="{298CA05D-AAA2-5C40-B3D7-3C2C9DE3BB2C}">
      <dsp:nvSpPr>
        <dsp:cNvPr id="0" name=""/>
        <dsp:cNvSpPr/>
      </dsp:nvSpPr>
      <dsp:spPr>
        <a:xfrm>
          <a:off x="0" y="3232593"/>
          <a:ext cx="4038600"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7530D0-0CB5-A143-8AE8-3ECF76627314}">
      <dsp:nvSpPr>
        <dsp:cNvPr id="0" name=""/>
        <dsp:cNvSpPr/>
      </dsp:nvSpPr>
      <dsp:spPr>
        <a:xfrm>
          <a:off x="0" y="3232593"/>
          <a:ext cx="4038600" cy="646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i="1" kern="1200"/>
            <a:t>Taq</a:t>
          </a:r>
          <a:endParaRPr lang="en-US" sz="2300" kern="1200"/>
        </a:p>
      </dsp:txBody>
      <dsp:txXfrm>
        <a:off x="0" y="3232593"/>
        <a:ext cx="4038600" cy="646408"/>
      </dsp:txXfrm>
    </dsp:sp>
    <dsp:sp modelId="{3B4E6B5F-236C-7445-97C8-01C3ACB8CB51}">
      <dsp:nvSpPr>
        <dsp:cNvPr id="0" name=""/>
        <dsp:cNvSpPr/>
      </dsp:nvSpPr>
      <dsp:spPr>
        <a:xfrm>
          <a:off x="0" y="3879001"/>
          <a:ext cx="4038600"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B69A75-88EC-324D-976A-EC198798FE4F}">
      <dsp:nvSpPr>
        <dsp:cNvPr id="0" name=""/>
        <dsp:cNvSpPr/>
      </dsp:nvSpPr>
      <dsp:spPr>
        <a:xfrm>
          <a:off x="0" y="3879001"/>
          <a:ext cx="4038600" cy="646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err="1"/>
            <a:t>DNA模板</a:t>
          </a:r>
          <a:endParaRPr lang="en-US" sz="2300" kern="1200" dirty="0"/>
        </a:p>
      </dsp:txBody>
      <dsp:txXfrm>
        <a:off x="0" y="3879001"/>
        <a:ext cx="4038600" cy="6464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6D907-BAB7-664A-BF79-85C699E5E09D}">
      <dsp:nvSpPr>
        <dsp:cNvPr id="0" name=""/>
        <dsp:cNvSpPr/>
      </dsp:nvSpPr>
      <dsp:spPr>
        <a:xfrm rot="5400000">
          <a:off x="-184350" y="188137"/>
          <a:ext cx="1229005" cy="860303"/>
        </a:xfrm>
        <a:prstGeom prst="chevron">
          <a:avLst/>
        </a:prstGeom>
        <a:solidFill>
          <a:schemeClr val="accent5">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a:t>1</a:t>
          </a:r>
        </a:p>
      </dsp:txBody>
      <dsp:txXfrm rot="-5400000">
        <a:off x="2" y="433938"/>
        <a:ext cx="860303" cy="368702"/>
      </dsp:txXfrm>
    </dsp:sp>
    <dsp:sp modelId="{25AFE7B2-0EC1-7249-A42C-74CEF990BA9D}">
      <dsp:nvSpPr>
        <dsp:cNvPr id="0" name=""/>
        <dsp:cNvSpPr/>
      </dsp:nvSpPr>
      <dsp:spPr>
        <a:xfrm rot="5400000">
          <a:off x="4559688" y="-3695598"/>
          <a:ext cx="798853" cy="8197623"/>
        </a:xfrm>
        <a:prstGeom prst="round2SameRect">
          <a:avLst/>
        </a:prstGeom>
        <a:solidFill>
          <a:schemeClr val="lt1">
            <a:alpha val="90000"/>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t>選擇需要的液體量，</a:t>
          </a:r>
          <a:r>
            <a:rPr lang="zh-TW" altLang="en-US" sz="2000" b="1" kern="1200" dirty="0">
              <a:solidFill>
                <a:schemeClr val="accent1"/>
              </a:solidFill>
            </a:rPr>
            <a:t>調節</a:t>
          </a:r>
          <a:r>
            <a:rPr lang="zh-TW" altLang="en-US" sz="2000" b="1" kern="1200" dirty="0"/>
            <a:t>容量</a:t>
          </a:r>
          <a:r>
            <a:rPr lang="zh-TW" sz="2000" b="1" kern="1200" dirty="0">
              <a:effectLst/>
            </a:rPr>
            <a:t>設置</a:t>
          </a:r>
          <a:r>
            <a:rPr lang="zh-TW" altLang="en-US" sz="2000" b="1" kern="1200" dirty="0"/>
            <a:t>。</a:t>
          </a:r>
          <a:r>
            <a:rPr lang="en-US" altLang="zh-TW" sz="2000" b="1" kern="1200" dirty="0"/>
            <a:t> (4 </a:t>
          </a:r>
          <a:r>
            <a:rPr lang="en-US" altLang="zh-TW" sz="2000" b="1" kern="1200" dirty="0" err="1"/>
            <a:t>ul</a:t>
          </a:r>
          <a:r>
            <a:rPr lang="en-US" altLang="zh-TW" sz="2000" b="1" kern="1200" dirty="0"/>
            <a:t>)</a:t>
          </a:r>
          <a:endParaRPr lang="en-US" sz="2000" kern="1200" dirty="0"/>
        </a:p>
      </dsp:txBody>
      <dsp:txXfrm rot="-5400000">
        <a:off x="860304" y="42783"/>
        <a:ext cx="8158626" cy="720859"/>
      </dsp:txXfrm>
    </dsp:sp>
    <dsp:sp modelId="{65AFB544-1E36-2142-A49E-3F84700B39C7}">
      <dsp:nvSpPr>
        <dsp:cNvPr id="0" name=""/>
        <dsp:cNvSpPr/>
      </dsp:nvSpPr>
      <dsp:spPr>
        <a:xfrm rot="5400000">
          <a:off x="-184350" y="1270287"/>
          <a:ext cx="1229005" cy="860303"/>
        </a:xfrm>
        <a:prstGeom prst="chevron">
          <a:avLst/>
        </a:prstGeom>
        <a:solidFill>
          <a:schemeClr val="accent5">
            <a:hueOff val="-508450"/>
            <a:satOff val="139"/>
            <a:lumOff val="-2353"/>
            <a:alphaOff val="0"/>
          </a:schemeClr>
        </a:solidFill>
        <a:ln w="22225" cap="rnd" cmpd="sng" algn="ctr">
          <a:solidFill>
            <a:schemeClr val="accent5">
              <a:hueOff val="-508450"/>
              <a:satOff val="139"/>
              <a:lumOff val="-235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a:t>2</a:t>
          </a:r>
        </a:p>
      </dsp:txBody>
      <dsp:txXfrm rot="-5400000">
        <a:off x="2" y="1516088"/>
        <a:ext cx="860303" cy="368702"/>
      </dsp:txXfrm>
    </dsp:sp>
    <dsp:sp modelId="{72D89EC1-802C-7747-8501-11EE43ACCB0C}">
      <dsp:nvSpPr>
        <dsp:cNvPr id="0" name=""/>
        <dsp:cNvSpPr/>
      </dsp:nvSpPr>
      <dsp:spPr>
        <a:xfrm rot="5400000">
          <a:off x="4559688" y="-2613447"/>
          <a:ext cx="798853" cy="8197623"/>
        </a:xfrm>
        <a:prstGeom prst="round2SameRect">
          <a:avLst/>
        </a:prstGeom>
        <a:solidFill>
          <a:schemeClr val="lt1">
            <a:alpha val="90000"/>
            <a:hueOff val="0"/>
            <a:satOff val="0"/>
            <a:lumOff val="0"/>
            <a:alphaOff val="0"/>
          </a:schemeClr>
        </a:solidFill>
        <a:ln w="22225" cap="rnd" cmpd="sng" algn="ctr">
          <a:solidFill>
            <a:schemeClr val="accent5">
              <a:hueOff val="-508450"/>
              <a:satOff val="139"/>
              <a:lumOff val="-23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t>將</a:t>
          </a:r>
          <a:r>
            <a:rPr lang="zh-TW" altLang="en-US" sz="2000" b="1" kern="1200" dirty="0">
              <a:solidFill>
                <a:schemeClr val="accent1"/>
              </a:solidFill>
            </a:rPr>
            <a:t>移液</a:t>
          </a:r>
          <a:r>
            <a:rPr lang="zh-TW" altLang="en-US" sz="2000" b="1" kern="1200" dirty="0">
              <a:solidFill>
                <a:schemeClr val="accent1"/>
              </a:solidFill>
              <a:latin typeface="+mn-ea"/>
              <a:ea typeface="+mn-ea"/>
            </a:rPr>
            <a:t>槍</a:t>
          </a:r>
          <a:r>
            <a:rPr lang="zh-TW" altLang="en-US" sz="2000" b="1" kern="1200" dirty="0">
              <a:solidFill>
                <a:schemeClr val="accent1"/>
              </a:solidFill>
            </a:rPr>
            <a:t>吸頭</a:t>
          </a:r>
          <a:r>
            <a:rPr lang="zh-TW" altLang="en-US" sz="2000" b="1" kern="1200" dirty="0"/>
            <a:t>插入移液</a:t>
          </a:r>
          <a:r>
            <a:rPr lang="zh-TW" altLang="en-US" sz="2000" b="1" kern="1200" dirty="0">
              <a:latin typeface="+mn-lt"/>
              <a:ea typeface="+mn-ea"/>
            </a:rPr>
            <a:t>槍</a:t>
          </a:r>
          <a:r>
            <a:rPr lang="zh-TW" altLang="en-US" sz="2000" b="1" kern="1200" dirty="0"/>
            <a:t>。過程盡量保持移液</a:t>
          </a:r>
          <a:r>
            <a:rPr lang="zh-TW" altLang="en-US" sz="2000" b="1" kern="1200" dirty="0">
              <a:latin typeface="+mn-lt"/>
              <a:ea typeface="+mn-ea"/>
            </a:rPr>
            <a:t>槍</a:t>
          </a:r>
          <a:r>
            <a:rPr lang="zh-TW" altLang="en-US" sz="2000" b="1" kern="1200" dirty="0"/>
            <a:t>垂直。</a:t>
          </a:r>
          <a:endParaRPr lang="en-US" sz="2000" kern="1200" dirty="0"/>
        </a:p>
      </dsp:txBody>
      <dsp:txXfrm rot="-5400000">
        <a:off x="860304" y="1124934"/>
        <a:ext cx="8158626" cy="720859"/>
      </dsp:txXfrm>
    </dsp:sp>
    <dsp:sp modelId="{1FC39B1A-EA1E-9F47-9769-5F460A6B6261}">
      <dsp:nvSpPr>
        <dsp:cNvPr id="0" name=""/>
        <dsp:cNvSpPr/>
      </dsp:nvSpPr>
      <dsp:spPr>
        <a:xfrm rot="5400000">
          <a:off x="-184350" y="2352438"/>
          <a:ext cx="1229005" cy="860303"/>
        </a:xfrm>
        <a:prstGeom prst="chevron">
          <a:avLst/>
        </a:prstGeom>
        <a:solidFill>
          <a:schemeClr val="accent5">
            <a:hueOff val="-1016900"/>
            <a:satOff val="279"/>
            <a:lumOff val="-4705"/>
            <a:alphaOff val="0"/>
          </a:schemeClr>
        </a:solidFill>
        <a:ln w="22225" cap="rnd" cmpd="sng" algn="ctr">
          <a:solidFill>
            <a:schemeClr val="accent5">
              <a:hueOff val="-1016900"/>
              <a:satOff val="279"/>
              <a:lumOff val="-470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a:t>3</a:t>
          </a:r>
        </a:p>
      </dsp:txBody>
      <dsp:txXfrm rot="-5400000">
        <a:off x="2" y="2598239"/>
        <a:ext cx="860303" cy="368702"/>
      </dsp:txXfrm>
    </dsp:sp>
    <dsp:sp modelId="{0E030776-095B-E342-859B-025B45E6B145}">
      <dsp:nvSpPr>
        <dsp:cNvPr id="0" name=""/>
        <dsp:cNvSpPr/>
      </dsp:nvSpPr>
      <dsp:spPr>
        <a:xfrm rot="5400000">
          <a:off x="4559688" y="-1531297"/>
          <a:ext cx="798853" cy="8197623"/>
        </a:xfrm>
        <a:prstGeom prst="round2SameRect">
          <a:avLst/>
        </a:prstGeom>
        <a:solidFill>
          <a:schemeClr val="lt1">
            <a:alpha val="90000"/>
            <a:hueOff val="0"/>
            <a:satOff val="0"/>
            <a:lumOff val="0"/>
            <a:alphaOff val="0"/>
          </a:schemeClr>
        </a:solidFill>
        <a:ln w="22225" cap="rnd" cmpd="sng" algn="ctr">
          <a:solidFill>
            <a:schemeClr val="accent5">
              <a:hueOff val="-1016900"/>
              <a:satOff val="279"/>
              <a:lumOff val="-470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t>按住柱塞，並停留在</a:t>
          </a:r>
          <a:r>
            <a:rPr lang="zh-TW" altLang="en-US" sz="2000" b="1" kern="1200" dirty="0">
              <a:solidFill>
                <a:schemeClr val="accent1"/>
              </a:solidFill>
            </a:rPr>
            <a:t>第一擋</a:t>
          </a:r>
          <a:r>
            <a:rPr lang="zh-TW" altLang="en-US" sz="2000" b="1" kern="1200" dirty="0"/>
            <a:t>。</a:t>
          </a:r>
          <a:endParaRPr lang="en-US" sz="2000" kern="1200" dirty="0"/>
        </a:p>
      </dsp:txBody>
      <dsp:txXfrm rot="-5400000">
        <a:off x="860304" y="2207084"/>
        <a:ext cx="8158626" cy="720859"/>
      </dsp:txXfrm>
    </dsp:sp>
    <dsp:sp modelId="{3ACF4FE5-12D4-A946-BA95-403F14857B2D}">
      <dsp:nvSpPr>
        <dsp:cNvPr id="0" name=""/>
        <dsp:cNvSpPr/>
      </dsp:nvSpPr>
      <dsp:spPr>
        <a:xfrm rot="5400000">
          <a:off x="-184350" y="3434589"/>
          <a:ext cx="1229005" cy="860303"/>
        </a:xfrm>
        <a:prstGeom prst="chevron">
          <a:avLst/>
        </a:prstGeom>
        <a:solidFill>
          <a:schemeClr val="accent5">
            <a:hueOff val="-1525350"/>
            <a:satOff val="418"/>
            <a:lumOff val="-7058"/>
            <a:alphaOff val="0"/>
          </a:schemeClr>
        </a:solidFill>
        <a:ln w="22225" cap="rnd" cmpd="sng" algn="ctr">
          <a:solidFill>
            <a:schemeClr val="accent5">
              <a:hueOff val="-1525350"/>
              <a:satOff val="418"/>
              <a:lumOff val="-705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a:t>4</a:t>
          </a:r>
        </a:p>
      </dsp:txBody>
      <dsp:txXfrm rot="-5400000">
        <a:off x="2" y="3680390"/>
        <a:ext cx="860303" cy="368702"/>
      </dsp:txXfrm>
    </dsp:sp>
    <dsp:sp modelId="{B3BB1097-EEA5-CE46-BD6F-6BDEDD34E98A}">
      <dsp:nvSpPr>
        <dsp:cNvPr id="0" name=""/>
        <dsp:cNvSpPr/>
      </dsp:nvSpPr>
      <dsp:spPr>
        <a:xfrm rot="5400000">
          <a:off x="4559688" y="-449146"/>
          <a:ext cx="798853" cy="8197623"/>
        </a:xfrm>
        <a:prstGeom prst="round2SameRect">
          <a:avLst/>
        </a:prstGeom>
        <a:solidFill>
          <a:schemeClr val="lt1">
            <a:alpha val="90000"/>
            <a:hueOff val="0"/>
            <a:satOff val="0"/>
            <a:lumOff val="0"/>
            <a:alphaOff val="0"/>
          </a:schemeClr>
        </a:solidFill>
        <a:ln w="22225" cap="rnd" cmpd="sng" algn="ctr">
          <a:solidFill>
            <a:schemeClr val="accent5">
              <a:hueOff val="-1525350"/>
              <a:satOff val="418"/>
              <a:lumOff val="-70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t>將尖端放入上一堂準備好</a:t>
          </a:r>
          <a:r>
            <a:rPr lang="zh-TW" altLang="en-HK" sz="2000" b="1" kern="1200" dirty="0"/>
            <a:t>的</a:t>
          </a:r>
          <a:r>
            <a:rPr lang="en-HK" altLang="zh-TW" sz="2000" b="1" kern="1200" dirty="0"/>
            <a:t>PC R</a:t>
          </a:r>
          <a:r>
            <a:rPr lang="zh-TW" altLang="en-HK" sz="2000" b="1" kern="1200" dirty="0"/>
            <a:t>產物</a:t>
          </a:r>
          <a:r>
            <a:rPr lang="zh-TW" altLang="en-US" sz="2000" b="1" kern="1200" dirty="0"/>
            <a:t>中， 慢慢把液體吸起。完成後，</a:t>
          </a:r>
          <a:r>
            <a:rPr lang="zh-TW" altLang="en-US" sz="2000" b="1" kern="1200" dirty="0">
              <a:solidFill>
                <a:schemeClr val="tx1"/>
              </a:solidFill>
            </a:rPr>
            <a:t>慢慢</a:t>
          </a:r>
          <a:r>
            <a:rPr lang="zh-TW" altLang="en-US" sz="2000" b="1" kern="1200" dirty="0">
              <a:solidFill>
                <a:schemeClr val="accent1"/>
              </a:solidFill>
            </a:rPr>
            <a:t>鬆開</a:t>
          </a:r>
          <a:r>
            <a:rPr lang="zh-TW" altLang="en-US" sz="2000" b="1" kern="1200" dirty="0"/>
            <a:t>柱塞。</a:t>
          </a:r>
          <a:endParaRPr lang="en-US" sz="2000" kern="1200" dirty="0"/>
        </a:p>
      </dsp:txBody>
      <dsp:txXfrm rot="-5400000">
        <a:off x="860304" y="3289235"/>
        <a:ext cx="8158626" cy="7208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99902D-9480-064B-9413-A5B4C1338F9C}">
      <dsp:nvSpPr>
        <dsp:cNvPr id="0" name=""/>
        <dsp:cNvSpPr/>
      </dsp:nvSpPr>
      <dsp:spPr>
        <a:xfrm rot="5400000">
          <a:off x="-182008" y="185006"/>
          <a:ext cx="1213391" cy="849374"/>
        </a:xfrm>
        <a:prstGeom prst="chevron">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a:t>5</a:t>
          </a:r>
        </a:p>
      </dsp:txBody>
      <dsp:txXfrm rot="-5400000">
        <a:off x="1" y="427684"/>
        <a:ext cx="849374" cy="364017"/>
      </dsp:txXfrm>
    </dsp:sp>
    <dsp:sp modelId="{9C86D75A-409E-1548-BF81-1FD3E093E943}">
      <dsp:nvSpPr>
        <dsp:cNvPr id="0" name=""/>
        <dsp:cNvSpPr/>
      </dsp:nvSpPr>
      <dsp:spPr>
        <a:xfrm rot="5400000">
          <a:off x="4145134" y="-3292762"/>
          <a:ext cx="788704" cy="7380225"/>
        </a:xfrm>
        <a:prstGeom prst="round2SameRect">
          <a:avLst/>
        </a:prstGeom>
        <a:solidFill>
          <a:schemeClr val="lt1">
            <a:alpha val="90000"/>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altLang="en-US" sz="1800" b="1" kern="1200" dirty="0"/>
            <a:t>移動含有液體的</a:t>
          </a:r>
          <a:r>
            <a:rPr lang="zh-TW" altLang="en-US" sz="1800" b="1" kern="1200" dirty="0">
              <a:latin typeface="+mn-ea"/>
              <a:ea typeface="+mn-ea"/>
            </a:rPr>
            <a:t>微量移液槍連槍頭到樣品孔。</a:t>
          </a:r>
          <a:endParaRPr lang="en-US" sz="1800" b="1" kern="1200" dirty="0"/>
        </a:p>
      </dsp:txBody>
      <dsp:txXfrm rot="-5400000">
        <a:off x="849374" y="41499"/>
        <a:ext cx="7341724" cy="711702"/>
      </dsp:txXfrm>
    </dsp:sp>
    <dsp:sp modelId="{3871D72C-854B-8949-8AFF-F4711BFE1F81}">
      <dsp:nvSpPr>
        <dsp:cNvPr id="0" name=""/>
        <dsp:cNvSpPr/>
      </dsp:nvSpPr>
      <dsp:spPr>
        <a:xfrm rot="5400000">
          <a:off x="-182008" y="1251282"/>
          <a:ext cx="1213391" cy="849374"/>
        </a:xfrm>
        <a:prstGeom prst="chevron">
          <a:avLst/>
        </a:prstGeom>
        <a:solidFill>
          <a:schemeClr val="accent3">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a:t>6</a:t>
          </a:r>
        </a:p>
      </dsp:txBody>
      <dsp:txXfrm rot="-5400000">
        <a:off x="1" y="1493960"/>
        <a:ext cx="849374" cy="364017"/>
      </dsp:txXfrm>
    </dsp:sp>
    <dsp:sp modelId="{63B6E018-FC1A-0047-B044-EF49C0C51F21}">
      <dsp:nvSpPr>
        <dsp:cNvPr id="0" name=""/>
        <dsp:cNvSpPr/>
      </dsp:nvSpPr>
      <dsp:spPr>
        <a:xfrm rot="5400000">
          <a:off x="4145134" y="-2226486"/>
          <a:ext cx="788704" cy="7380225"/>
        </a:xfrm>
        <a:prstGeom prst="round2SameRect">
          <a:avLst/>
        </a:prstGeom>
        <a:solidFill>
          <a:schemeClr val="lt1">
            <a:alpha val="90000"/>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altLang="en-US" sz="1800" b="1" kern="1200" dirty="0"/>
            <a:t>將柱塞慢慢按到</a:t>
          </a:r>
          <a:r>
            <a:rPr lang="zh-TW" altLang="en-US" sz="1800" b="1" kern="1200" dirty="0">
              <a:solidFill>
                <a:schemeClr val="accent1"/>
              </a:solidFill>
            </a:rPr>
            <a:t>第一擋</a:t>
          </a:r>
          <a:r>
            <a:rPr lang="zh-TW" altLang="en-US" sz="1800" b="1" kern="1200" dirty="0"/>
            <a:t>， 把大部份液體注入。然後繼續將柱塞按到</a:t>
          </a:r>
          <a:r>
            <a:rPr lang="zh-TW" altLang="en-US" sz="1800" b="1" kern="1200" dirty="0">
              <a:solidFill>
                <a:schemeClr val="accent1"/>
              </a:solidFill>
            </a:rPr>
            <a:t>第二擋</a:t>
          </a:r>
          <a:r>
            <a:rPr lang="zh-TW" altLang="en-US" sz="1800" b="1" kern="1200" dirty="0"/>
            <a:t>，擠出剩餘的液體，並於同一時間把</a:t>
          </a:r>
          <a:r>
            <a:rPr lang="zh-TW" altLang="en-US" sz="1800" b="1" kern="1200" dirty="0">
              <a:latin typeface="+mn-ea"/>
              <a:ea typeface="+mn-ea"/>
            </a:rPr>
            <a:t>移液槍</a:t>
          </a:r>
          <a:r>
            <a:rPr lang="zh-TW" altLang="en-US" sz="1800" b="1" kern="1200" dirty="0"/>
            <a:t>慢慢向上拉起。</a:t>
          </a:r>
          <a:endParaRPr lang="en-US" sz="1800" b="1" kern="1200" dirty="0"/>
        </a:p>
      </dsp:txBody>
      <dsp:txXfrm rot="-5400000">
        <a:off x="849374" y="1107775"/>
        <a:ext cx="7341724" cy="711702"/>
      </dsp:txXfrm>
    </dsp:sp>
    <dsp:sp modelId="{7164DC20-F51E-F043-A961-33A6435C9E0C}">
      <dsp:nvSpPr>
        <dsp:cNvPr id="0" name=""/>
        <dsp:cNvSpPr/>
      </dsp:nvSpPr>
      <dsp:spPr>
        <a:xfrm rot="5400000">
          <a:off x="-182008" y="2317558"/>
          <a:ext cx="1213391" cy="849374"/>
        </a:xfrm>
        <a:prstGeom prst="chevron">
          <a:avLst/>
        </a:prstGeom>
        <a:solidFill>
          <a:schemeClr val="accent4">
            <a:hueOff val="0"/>
            <a:satOff val="0"/>
            <a:lumOff val="0"/>
            <a:alphaOff val="0"/>
          </a:schemeClr>
        </a:solidFill>
        <a:ln w="2222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a:t>7</a:t>
          </a:r>
        </a:p>
      </dsp:txBody>
      <dsp:txXfrm rot="-5400000">
        <a:off x="1" y="2560236"/>
        <a:ext cx="849374" cy="364017"/>
      </dsp:txXfrm>
    </dsp:sp>
    <dsp:sp modelId="{B4A1EF80-3798-3D4B-B343-84C2282B1561}">
      <dsp:nvSpPr>
        <dsp:cNvPr id="0" name=""/>
        <dsp:cNvSpPr/>
      </dsp:nvSpPr>
      <dsp:spPr>
        <a:xfrm rot="5400000">
          <a:off x="4145134" y="-1159083"/>
          <a:ext cx="788704" cy="7380225"/>
        </a:xfrm>
        <a:prstGeom prst="round2SameRect">
          <a:avLst/>
        </a:prstGeom>
        <a:solidFill>
          <a:schemeClr val="lt1">
            <a:alpha val="90000"/>
            <a:hueOff val="0"/>
            <a:satOff val="0"/>
            <a:lumOff val="0"/>
            <a:alphaOff val="0"/>
          </a:schemeClr>
        </a:solidFill>
        <a:ln w="2222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altLang="en-US" sz="1800" b="1" kern="1200" dirty="0"/>
            <a:t>繼續按住柱塞，然後把而</a:t>
          </a:r>
          <a:r>
            <a:rPr lang="zh-TW" altLang="en-US" sz="1800" b="1" kern="1200" dirty="0">
              <a:latin typeface="+mn-ea"/>
              <a:ea typeface="+mn-ea"/>
            </a:rPr>
            <a:t>移液槍連槍頭</a:t>
          </a:r>
          <a:r>
            <a:rPr lang="zh-TW" altLang="en-US" sz="1800" b="1" kern="1200" dirty="0"/>
            <a:t>移離開液體表面。然後慢慢放開柱塞。</a:t>
          </a:r>
          <a:endParaRPr lang="en-GB" sz="1800" b="1" kern="1200" dirty="0"/>
        </a:p>
      </dsp:txBody>
      <dsp:txXfrm rot="-5400000">
        <a:off x="849374" y="2175178"/>
        <a:ext cx="7341724" cy="711702"/>
      </dsp:txXfrm>
    </dsp:sp>
    <dsp:sp modelId="{373CC534-C819-8F4F-BC75-5652501775E1}">
      <dsp:nvSpPr>
        <dsp:cNvPr id="0" name=""/>
        <dsp:cNvSpPr/>
      </dsp:nvSpPr>
      <dsp:spPr>
        <a:xfrm rot="5400000">
          <a:off x="-182008" y="3383833"/>
          <a:ext cx="1213391" cy="849374"/>
        </a:xfrm>
        <a:prstGeom prst="chevron">
          <a:avLst/>
        </a:prstGeom>
        <a:solidFill>
          <a:schemeClr val="accent5">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a:t>8</a:t>
          </a:r>
        </a:p>
      </dsp:txBody>
      <dsp:txXfrm rot="-5400000">
        <a:off x="1" y="3626511"/>
        <a:ext cx="849374" cy="364017"/>
      </dsp:txXfrm>
    </dsp:sp>
    <dsp:sp modelId="{104F2EBC-163E-EA44-9790-75C5193B15EC}">
      <dsp:nvSpPr>
        <dsp:cNvPr id="0" name=""/>
        <dsp:cNvSpPr/>
      </dsp:nvSpPr>
      <dsp:spPr>
        <a:xfrm rot="5400000">
          <a:off x="4145134" y="-93935"/>
          <a:ext cx="788704" cy="7380225"/>
        </a:xfrm>
        <a:prstGeom prst="round2SameRect">
          <a:avLst/>
        </a:prstGeom>
        <a:solidFill>
          <a:schemeClr val="lt1">
            <a:alpha val="90000"/>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altLang="en-US" sz="1800" b="1" kern="1200" dirty="0">
              <a:solidFill>
                <a:schemeClr val="tx1"/>
              </a:solidFill>
            </a:rPr>
            <a:t>按鍵</a:t>
          </a:r>
          <a:r>
            <a:rPr lang="zh-TW" altLang="en-US" sz="1800" b="1" kern="1200" dirty="0">
              <a:solidFill>
                <a:schemeClr val="accent1"/>
              </a:solidFill>
            </a:rPr>
            <a:t>丟棄</a:t>
          </a:r>
          <a:r>
            <a:rPr lang="zh-TW" altLang="en-US" sz="1800" b="1" kern="1200" dirty="0"/>
            <a:t>用過的移</a:t>
          </a:r>
          <a:r>
            <a:rPr lang="zh-TW" altLang="en-US" sz="1800" b="1" kern="1200" dirty="0">
              <a:latin typeface="+mn-ea"/>
              <a:ea typeface="+mn-ea"/>
            </a:rPr>
            <a:t>槍</a:t>
          </a:r>
          <a:r>
            <a:rPr lang="zh-TW" altLang="en-US" sz="1800" b="1" kern="1200" dirty="0"/>
            <a:t>器吸頭。</a:t>
          </a:r>
          <a:endParaRPr lang="en-US" sz="1800" b="1" kern="1200" dirty="0"/>
        </a:p>
      </dsp:txBody>
      <dsp:txXfrm rot="-5400000">
        <a:off x="849374" y="3240326"/>
        <a:ext cx="7341724" cy="711702"/>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3T15:17:51.319"/>
    </inkml:context>
    <inkml:brush xml:id="br0">
      <inkml:brushProperty name="width" value="0.35" units="cm"/>
      <inkml:brushProperty name="height" value="0.35" units="cm"/>
      <inkml:brushProperty name="color" value="#FFFFFF"/>
    </inkml:brush>
  </inkml:definitions>
  <inkml:trace contextRef="#ctx0" brushRef="#br0">2508 416 24575,'-46'0'0,"3"0"0,14 0 0,-5 0 0,-4 0 0,-5 0 0,-8 0 0,-4 0 0,-3 0 0,-1 0 0,5 0 0,4 0 0,2 0 0,4 0 0,6 0 0,5 0 0,5 0 0,-1 0 0,1 0 0,-3 0 0,-3 0 0,1 0 0,-1 0 0,5 0 0,0 0 0,1 0 0,0 0 0,-1 0 0,3 0 0,2 0 0,0 0 0,-1 0 0,-2-2 0,-6-2 0,-1 0 0,-4 1 0,-10 2 0,-2-2 0,-10-2 0,-5-3 0,0-1 0,-5 1 0,0-3 0,3 2 0,2-2 0,6 3 0,3 3 0,3 1 0,8 4 0,6 0 0,9 0 0,9 0 0,4 0 0,5 0 0,0 0 0,-4-3 0,-4-2 0,-2-2 0,-2-2 0,-15 2 0,18 2 0,-15 2 0,26 3 0,-3 1 0,-6 8 0,-3 7 0,-2 5 0,4-2 0,17-8 0,28-7 0,25-9 0,14-7 0,-2-5 0,-16-2 0,-10 4 0,-5 4 0,-2 6 0,3-2 0,10-2 0,8-1 0,10-2 0,4 0 0,2 1 0,4-1 0,0 3 0,-5 2 0,-1 1 0,-4-1 0,-1-5 0,1-1 0,-5-2 0,-1-4 0,-3 0 0,-2-1 0,-2 0 0,-3 6 0,1 1 0,-2 2 0,0 2 0,2 2 0,-4 4 0,1 2 0,1 1 0,-2 0 0,7 0 0,7 0 0,7 2 0,8 2 0,-4 1 0,-10 2 0,-11-2 0,-11-1 0,-8-1 0,-8-1 0,-8 1 0,-4 1 0,3 4 0,6 4 0,4 4 0,-4-1 0,-3-5 0,-5-4 0,-1-3 0,7 6 0,-6-3 0,5 4 0,-9-5 0,-1 3 0,-8 10 0,-14 1 0,-14 8 0,-11-1 0,-10-2 0,-3 1 0,-3-3 0,4-2 0,10-3 0,12-4 0,14-4 0,3-2 0,10-4 0,-1-1 0,3-2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3T15:27:10.966"/>
    </inkml:context>
    <inkml:brush xml:id="br0">
      <inkml:brushProperty name="width" value="0.1" units="cm"/>
      <inkml:brushProperty name="height" value="0.1" units="cm"/>
      <inkml:brushProperty name="color" value="#E71224"/>
    </inkml:brush>
  </inkml:definitions>
  <inkml:trace contextRef="#ctx0" brushRef="#br0">0 115 24575,'0'25'0,"0"11"0,0 9 0,0 1 0,0-14 0,0-12 0,2-10 0,5 6 0,6 9 0,4 7 0,-1 6 0,-6-16 0,-5-4 0,-3-12 0,7 8 0,6 7 0,6 6 0,-2 2 0,-4-11 0,-5-7 0,3-10 0,6-9 0,5-7 0,4-6 0,0-7 0,1-9 0,2-10 0,1-10 0,-2-1 0,-6 5 0,-5 13 0,-8 11 0,-5 14 0,-1 1 0,-2 4 0,3-12 0,2-10 0,-1-6 0,1 0 0,-5 16 0,1 5 0,-4 14 0,0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3T15:27:25.083"/>
    </inkml:context>
    <inkml:brush xml:id="br0">
      <inkml:brushProperty name="width" value="0.1" units="cm"/>
      <inkml:brushProperty name="height" value="0.1" units="cm"/>
      <inkml:brushProperty name="color" value="#E71224"/>
    </inkml:brush>
  </inkml:definitions>
  <inkml:trace contextRef="#ctx0" brushRef="#br0">0 281 24575,'51'0'0,"17"0"0,28 0 0,-33 0 0,8 0 0,-49-1 0,10-4 0,-13 2 0,1-6 0,-17 3 0,3-1 0,-2-1 0,-1 0 0,3-2 0,3-4 0,-3 3 0,7-12 0,-8 12 0,3-11 0,-5 9 0,0 1 0,-3 1 0,0-1 0,0-3 0,-3-5 0,-7 0 0,-8 2 0,-12 6 0,10 6 0,-5 3 0,12 3 0,-3 0 0,-1 0 0,-2 0 0,-1 0 0,0 0 0,-4 0 0,8 3 0,-7 4 0,8 4 0,-6 2 0,-1 0 0,1-1 0,1-2 0,5 0 0,1-2 0,2 0 0,1 1 0,-2 1 0,1 2 0,1 6 0,3-3 0,1 7 0,-3 0 0,6-4 0,-2 6 0,6-9 0,0 8 0,0-10 0,0 9 0,0-14 0,0 10 0,0 0 0,3 6 0,3-1 0,5-3 0,8-2 0,4-2 0,5-1 0,0-3 0,5-1 0,1-3 0,4 1 0,1 0 0,-6-5 0,-1-1 0,-8-3 0,-4 0 0,-5 0 0,-4 0 0,0 0 0,-1 0 0,0 0 0,0 0 0,0 2 0,0 1 0,1 0 0,1 0 0,-1 1 0,0 0 0,-5-1 0,-3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3T14:48:44.296"/>
    </inkml:context>
    <inkml:brush xml:id="br0">
      <inkml:brushProperty name="width" value="0.1" units="cm"/>
      <inkml:brushProperty name="height" value="0.1" units="cm"/>
      <inkml:brushProperty name="color" value="#E71224"/>
    </inkml:brush>
  </inkml:definitions>
  <inkml:trace contextRef="#ctx0" brushRef="#br0">16184 5267 24575,'0'-54'0,"-6"-8"0,-4-8 0,-27-24 0,6 35 0,-2-2 0,-2-1 0,-3-1 0,0-1 0,-1 2 0,7 11 0,-1 3 0,-6 0 0,-2 0 0,-4-3 0,-3 0 0,-14-12 0,-6-1 0,-10-11 0,-4 0 0,-1-1 0,-4 1 0,-6-6 0,-3 1 0,0 4 0,-2 1-147,32 23 0,-1-1 0,-2 1 147,-1-4 0,-2 2 0,-1-2 0,1 2 0,0 0 0,1 0 0,0 0 0,2 1 0,1 1 0,-30-21 0,0 3 0,4-1 0,-2 1 0,-2 1 0,-2-1 0,-2-2 0,-3-1 0,32 22 0,-2 1 0,1-1 0,-5-1 0,-3-1 0,1 1 0,5 2 0,-1 2 0,1-1 0,0 2 0,0 2 0,0 0 0,-33-19 0,0 1 0,2 2 0,3 1 0,-5 0 0,-2 2 0,-4-2 0,1 0 0,2 4 0,1-1 0,-1 5 0,0 1 0,2 1 0,-2 1 0,-1 5 0,-2 2 0,0 3 0,0 2 0,6 4 0,3 1 0,8 7 0,4 3 0,15 5 0,4 3 0,-58-10 0,19 8 0,10-4 441,-4-7-441,-1-1 0,-1-6 0,3 5 0,21 6 0,9 5 0,6 4 0,-7-1 0,-30-6 0,-27-10 0,50 12 0,-2-1 0,-11-1 0,-2 2 0,-3-3 0,1 1 0,6 3 0,1 2 0,10 1 0,2 0 0,-56-5 0,18 6 0,18 1 0,14-2 0,3 1 0,1-1 0,-9 1 0,-3 1 0,-10-2 0,-17 3 0,51 6 0,-1 2 0,-8 0 0,-3-1 0,-4 1 0,0 2 0,0-1 0,0-1 0,8 2 0,0 0 0,4 2 0,1 0 0,-55 0 0,19 0 0,16 0 0,17 0 0,7 2 0,4 6 0,6 4 0,0 4 0,-1-3 0,-4 1 0,-4-1 0,-3 4 0,0-1 0,1-1 0,3-1 0,10-3 0,9 0 0,8-5 0,10-1 0,8-2 0,-3 1 0,3 1 0,-7-2 0,-2 1 0,-1 0 0,-11 0 0,-13-1 0,-17-1 0,-18-2 0,-11 4 0,-14 1 0,-9 5 0,3 4 0,-4 2 0,10 4 0,6-2 0,-5 1 0,8-2 0,0-1 0,6-4 0,3 1 0,1-3 0,-1-6 0,-9 1 0,-2-1 0,-6 5 0,-8 3 0,-2 6 0,-4 1 0,3 0 0,3 6 0,7-1 0,7-1 0,4 0 0,22-8 0,16-2 0,20-4 0,17-5 0,4 1 0,5 0 0,-5-2 0,-4 0 0,-3 1 0,-1 1 0,2 3 0,1 1 0,-1 2 0,-3-2 0,0 2 0,5-2 0,6-3 0,8-2 0,8-4 0,14-7 0,21-18 0,14-8 0,7-7 0,0 2 0,-12 10 0,-7 1 0,1 7 0,-3 6 0,-1 0 0,0 1 0,-3-2 0,1-1 0,-3 2 0,-1 1 0,-1 2 0,-3 3 0,-1 0 0,-4 3 0,1-1 0,-1 4 0,-2 3 0,-3 6 0,-7 7 0,-11 13 0,4-9 0,-14 12 0,10-16 0,-10 5 0,-2 1 0,0-3 0,2 1 0,2-3 0,5-2 0,2 0 0,0-2 0,3-1 0,0-1 0,-1 1 0,3 1 0,-2 1 0,4-1 0,5-3 0,1-1 0,-1-2 0,-1 1 0,1 0 0,1 4 0,3-1 0,4-3 0,12-3 0,10-3 0,10 0 0,4 0 0,0 0 0,0 0 0,8 0 0,1 0 0,-1 0 0,4 0 0,-28 2 0,1 1 0,-21 0 0,5 0 0,15 4 0,-8-5 0,17 10 0,-23-10 0,6 4 0,-8-6 0,-1 0 0,2 0 0,8 4 0,22 9 0,14 14 0,6 5 0,3 0 0,-38-15 0,0-9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3T14:49:19.180"/>
    </inkml:context>
    <inkml:brush xml:id="br0">
      <inkml:brushProperty name="width" value="0.1" units="cm"/>
      <inkml:brushProperty name="height" value="0.1" units="cm"/>
      <inkml:brushProperty name="color" value="#E71224"/>
    </inkml:brush>
  </inkml:definitions>
  <inkml:trace contextRef="#ctx0" brushRef="#br0">21884 10911 24575,'-29'11'0,"-5"5"0,-22 13 0,-17 14 0,-10 6 0,-10 2 0,-13 4 0,42-25 0,-4 0 0,-11 6 0,-8 0 0,-14 7 0,-3 1 0,-12 3 0,-1-1 0,-9 3 0,0 0 0,-1-1 0,0-2 0,4-3 0,1-3 0,10-5 0,4-1 0,17-6 0,4-2 0,-50 14 0,29-8 0,2-4 0,-18 2 0,37-12 0,-6 1 0,-23 2 0,-6 0 0,23-4 0,-6 2 0,-5-2-421,-17 3 0,-8 0 0,-1-1 421,-8 1 0,-2-1 0,-3 0 0,29-4 0,-2-1 0,-1 0 0,2-1 0,0 1 0,-1 0 0,1-1 0,1 0 0,2 1 0,-1-3 0,2 1 0,2 1 0,1-1 0,3 0 0,-1 1 0,2-1 0,-32 5 0,1-2 0,2-1 0,5-2 0,4-1 0,-1-2 0,3-1 0,-1-1 0,0-2 0,1 0 0,-1-3 0,2-1-203,6 0 0,1-1 0,0-1 203,0 1 0,0 0 0,2 0 0,7 0 0,1 0 0,3 0 0,2 1 0,0-1 0,1-1 0,2 1 0,2-1 0,0-1 0,-46-5 0,2-3-79,3-3 0,2-4 79,4-5 0,2-4 0,-1-4 0,4-3 0,-2-3 0,3-2 0,-3-4 0,2-4 0,1-2 0,2-3 0,38 13 0,1-1 0,1-2 0,2-1 0,1 0 0,0-2 0,0 0 0,1-1 0,1-2 0,2 2 0,1-2 0,0 1 0,-37-22 0,2-1 0,35 23 0,-1-2 0,0 0 0,-4-2 0,-3 0 0,0-1-302,-9-4 1,0 1 0,-3-1 301,-1-3 0,-2-2 0,-2-1 0,-4-4 0,-1-1 0,0-3 0,1-1 0,0-3 0,3 0 0,0-2 0,3 0 0,0 1 0,6 1 0,0 1 0,3 1 0,8 4 0,1 1 0,2 0 0,5 3 0,2 0 0,-1 0 0,1 0 0,1-2 0,0 1 0,-3-3 0,1-2 0,1 0 0,-3-3 0,-2-2 0,2 1 0,2 1 0,0 1 0,1-1 0,1 0 0,1 0 0,1 2 0,1 5 0,2-1 0,1 3 227,6 3 0,1 2 1,1-2-228,-2-1 0,1-1 0,1-1 0,-2-3 0,2-2 0,0-1 0,-1-5 0,0-2 0,-2-1-199,-8-6 0,1-2 1,-2 0 198,-5-4 0,1-1 0,0 1 0,2 3 0,2 1 0,0 0 0,2 4 0,-2-1 0,3 3-46,7 7 1,1 3 0,3 1 45,-23-22 0,0 2 0,21 23 0,-3-2 0,0 1 7,-5-4 1,3 1 0,-4-3-8,-8-8 0,-1-4 0,-1 0 0,-4-2 0,2-2 0,1 1 0,2 2 0,3 3 0,1-2 0,5 3 0,2-1 0,2 2 0,8 9 0,3 1 0,4 3 226,-16-25 1,4 2-227,10 13 0,4 3 608,9 14 0,6 4-608,6 3 0,6 0 315,-6-37-315,13 7 977,10-6-977,4-3 0,0 37 0,0 1 0,0-14 0,0 4 0,0 56 0,0-1 0,0 4 0,-3-32 0,-27-65 0,0 16 0,-8-10 0,5 17 0,-4-6 0,-2-2-428,-6-10 1,-3-3 0,0-1 427,12 24 0,-1-1 0,1 1 0,0-1 0,-9-19 0,3 0 0,0 2-39,6 9 0,1 3 0,3 4 39,-7-12 0,6 7 0,12 26 0,3 4 0,-2-15 0,14 20 0,0 1 1275,-6-6-1275,-7-14 124,-7 2-124,4 0 0,-2 7 0,0 6 0,4 4 0,8-2 0,6-4 0,5-7 0,1-6 0,0-4 0,0 1 0,0 12 0,4 3 0,2 13 0,-1 6 0,-1 13 0,-2 1 0,1 14 0,1-8 0,2 0 0,-3-3 0,-3-2 0,0 0 0,0-2 0,0 9 0,0-1 0,0 9 0,0 3 0,-3 13 0,-1 6 0,-4 7 0,-13 7 0,14-14 0,-14 14 0,10-13 0,-8 10 0,2-8 0,-2 4 0,7-10 0,-2 2 0,4-1 0,-1-2 0,4 0 0,-2-1 0,1-2 0,-2 1 0,1 0 0,1 3 0,-1 0 0,3-1 0,-1-2 0,2 0 0,-1 0 0,0-2 0,0 0 0,0-2 0,5 0 0,13-2 0,13-3 0,10-4 0,8-1 0,-5-1 0,2 1 0,-14 1 0,5 1 0,-10 0 0,5-2 0,-4-2 0,1-2 0,-5 2 0,0 0 0,1 0 0,-1 3 0,0 1 0,0-3 0,-4 2 0,-1 1 0,-2-2 0,-1 5 0,-2-2 0,-11-8 0,3 1 0,-18-18 0,0-1 0,-14-10 0,-4-1 0,2 5 0,5 7 0,14 11 0,6 5 0,6 4 0,3 1 0,0-1 0,0 2 0,0-1 0,0 0 0,0 4 0,0-1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3T15:18:54.985"/>
    </inkml:context>
    <inkml:brush xml:id="br0">
      <inkml:brushProperty name="width" value="0.1" units="cm"/>
      <inkml:brushProperty name="height" value="0.1" units="cm"/>
      <inkml:brushProperty name="color" value="#E71224"/>
    </inkml:brush>
  </inkml:definitions>
  <inkml:trace contextRef="#ctx0" brushRef="#br0">456 12 24575,'-12'0'0,"-5"0"0,5 0 0,-8 0 0,3 0 0,-8 0 0,-7 0 0,-5 0 0,-1 0 0,2 0 0,8 0 0,6 0 0,-3 0 0,10-2 0,-6-1 0,4-1 0,5 2 0,-6 2 0,8 0 0,-2 0 0,-1 0 0,3 0 0,6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3T15:18:57.535"/>
    </inkml:context>
    <inkml:brush xml:id="br0">
      <inkml:brushProperty name="width" value="0.1" units="cm"/>
      <inkml:brushProperty name="height" value="0.1" units="cm"/>
      <inkml:brushProperty name="color" value="#E71224"/>
    </inkml:brush>
  </inkml:definitions>
  <inkml:trace contextRef="#ctx0" brushRef="#br0">0 1 24575,'0'36'0,"0"2"0,0-1 0,0-2 0,0-16 0,0-4 0,0-4 0,0 4 0,0 3 0,0-2 0,0-1 0,0 3 0,0-8 0,1 9 0,2-13 0,3 2 0,0 1 0,1 4 0,-1 11 0,1-8 0,1 6 0,0-14 0,3 1 0,-2-1 0,0-1 0,-2-5 0,3-8 0,8-17 0,7-18 0,6-16 0,-4-4 0,-6 10 0,-7 14 0,-6 16 0,-1 10 0,-2 4 0,4 1 0,0-2 0,-2 0 0,1 2 0,-3-1 0,1-2 0,3-5 0,-1-6 0,-2 8 0,-3 2 0,-3 7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3T15:19:01.151"/>
    </inkml:context>
    <inkml:brush xml:id="br0">
      <inkml:brushProperty name="width" value="0.1" units="cm"/>
      <inkml:brushProperty name="height" value="0.1" units="cm"/>
      <inkml:brushProperty name="color" value="#E71224"/>
    </inkml:brush>
  </inkml:definitions>
  <inkml:trace contextRef="#ctx0" brushRef="#br0">19 204 24575,'14'0'0,"2"0"0,4 0 0,-5 0 0,7-4 0,-6-2 0,5-5 0,0-2 0,-3 1 0,1 2 0,-1 0 0,0 4 0,-1-1 0,4 0 0,-10 1 0,5-1 0,-10 3 0,0-1 0,-1-1 0,-4-4 0,-1-5 0,0-9 0,-3 8 0,-7-3 0,-12 16 0,5 0 0,-11 3 0,9 0 0,-5 0 0,-1 0 0,4 0 0,2 0 0,4 3 0,2 4 0,0 5 0,2 2 0,-2 4 0,1-1 0,2-2 0,1 1 0,0 1 0,3 3 0,1 2 0,-1-2 0,2-5 0,1 1 0,1 3 0,2 6 0,0 8 0,1-12 0,4 6 0,4-14 0,4 3 0,3-5 0,1-2 0,2-3 0,-3-2 0,-2-1 0,-5 0 0,-2 1 0,2 0 0,0 1 0,2-2 0,0 0 0,-3-1 0,-1-2 0,1 0 0,2 0 0,6 0 0,5 0 0,2 0 0,-2 0 0,0 0 0,-9 0 0,4 0 0,-7 0 0,2 0 0,-1 0 0,2 0 0,-1 0 0,0 0 0,-3 0 0,-3 0 0,-3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3T15:26:44.061"/>
    </inkml:context>
    <inkml:brush xml:id="br0">
      <inkml:brushProperty name="width" value="0.1" units="cm"/>
      <inkml:brushProperty name="height" value="0.1" units="cm"/>
      <inkml:brushProperty name="color" value="#E71224"/>
    </inkml:brush>
  </inkml:definitions>
  <inkml:trace contextRef="#ctx0" brushRef="#br0">456 12 24575,'-12'0'0,"-5"0"0,5 0 0,-8 0 0,3 0 0,-8 0 0,-7 0 0,-5 0 0,-1 0 0,2 0 0,8 0 0,6 0 0,-3 0 0,10-2 0,-6-1 0,4-1 0,5 2 0,-6 2 0,8 0 0,-2 0 0,-1 0 0,3 0 0,6 0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3T15:26:44.062"/>
    </inkml:context>
    <inkml:brush xml:id="br0">
      <inkml:brushProperty name="width" value="0.1" units="cm"/>
      <inkml:brushProperty name="height" value="0.1" units="cm"/>
      <inkml:brushProperty name="color" value="#E71224"/>
    </inkml:brush>
  </inkml:definitions>
  <inkml:trace contextRef="#ctx0" brushRef="#br0">0 1 24575,'0'36'0,"0"2"0,0-1 0,0-2 0,0-16 0,0-4 0,0-4 0,0 4 0,0 3 0,0-2 0,0-1 0,0 3 0,0-8 0,1 9 0,2-13 0,3 2 0,0 1 0,1 4 0,-1 11 0,1-8 0,1 6 0,0-14 0,3 1 0,-2-1 0,0-1 0,-2-5 0,3-8 0,8-17 0,7-18 0,6-16 0,-4-4 0,-6 10 0,-7 14 0,-6 16 0,-1 10 0,-2 4 0,4 1 0,0-2 0,-2 0 0,1 2 0,-3-1 0,1-2 0,3-5 0,-1-6 0,-2 8 0,-3 2 0,-3 7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3T15:26:44.063"/>
    </inkml:context>
    <inkml:brush xml:id="br0">
      <inkml:brushProperty name="width" value="0.1" units="cm"/>
      <inkml:brushProperty name="height" value="0.1" units="cm"/>
      <inkml:brushProperty name="color" value="#E71224"/>
    </inkml:brush>
  </inkml:definitions>
  <inkml:trace contextRef="#ctx0" brushRef="#br0">19 204 24575,'14'0'0,"2"0"0,4 0 0,-5 0 0,7-4 0,-6-2 0,5-5 0,0-2 0,-3 1 0,1 2 0,-1 0 0,0 4 0,-1-1 0,4 0 0,-10 1 0,5-1 0,-10 3 0,0-1 0,-1-1 0,-4-4 0,-1-5 0,0-9 0,-3 8 0,-7-3 0,-12 16 0,5 0 0,-11 3 0,9 0 0,-5 0 0,-1 0 0,4 0 0,2 0 0,4 3 0,2 4 0,0 5 0,2 2 0,-2 4 0,1-1 0,2-2 0,1 1 0,0 1 0,3 3 0,1 2 0,-1-2 0,2-5 0,1 1 0,1 3 0,2 6 0,0 8 0,1-12 0,4 6 0,4-14 0,4 3 0,3-5 0,1-2 0,2-3 0,-3-2 0,-2-1 0,-5 0 0,-2 1 0,2 0 0,0 1 0,2-2 0,0 0 0,-3-1 0,-1-2 0,1 0 0,2 0 0,6 0 0,5 0 0,2 0 0,-2 0 0,0 0 0,-9 0 0,4 0 0,-7 0 0,2 0 0,-1 0 0,2 0 0,-1 0 0,0 0 0,-3 0 0,-3 0 0,-3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3T15:27:06.550"/>
    </inkml:context>
    <inkml:brush xml:id="br0">
      <inkml:brushProperty name="width" value="0.1" units="cm"/>
      <inkml:brushProperty name="height" value="0.1" units="cm"/>
      <inkml:brushProperty name="color" value="#E71224"/>
    </inkml:brush>
  </inkml:definitions>
  <inkml:trace contextRef="#ctx0" brushRef="#br0">555 1 24575,'-48'0'0,"-2"0"0,-19 0 0,-4 0 0,-6 0 0,11 0 0,15 0 0,15 0 0,13 0 0,6 0 0,8 0 0,2 0 0,2 0 0,4 0 0,1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3T15:27:08.166"/>
    </inkml:context>
    <inkml:brush xml:id="br0">
      <inkml:brushProperty name="width" value="0.1" units="cm"/>
      <inkml:brushProperty name="height" value="0.1" units="cm"/>
      <inkml:brushProperty name="color" value="#E71224"/>
    </inkml:brush>
  </inkml:definitions>
  <inkml:trace contextRef="#ctx0" brushRef="#br0">1 1 24575,'0'30'0,"0"7"0,0 8 0,0 2 0,0 6 0,0-7 0,0-6 0,0-8 0,0-6 0,0-12 0,0 1 0,0-10 0,0 0 0,0 0 0,0 5 0,0 5 0,0 8 0,0 1 0,0-6 0,0-6 0,0-5 0,0-2 0,0 5 0,0 5 0,0 9 0,0-9 0,0-1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F0F87B-E723-8F41-9229-3A31DA3B17E0}" type="datetimeFigureOut">
              <a:rPr lang="en-US" smtClean="0"/>
              <a:t>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6047F1-7332-1544-AFDF-3EBB5950D94E}" type="slidenum">
              <a:rPr lang="en-US" smtClean="0"/>
              <a:t>‹#›</a:t>
            </a:fld>
            <a:endParaRPr lang="en-US"/>
          </a:p>
        </p:txBody>
      </p:sp>
    </p:spTree>
    <p:extLst>
      <p:ext uri="{BB962C8B-B14F-4D97-AF65-F5344CB8AC3E}">
        <p14:creationId xmlns:p14="http://schemas.microsoft.com/office/powerpoint/2010/main" val="2521307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eipsmtoursnaturalscience5.blogspot.c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B6047F1-7332-1544-AFDF-3EBB5950D94E}" type="slidenum">
              <a:rPr lang="en-US" smtClean="0"/>
              <a:t>1</a:t>
            </a:fld>
            <a:endParaRPr lang="en-US"/>
          </a:p>
        </p:txBody>
      </p:sp>
    </p:spTree>
    <p:extLst>
      <p:ext uri="{BB962C8B-B14F-4D97-AF65-F5344CB8AC3E}">
        <p14:creationId xmlns:p14="http://schemas.microsoft.com/office/powerpoint/2010/main" val="2262581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 </a:t>
            </a:r>
          </a:p>
          <a:p>
            <a:r>
              <a:rPr lang="en-US" dirty="0"/>
              <a:t>Police</a:t>
            </a:r>
          </a:p>
          <a:p>
            <a:r>
              <a:rPr lang="en-US" dirty="0"/>
              <a:t>https://</a:t>
            </a:r>
            <a:r>
              <a:rPr lang="en-US" dirty="0" err="1"/>
              <a:t>pressbooks.bccampus.ca</a:t>
            </a:r>
            <a:r>
              <a:rPr lang="en-US" dirty="0"/>
              <a:t>/</a:t>
            </a:r>
            <a:r>
              <a:rPr lang="en-US" dirty="0" err="1"/>
              <a:t>communicationinlawenforcement</a:t>
            </a:r>
            <a:r>
              <a:rPr lang="en-US" dirty="0"/>
              <a:t>/wp-content/uploads/sites/1253/2021/01/49154448227_fca53f151e_c-225x337.jpg</a:t>
            </a:r>
          </a:p>
          <a:p>
            <a:r>
              <a:rPr lang="en-US" dirty="0"/>
              <a:t>Fingerprint:</a:t>
            </a:r>
          </a:p>
          <a:p>
            <a:r>
              <a:rPr lang="en-US" dirty="0"/>
              <a:t>https://</a:t>
            </a:r>
            <a:r>
              <a:rPr lang="en-US" dirty="0" err="1"/>
              <a:t>preview.redd.it</a:t>
            </a:r>
            <a:r>
              <a:rPr lang="en-US" dirty="0"/>
              <a:t>/9i7ihlny4wr51.jpg?width=960&amp;crop=</a:t>
            </a:r>
            <a:r>
              <a:rPr lang="en-US" dirty="0" err="1"/>
              <a:t>smart&amp;auto</a:t>
            </a:r>
            <a:r>
              <a:rPr lang="en-US" dirty="0"/>
              <a:t>=</a:t>
            </a:r>
            <a:r>
              <a:rPr lang="en-US" dirty="0" err="1"/>
              <a:t>webp&amp;s</a:t>
            </a:r>
            <a:r>
              <a:rPr lang="en-US" dirty="0"/>
              <a:t>=4a0ce757991e12736144a38e2cb2f935fb54ced4</a:t>
            </a:r>
          </a:p>
          <a:p>
            <a:r>
              <a:rPr lang="en-US" dirty="0"/>
              <a:t>Hair: </a:t>
            </a:r>
          </a:p>
          <a:p>
            <a:r>
              <a:rPr lang="en-US" dirty="0"/>
              <a:t>https://</a:t>
            </a:r>
            <a:r>
              <a:rPr lang="en-US" dirty="0" err="1"/>
              <a:t>th.bing.com</a:t>
            </a:r>
            <a:r>
              <a:rPr lang="en-US" dirty="0"/>
              <a:t>/</a:t>
            </a:r>
            <a:r>
              <a:rPr lang="en-US" dirty="0" err="1"/>
              <a:t>th</a:t>
            </a:r>
            <a:r>
              <a:rPr lang="en-US" dirty="0"/>
              <a:t>/id/OIP.mbyOEW5r6yHZ17ASU_rp4AHaE8?w=231&amp;h=180&amp;c=7&amp;r=0&amp;o=5&amp;dpr=2&amp;pid=1.7</a:t>
            </a:r>
          </a:p>
          <a:p>
            <a:r>
              <a:rPr lang="en-US" dirty="0"/>
              <a:t>Crime scene chalk: https://</a:t>
            </a:r>
            <a:r>
              <a:rPr lang="en-US" dirty="0" err="1"/>
              <a:t>th.bing.com</a:t>
            </a:r>
            <a:r>
              <a:rPr lang="en-US" dirty="0"/>
              <a:t>/</a:t>
            </a:r>
            <a:r>
              <a:rPr lang="en-US" dirty="0" err="1"/>
              <a:t>th</a:t>
            </a:r>
            <a:r>
              <a:rPr lang="en-US" dirty="0"/>
              <a:t>/id/OIP.M0ICJ4y_sNEjjsCEPHEnrgHaFj?w=210&amp;h=180&amp;c=7&amp;r=0&amp;o=5&amp;dpr=2&amp;pid=1.7</a:t>
            </a:r>
          </a:p>
          <a:p>
            <a:endParaRPr lang="en-US" dirty="0"/>
          </a:p>
        </p:txBody>
      </p:sp>
      <p:sp>
        <p:nvSpPr>
          <p:cNvPr id="4" name="Slide Number Placeholder 3"/>
          <p:cNvSpPr>
            <a:spLocks noGrp="1"/>
          </p:cNvSpPr>
          <p:nvPr>
            <p:ph type="sldNum" sz="quarter" idx="5"/>
          </p:nvPr>
        </p:nvSpPr>
        <p:spPr/>
        <p:txBody>
          <a:bodyPr/>
          <a:lstStyle/>
          <a:p>
            <a:fld id="{CB6047F1-7332-1544-AFDF-3EBB5950D94E}" type="slidenum">
              <a:rPr lang="en-US" smtClean="0"/>
              <a:t>15</a:t>
            </a:fld>
            <a:endParaRPr lang="en-US"/>
          </a:p>
        </p:txBody>
      </p:sp>
    </p:spTree>
    <p:extLst>
      <p:ext uri="{BB962C8B-B14F-4D97-AF65-F5344CB8AC3E}">
        <p14:creationId xmlns:p14="http://schemas.microsoft.com/office/powerpoint/2010/main" val="4111892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sequencing</a:t>
            </a:r>
          </a:p>
        </p:txBody>
      </p:sp>
      <p:sp>
        <p:nvSpPr>
          <p:cNvPr id="4" name="Slide Number Placeholder 3"/>
          <p:cNvSpPr>
            <a:spLocks noGrp="1"/>
          </p:cNvSpPr>
          <p:nvPr>
            <p:ph type="sldNum" sz="quarter" idx="5"/>
          </p:nvPr>
        </p:nvSpPr>
        <p:spPr/>
        <p:txBody>
          <a:bodyPr/>
          <a:lstStyle/>
          <a:p>
            <a:fld id="{CB6047F1-7332-1544-AFDF-3EBB5950D94E}" type="slidenum">
              <a:rPr lang="en-US" smtClean="0"/>
              <a:t>16</a:t>
            </a:fld>
            <a:endParaRPr lang="en-US"/>
          </a:p>
        </p:txBody>
      </p:sp>
    </p:spTree>
    <p:extLst>
      <p:ext uri="{BB962C8B-B14F-4D97-AF65-F5344CB8AC3E}">
        <p14:creationId xmlns:p14="http://schemas.microsoft.com/office/powerpoint/2010/main" val="1434392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b="0" i="0" dirty="0">
                <a:solidFill>
                  <a:srgbClr val="474747"/>
                </a:solidFill>
                <a:effectLst/>
                <a:latin typeface="微軟正黑體" panose="020B0604030504040204" pitchFamily="34" charset="-120"/>
                <a:ea typeface="微軟正黑體" panose="020B0604030504040204" pitchFamily="34" charset="-120"/>
              </a:rPr>
              <a:t>電場作用下，帶電荷的分子在流體中發生移動的現象。電泳進行時，常會放入基質（</a:t>
            </a:r>
            <a:r>
              <a:rPr lang="en-HK" b="0" i="0" dirty="0">
                <a:solidFill>
                  <a:srgbClr val="474747"/>
                </a:solidFill>
                <a:effectLst/>
                <a:latin typeface="微軟正黑體" panose="020B0604030504040204" pitchFamily="34" charset="-120"/>
                <a:ea typeface="微軟正黑體" panose="020B0604030504040204" pitchFamily="34" charset="-120"/>
              </a:rPr>
              <a:t>matrix）</a:t>
            </a:r>
            <a:r>
              <a:rPr lang="zh-TW" altLang="en-US" b="0" i="0" dirty="0">
                <a:solidFill>
                  <a:srgbClr val="474747"/>
                </a:solidFill>
                <a:effectLst/>
                <a:latin typeface="微軟正黑體" panose="020B0604030504040204" pitchFamily="34" charset="-120"/>
                <a:ea typeface="微軟正黑體" panose="020B0604030504040204" pitchFamily="34" charset="-120"/>
              </a:rPr>
              <a:t>來協助更有效率地分離各分子。基質是指具有多孔隙（</a:t>
            </a:r>
            <a:r>
              <a:rPr lang="en-HK" b="0" i="0" dirty="0">
                <a:solidFill>
                  <a:srgbClr val="474747"/>
                </a:solidFill>
                <a:effectLst/>
                <a:latin typeface="微軟正黑體" panose="020B0604030504040204" pitchFamily="34" charset="-120"/>
                <a:ea typeface="微軟正黑體" panose="020B0604030504040204" pitchFamily="34" charset="-120"/>
              </a:rPr>
              <a:t>porosity）</a:t>
            </a:r>
            <a:r>
              <a:rPr lang="zh-TW" altLang="en-US" b="0" i="0" dirty="0">
                <a:solidFill>
                  <a:srgbClr val="474747"/>
                </a:solidFill>
                <a:effectLst/>
                <a:latin typeface="微軟正黑體" panose="020B0604030504040204" pitchFamily="34" charset="-120"/>
                <a:ea typeface="微軟正黑體" panose="020B0604030504040204" pitchFamily="34" charset="-120"/>
              </a:rPr>
              <a:t>的固體物質</a:t>
            </a:r>
            <a:endParaRPr lang="en-US" dirty="0"/>
          </a:p>
        </p:txBody>
      </p:sp>
      <p:sp>
        <p:nvSpPr>
          <p:cNvPr id="4" name="Slide Number Placeholder 3"/>
          <p:cNvSpPr>
            <a:spLocks noGrp="1"/>
          </p:cNvSpPr>
          <p:nvPr>
            <p:ph type="sldNum" sz="quarter" idx="5"/>
          </p:nvPr>
        </p:nvSpPr>
        <p:spPr/>
        <p:txBody>
          <a:bodyPr/>
          <a:lstStyle/>
          <a:p>
            <a:fld id="{CB6047F1-7332-1544-AFDF-3EBB5950D94E}" type="slidenum">
              <a:rPr lang="en-US" smtClean="0"/>
              <a:t>17</a:t>
            </a:fld>
            <a:endParaRPr lang="en-US"/>
          </a:p>
        </p:txBody>
      </p:sp>
    </p:spTree>
    <p:extLst>
      <p:ext uri="{BB962C8B-B14F-4D97-AF65-F5344CB8AC3E}">
        <p14:creationId xmlns:p14="http://schemas.microsoft.com/office/powerpoint/2010/main" val="950193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K" b="0" i="0" dirty="0">
                <a:solidFill>
                  <a:srgbClr val="202124"/>
                </a:solidFill>
                <a:effectLst/>
                <a:latin typeface="Google Sans"/>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K" b="0" i="0" dirty="0">
                <a:solidFill>
                  <a:srgbClr val="202124"/>
                </a:solidFill>
                <a:effectLst/>
                <a:latin typeface="Google Sans"/>
              </a:rPr>
              <a:t>Gel microscopy: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K" b="0" i="0" dirty="0">
                <a:solidFill>
                  <a:srgbClr val="202124"/>
                </a:solidFill>
                <a:effectLst/>
                <a:latin typeface="Google Sans"/>
              </a:rPr>
              <a:t>https://</a:t>
            </a:r>
            <a:r>
              <a:rPr lang="en-US" altLang="zh-HK" b="0" i="0" dirty="0" err="1">
                <a:solidFill>
                  <a:srgbClr val="202124"/>
                </a:solidFill>
                <a:effectLst/>
                <a:latin typeface="Google Sans"/>
              </a:rPr>
              <a:t>www.researchgate.net</a:t>
            </a:r>
            <a:r>
              <a:rPr lang="en-US" altLang="zh-HK" b="0" i="0" dirty="0">
                <a:solidFill>
                  <a:srgbClr val="202124"/>
                </a:solidFill>
                <a:effectLst/>
                <a:latin typeface="Google Sans"/>
              </a:rPr>
              <a:t>/figure/Cryo-SEM-images-of-15-wt-agar-gels-prepared-at-different-cooling-rates-a-T-14-02_fig9_301248377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HK" b="0" i="0" dirty="0">
              <a:solidFill>
                <a:srgbClr val="202124"/>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HK" altLang="en-US" b="0" i="0" dirty="0">
                <a:solidFill>
                  <a:srgbClr val="202124"/>
                </a:solidFill>
                <a:effectLst/>
                <a:latin typeface="Google Sans"/>
              </a:rPr>
              <a:t>紅藻</a:t>
            </a:r>
            <a:r>
              <a:rPr lang="en-US" altLang="zh-HK" b="0" i="0" dirty="0">
                <a:solidFill>
                  <a:srgbClr val="202124"/>
                </a:solidFill>
                <a:effectLst/>
                <a:latin typeface="Google Sans"/>
              </a:rPr>
              <a:t>:https://c2.staticflickr.com/6/5050/5234021864_31fc8c6b89_b.jpg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K" b="0" i="0" dirty="0">
                <a:solidFill>
                  <a:srgbClr val="202124"/>
                </a:solidFill>
                <a:effectLst/>
                <a:latin typeface="Google Sans"/>
              </a:rPr>
              <a:t>Gel: https://</a:t>
            </a:r>
            <a:r>
              <a:rPr lang="en-US" altLang="zh-HK" b="0" i="0" dirty="0" err="1">
                <a:solidFill>
                  <a:srgbClr val="202124"/>
                </a:solidFill>
                <a:effectLst/>
                <a:latin typeface="Google Sans"/>
              </a:rPr>
              <a:t>th.bing.com</a:t>
            </a:r>
            <a:r>
              <a:rPr lang="en-US" altLang="zh-HK" b="0" i="0" dirty="0">
                <a:solidFill>
                  <a:srgbClr val="202124"/>
                </a:solidFill>
                <a:effectLst/>
                <a:latin typeface="Google Sans"/>
              </a:rPr>
              <a:t>/</a:t>
            </a:r>
            <a:r>
              <a:rPr lang="en-US" altLang="zh-HK" b="0" i="0" dirty="0" err="1">
                <a:solidFill>
                  <a:srgbClr val="202124"/>
                </a:solidFill>
                <a:effectLst/>
                <a:latin typeface="Google Sans"/>
              </a:rPr>
              <a:t>th</a:t>
            </a:r>
            <a:r>
              <a:rPr lang="en-US" altLang="zh-HK" b="0" i="0" dirty="0">
                <a:solidFill>
                  <a:srgbClr val="202124"/>
                </a:solidFill>
                <a:effectLst/>
                <a:latin typeface="Google Sans"/>
              </a:rPr>
              <a:t>/id/R.fdcce0826fe745b3a95b9e00da856930?rik=YBpS5joV01G0Tg&amp;riu=http%3a%2f%2fen.wikidoc.org%2fimages%2fe%2fe6%2fAgarosegelUV.jpg&amp;ehk=RwX7m8MSb%2bkem452q1JlPBNjH7J0XmfzPBNPUU466tU%3d&amp;risl=&amp;</a:t>
            </a:r>
            <a:r>
              <a:rPr lang="en-US" altLang="zh-HK" b="0" i="0" dirty="0" err="1">
                <a:solidFill>
                  <a:srgbClr val="202124"/>
                </a:solidFill>
                <a:effectLst/>
                <a:latin typeface="Google Sans"/>
              </a:rPr>
              <a:t>pid</a:t>
            </a:r>
            <a:r>
              <a:rPr lang="en-US" altLang="zh-HK" b="0" i="0" dirty="0">
                <a:solidFill>
                  <a:srgbClr val="202124"/>
                </a:solidFill>
                <a:effectLst/>
                <a:latin typeface="Google Sans"/>
              </a:rPr>
              <a:t>=</a:t>
            </a:r>
            <a:r>
              <a:rPr lang="en-US" altLang="zh-HK" b="0" i="0" dirty="0" err="1">
                <a:solidFill>
                  <a:srgbClr val="202124"/>
                </a:solidFill>
                <a:effectLst/>
                <a:latin typeface="Google Sans"/>
              </a:rPr>
              <a:t>ImgRaw&amp;r</a:t>
            </a:r>
            <a:r>
              <a:rPr lang="en-US" altLang="zh-HK" b="0" i="0" dirty="0">
                <a:solidFill>
                  <a:srgbClr val="202124"/>
                </a:solidFill>
                <a:effectLst/>
                <a:latin typeface="Google Sans"/>
              </a:rPr>
              <a:t>=0&amp;sres=1&amp;sresct=1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HK" b="0" i="0" dirty="0">
              <a:solidFill>
                <a:srgbClr val="202124"/>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HK" b="0" i="0" dirty="0">
              <a:solidFill>
                <a:srgbClr val="202124"/>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HK" altLang="en-US" dirty="0"/>
          </a:p>
          <a:p>
            <a:endParaRPr kumimoji="1" lang="zh-HK" altLang="en-US" dirty="0"/>
          </a:p>
        </p:txBody>
      </p:sp>
      <p:sp>
        <p:nvSpPr>
          <p:cNvPr id="4" name="投影片編號版面配置區 3"/>
          <p:cNvSpPr>
            <a:spLocks noGrp="1"/>
          </p:cNvSpPr>
          <p:nvPr>
            <p:ph type="sldNum" sz="quarter" idx="5"/>
          </p:nvPr>
        </p:nvSpPr>
        <p:spPr/>
        <p:txBody>
          <a:bodyPr/>
          <a:lstStyle/>
          <a:p>
            <a:fld id="{CB6047F1-7332-1544-AFDF-3EBB5950D94E}" type="slidenum">
              <a:rPr lang="en-US" smtClean="0"/>
              <a:t>18</a:t>
            </a:fld>
            <a:endParaRPr lang="en-US"/>
          </a:p>
        </p:txBody>
      </p:sp>
    </p:spTree>
    <p:extLst>
      <p:ext uri="{BB962C8B-B14F-4D97-AF65-F5344CB8AC3E}">
        <p14:creationId xmlns:p14="http://schemas.microsoft.com/office/powerpoint/2010/main" val="532423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 </a:t>
            </a:r>
          </a:p>
          <a:p>
            <a:endParaRPr lang="en-US" dirty="0"/>
          </a:p>
          <a:p>
            <a:r>
              <a:rPr lang="en-US" dirty="0"/>
              <a:t>Gel electrophoresis:</a:t>
            </a:r>
          </a:p>
          <a:p>
            <a:r>
              <a:rPr lang="en-US" dirty="0"/>
              <a:t>https://i1.wp.com/</a:t>
            </a:r>
            <a:r>
              <a:rPr lang="en-US" dirty="0" err="1"/>
              <a:t>www.biomedguide.com</a:t>
            </a:r>
            <a:r>
              <a:rPr lang="en-US" dirty="0"/>
              <a:t>/wp-content/uploads/2019/09/</a:t>
            </a:r>
            <a:r>
              <a:rPr lang="en-US" dirty="0" err="1"/>
              <a:t>Gel-Electrophoresis.png?resize</a:t>
            </a:r>
            <a:r>
              <a:rPr lang="en-US" dirty="0"/>
              <a:t>=1024%2C835&amp;ssl=1</a:t>
            </a:r>
          </a:p>
          <a:p>
            <a:endParaRPr lang="en-US" dirty="0"/>
          </a:p>
        </p:txBody>
      </p:sp>
      <p:sp>
        <p:nvSpPr>
          <p:cNvPr id="4" name="Slide Number Placeholder 3"/>
          <p:cNvSpPr>
            <a:spLocks noGrp="1"/>
          </p:cNvSpPr>
          <p:nvPr>
            <p:ph type="sldNum" sz="quarter" idx="5"/>
          </p:nvPr>
        </p:nvSpPr>
        <p:spPr/>
        <p:txBody>
          <a:bodyPr/>
          <a:lstStyle/>
          <a:p>
            <a:fld id="{CB6047F1-7332-1544-AFDF-3EBB5950D94E}" type="slidenum">
              <a:rPr lang="en-US" smtClean="0"/>
              <a:t>19</a:t>
            </a:fld>
            <a:endParaRPr lang="en-US"/>
          </a:p>
        </p:txBody>
      </p:sp>
    </p:spTree>
    <p:extLst>
      <p:ext uri="{BB962C8B-B14F-4D97-AF65-F5344CB8AC3E}">
        <p14:creationId xmlns:p14="http://schemas.microsoft.com/office/powerpoint/2010/main" val="3694279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https://upload.wikimedia.org/wikipedia/commons/a/a6/</a:t>
            </a:r>
            <a:r>
              <a:rPr lang="en-US" dirty="0" err="1"/>
              <a:t>Gel_electrophoresis_apparatus.JPG</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K" b="0" i="0" dirty="0">
                <a:solidFill>
                  <a:srgbClr val="202124"/>
                </a:solidFill>
                <a:effectLst/>
                <a:latin typeface="Google Sans"/>
              </a:rPr>
              <a:t>Gel microscopy: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K" b="0" i="0" dirty="0">
                <a:solidFill>
                  <a:srgbClr val="202124"/>
                </a:solidFill>
                <a:effectLst/>
                <a:latin typeface="Google Sans"/>
              </a:rPr>
              <a:t>https://</a:t>
            </a:r>
            <a:r>
              <a:rPr lang="en-US" altLang="zh-HK" b="0" i="0" dirty="0" err="1">
                <a:solidFill>
                  <a:srgbClr val="202124"/>
                </a:solidFill>
                <a:effectLst/>
                <a:latin typeface="Google Sans"/>
              </a:rPr>
              <a:t>www.researchgate.net</a:t>
            </a:r>
            <a:r>
              <a:rPr lang="en-US" altLang="zh-HK" b="0" i="0" dirty="0">
                <a:solidFill>
                  <a:srgbClr val="202124"/>
                </a:solidFill>
                <a:effectLst/>
                <a:latin typeface="Google Sans"/>
              </a:rPr>
              <a:t>/figure/Cryo-SEM-images-of-15-wt-agar-gels-prepared-at-different-cooling-rates-a-T-14-02_fig9_301248377</a:t>
            </a:r>
          </a:p>
          <a:p>
            <a:endParaRPr lang="en-US" dirty="0"/>
          </a:p>
          <a:p>
            <a:endParaRPr lang="en-US" dirty="0"/>
          </a:p>
          <a:p>
            <a:r>
              <a:rPr lang="en-US" dirty="0"/>
              <a:t>B is larger as it migrates slower toward + charge pole</a:t>
            </a:r>
          </a:p>
        </p:txBody>
      </p:sp>
      <p:sp>
        <p:nvSpPr>
          <p:cNvPr id="4" name="Slide Number Placeholder 3"/>
          <p:cNvSpPr>
            <a:spLocks noGrp="1"/>
          </p:cNvSpPr>
          <p:nvPr>
            <p:ph type="sldNum" sz="quarter" idx="5"/>
          </p:nvPr>
        </p:nvSpPr>
        <p:spPr/>
        <p:txBody>
          <a:bodyPr/>
          <a:lstStyle/>
          <a:p>
            <a:fld id="{CB6047F1-7332-1544-AFDF-3EBB5950D94E}" type="slidenum">
              <a:rPr lang="en-US" smtClean="0"/>
              <a:t>20</a:t>
            </a:fld>
            <a:endParaRPr lang="en-US"/>
          </a:p>
        </p:txBody>
      </p:sp>
    </p:spTree>
    <p:extLst>
      <p:ext uri="{BB962C8B-B14F-4D97-AF65-F5344CB8AC3E}">
        <p14:creationId xmlns:p14="http://schemas.microsoft.com/office/powerpoint/2010/main" val="3579896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HK" dirty="0"/>
              <a:t>T rex: https://</a:t>
            </a:r>
            <a:r>
              <a:rPr kumimoji="1" lang="en-US" altLang="zh-HK" dirty="0" err="1"/>
              <a:t>blog.cambridgecoaching.com</a:t>
            </a:r>
            <a:r>
              <a:rPr kumimoji="1" lang="en-US" altLang="zh-HK" dirty="0"/>
              <a:t>/</a:t>
            </a:r>
            <a:r>
              <a:rPr kumimoji="1" lang="en-US" altLang="zh-HK" dirty="0" err="1"/>
              <a:t>hubfs</a:t>
            </a:r>
            <a:r>
              <a:rPr kumimoji="1" lang="en-US" altLang="zh-HK" dirty="0"/>
              <a:t>/Screen%20Shot%202021-05-13%20at%2010.11.42%20AM.png</a:t>
            </a:r>
          </a:p>
          <a:p>
            <a:endParaRPr kumimoji="1" lang="en-US" altLang="zh-HK" dirty="0"/>
          </a:p>
          <a:p>
            <a:r>
              <a:rPr kumimoji="1" lang="en-US" altLang="zh-HK" dirty="0"/>
              <a:t>Gel photomicrograph: https://</a:t>
            </a:r>
            <a:r>
              <a:rPr kumimoji="1" lang="en-US" altLang="zh-HK" dirty="0" err="1"/>
              <a:t>www.researchgate.net</a:t>
            </a:r>
            <a:r>
              <a:rPr kumimoji="1" lang="en-US" altLang="zh-HK" dirty="0"/>
              <a:t>/figure/Cryo-SEM-images-of-15-wt-agar-gels-prepared-at-different-cooling-rates-a-T-14-02_fig9_301248377</a:t>
            </a:r>
            <a:endParaRPr kumimoji="1" lang="zh-HK" altLang="en-US" dirty="0"/>
          </a:p>
        </p:txBody>
      </p:sp>
      <p:sp>
        <p:nvSpPr>
          <p:cNvPr id="4" name="投影片編號版面配置區 3"/>
          <p:cNvSpPr>
            <a:spLocks noGrp="1"/>
          </p:cNvSpPr>
          <p:nvPr>
            <p:ph type="sldNum" sz="quarter" idx="5"/>
          </p:nvPr>
        </p:nvSpPr>
        <p:spPr/>
        <p:txBody>
          <a:bodyPr/>
          <a:lstStyle/>
          <a:p>
            <a:fld id="{CB6047F1-7332-1544-AFDF-3EBB5950D94E}" type="slidenum">
              <a:rPr lang="en-US" smtClean="0"/>
              <a:t>21</a:t>
            </a:fld>
            <a:endParaRPr lang="en-US"/>
          </a:p>
        </p:txBody>
      </p:sp>
    </p:spTree>
    <p:extLst>
      <p:ext uri="{BB962C8B-B14F-4D97-AF65-F5344CB8AC3E}">
        <p14:creationId xmlns:p14="http://schemas.microsoft.com/office/powerpoint/2010/main" val="2126905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https://upload.wikimedia.org/wikipedia/commons/a/a6/Gel_electrophoresis_apparatus.JPG</a:t>
            </a:r>
          </a:p>
          <a:p>
            <a:endParaRPr lang="en-US" dirty="0"/>
          </a:p>
          <a:p>
            <a:r>
              <a:rPr lang="en-US" dirty="0"/>
              <a:t>B is larger as it migrates slower toward + charge pole</a:t>
            </a:r>
          </a:p>
        </p:txBody>
      </p:sp>
      <p:sp>
        <p:nvSpPr>
          <p:cNvPr id="4" name="Slide Number Placeholder 3"/>
          <p:cNvSpPr>
            <a:spLocks noGrp="1"/>
          </p:cNvSpPr>
          <p:nvPr>
            <p:ph type="sldNum" sz="quarter" idx="5"/>
          </p:nvPr>
        </p:nvSpPr>
        <p:spPr/>
        <p:txBody>
          <a:bodyPr/>
          <a:lstStyle/>
          <a:p>
            <a:fld id="{CB6047F1-7332-1544-AFDF-3EBB5950D94E}" type="slidenum">
              <a:rPr lang="en-US" smtClean="0"/>
              <a:t>22</a:t>
            </a:fld>
            <a:endParaRPr lang="en-US"/>
          </a:p>
        </p:txBody>
      </p:sp>
    </p:spTree>
    <p:extLst>
      <p:ext uri="{BB962C8B-B14F-4D97-AF65-F5344CB8AC3E}">
        <p14:creationId xmlns:p14="http://schemas.microsoft.com/office/powerpoint/2010/main" val="3802460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8DFF7-BE3D-5E41-8E59-9D7C695CCD3A}" type="slidenum">
              <a:rPr kumimoji="1" lang="zh-CN" altLang="en-US" smtClean="0"/>
              <a:t>24</a:t>
            </a:fld>
            <a:endParaRPr kumimoji="1" lang="zh-CN" altLang="en-US"/>
          </a:p>
        </p:txBody>
      </p:sp>
    </p:spTree>
    <p:extLst>
      <p:ext uri="{BB962C8B-B14F-4D97-AF65-F5344CB8AC3E}">
        <p14:creationId xmlns:p14="http://schemas.microsoft.com/office/powerpoint/2010/main" val="3147799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8DFF7-BE3D-5E41-8E59-9D7C695CCD3A}" type="slidenum">
              <a:rPr kumimoji="1" lang="zh-CN" altLang="en-US" smtClean="0"/>
              <a:t>25</a:t>
            </a:fld>
            <a:endParaRPr kumimoji="1" lang="zh-CN" altLang="en-US"/>
          </a:p>
        </p:txBody>
      </p:sp>
    </p:spTree>
    <p:extLst>
      <p:ext uri="{BB962C8B-B14F-4D97-AF65-F5344CB8AC3E}">
        <p14:creationId xmlns:p14="http://schemas.microsoft.com/office/powerpoint/2010/main" val="1479153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sz="1200" b="0" i="0" kern="1200" dirty="0">
                <a:solidFill>
                  <a:schemeClr val="tx1"/>
                </a:solidFill>
                <a:effectLst/>
                <a:latin typeface="+mn-lt"/>
                <a:ea typeface="+mn-ea"/>
                <a:cs typeface="+mn-cs"/>
              </a:rPr>
              <a:t>Often heralded as one of the most important scientific advances in molecular biology, PCR revolutionized the study of DNA to such an extent that its creator, Kary B. Mullis, was awarded the Nobel Prize for Chemistry in 1993.</a:t>
            </a:r>
          </a:p>
          <a:p>
            <a:endParaRPr lang="en-HK" sz="1200" b="0" i="0" kern="1200" dirty="0">
              <a:solidFill>
                <a:schemeClr val="tx1"/>
              </a:solidFill>
              <a:effectLst/>
              <a:latin typeface="+mn-lt"/>
              <a:ea typeface="+mn-ea"/>
              <a:cs typeface="+mn-cs"/>
            </a:endParaRPr>
          </a:p>
          <a:p>
            <a:r>
              <a:rPr lang="en-HK" sz="1200" b="0" i="0" kern="1200" dirty="0">
                <a:solidFill>
                  <a:schemeClr val="tx1"/>
                </a:solidFill>
                <a:effectLst/>
                <a:latin typeface="+mn-lt"/>
                <a:ea typeface="+mn-ea"/>
                <a:cs typeface="+mn-cs"/>
              </a:rPr>
              <a:t>Information reference: https://</a:t>
            </a:r>
            <a:r>
              <a:rPr lang="en-HK" sz="1200" b="0" i="0" kern="1200" dirty="0" err="1">
                <a:solidFill>
                  <a:schemeClr val="tx1"/>
                </a:solidFill>
                <a:effectLst/>
                <a:latin typeface="+mn-lt"/>
                <a:ea typeface="+mn-ea"/>
                <a:cs typeface="+mn-cs"/>
              </a:rPr>
              <a:t>www.genome.gov</a:t>
            </a:r>
            <a:r>
              <a:rPr lang="en-HK" sz="1200" b="0" i="0" kern="1200" dirty="0">
                <a:solidFill>
                  <a:schemeClr val="tx1"/>
                </a:solidFill>
                <a:effectLst/>
                <a:latin typeface="+mn-lt"/>
                <a:ea typeface="+mn-ea"/>
                <a:cs typeface="+mn-cs"/>
              </a:rPr>
              <a:t>/about-genomics/fact-sheets/Polymerase-Chain-Reaction-Fact-Sheet</a:t>
            </a:r>
            <a:endParaRPr lang="en-US" dirty="0"/>
          </a:p>
        </p:txBody>
      </p:sp>
      <p:sp>
        <p:nvSpPr>
          <p:cNvPr id="4" name="Slide Number Placeholder 3"/>
          <p:cNvSpPr>
            <a:spLocks noGrp="1"/>
          </p:cNvSpPr>
          <p:nvPr>
            <p:ph type="sldNum" sz="quarter" idx="5"/>
          </p:nvPr>
        </p:nvSpPr>
        <p:spPr/>
        <p:txBody>
          <a:bodyPr/>
          <a:lstStyle/>
          <a:p>
            <a:fld id="{0AD954D2-9147-F34B-8086-94886D0A53E7}" type="slidenum">
              <a:rPr lang="en-US" smtClean="0"/>
              <a:t>4</a:t>
            </a:fld>
            <a:endParaRPr lang="en-US"/>
          </a:p>
        </p:txBody>
      </p:sp>
    </p:spTree>
    <p:extLst>
      <p:ext uri="{BB962C8B-B14F-4D97-AF65-F5344CB8AC3E}">
        <p14:creationId xmlns:p14="http://schemas.microsoft.com/office/powerpoint/2010/main" val="2784753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6047F1-7332-1544-AFDF-3EBB5950D94E}" type="slidenum">
              <a:rPr lang="en-US" smtClean="0"/>
              <a:t>27</a:t>
            </a:fld>
            <a:endParaRPr lang="en-US"/>
          </a:p>
        </p:txBody>
      </p:sp>
    </p:spTree>
    <p:extLst>
      <p:ext uri="{BB962C8B-B14F-4D97-AF65-F5344CB8AC3E}">
        <p14:creationId xmlns:p14="http://schemas.microsoft.com/office/powerpoint/2010/main" val="2842935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a:t>
            </a:r>
          </a:p>
          <a:p>
            <a:r>
              <a:rPr lang="en-US" dirty="0"/>
              <a:t>https://</a:t>
            </a:r>
            <a:r>
              <a:rPr lang="en-US" dirty="0" err="1"/>
              <a:t>images.Indianexpress.com</a:t>
            </a:r>
            <a:r>
              <a:rPr lang="en-US" dirty="0"/>
              <a:t>/2018/03/gold-thief_thinkstock_759.jpg</a:t>
            </a:r>
          </a:p>
        </p:txBody>
      </p:sp>
      <p:sp>
        <p:nvSpPr>
          <p:cNvPr id="4" name="Slide Number Placeholder 3"/>
          <p:cNvSpPr>
            <a:spLocks noGrp="1"/>
          </p:cNvSpPr>
          <p:nvPr>
            <p:ph type="sldNum" sz="quarter" idx="5"/>
          </p:nvPr>
        </p:nvSpPr>
        <p:spPr/>
        <p:txBody>
          <a:bodyPr/>
          <a:lstStyle/>
          <a:p>
            <a:fld id="{CB6047F1-7332-1544-AFDF-3EBB5950D94E}" type="slidenum">
              <a:rPr lang="en-US" smtClean="0"/>
              <a:t>28</a:t>
            </a:fld>
            <a:endParaRPr lang="en-US"/>
          </a:p>
        </p:txBody>
      </p:sp>
    </p:spTree>
    <p:extLst>
      <p:ext uri="{BB962C8B-B14F-4D97-AF65-F5344CB8AC3E}">
        <p14:creationId xmlns:p14="http://schemas.microsoft.com/office/powerpoint/2010/main" val="1598607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a:t>
            </a:r>
          </a:p>
          <a:p>
            <a:r>
              <a:rPr lang="en-US" dirty="0"/>
              <a:t>https://</a:t>
            </a:r>
            <a:r>
              <a:rPr lang="en-US" dirty="0" err="1"/>
              <a:t>www.timetoast.com</a:t>
            </a:r>
            <a:r>
              <a:rPr lang="en-US" dirty="0"/>
              <a:t>/timelines/forensic-science-timeline-1304aba0-563e-493f-8131-5fde2b391e98</a:t>
            </a:r>
          </a:p>
          <a:p>
            <a:endParaRPr lang="en-US" dirty="0"/>
          </a:p>
        </p:txBody>
      </p:sp>
      <p:sp>
        <p:nvSpPr>
          <p:cNvPr id="4" name="Slide Number Placeholder 3"/>
          <p:cNvSpPr>
            <a:spLocks noGrp="1"/>
          </p:cNvSpPr>
          <p:nvPr>
            <p:ph type="sldNum" sz="quarter" idx="5"/>
          </p:nvPr>
        </p:nvSpPr>
        <p:spPr/>
        <p:txBody>
          <a:bodyPr/>
          <a:lstStyle/>
          <a:p>
            <a:fld id="{CB6047F1-7332-1544-AFDF-3EBB5950D94E}" type="slidenum">
              <a:rPr lang="en-US" smtClean="0"/>
              <a:t>29</a:t>
            </a:fld>
            <a:endParaRPr lang="en-US"/>
          </a:p>
        </p:txBody>
      </p:sp>
    </p:spTree>
    <p:extLst>
      <p:ext uri="{BB962C8B-B14F-4D97-AF65-F5344CB8AC3E}">
        <p14:creationId xmlns:p14="http://schemas.microsoft.com/office/powerpoint/2010/main" val="2398869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card:</a:t>
            </a:r>
          </a:p>
          <a:p>
            <a:r>
              <a:rPr lang="en-US" dirty="0"/>
              <a:t>https://</a:t>
            </a:r>
            <a:r>
              <a:rPr lang="en-US" dirty="0" err="1"/>
              <a:t>www.identity-cards.net</a:t>
            </a:r>
            <a:r>
              <a:rPr lang="en-US" dirty="0"/>
              <a:t>/sites/default/files/</a:t>
            </a:r>
            <a:r>
              <a:rPr lang="en-US" dirty="0" err="1"/>
              <a:t>portugal.gif</a:t>
            </a:r>
            <a:endParaRPr lang="en-US" dirty="0"/>
          </a:p>
          <a:p>
            <a:r>
              <a:rPr lang="en-US" dirty="0"/>
              <a:t>Fingerprint:</a:t>
            </a:r>
          </a:p>
          <a:p>
            <a:r>
              <a:rPr lang="en-US" dirty="0"/>
              <a:t>https://</a:t>
            </a:r>
            <a:r>
              <a:rPr lang="en-US" dirty="0" err="1"/>
              <a:t>preview.redd.it</a:t>
            </a:r>
            <a:r>
              <a:rPr lang="en-US" dirty="0"/>
              <a:t>/9i7ihlny4wr51.jpg?width=960&amp;crop=</a:t>
            </a:r>
            <a:r>
              <a:rPr lang="en-US" dirty="0" err="1"/>
              <a:t>smart&amp;auto</a:t>
            </a:r>
            <a:r>
              <a:rPr lang="en-US" dirty="0"/>
              <a:t>=</a:t>
            </a:r>
            <a:r>
              <a:rPr lang="en-US" dirty="0" err="1"/>
              <a:t>webp&amp;s</a:t>
            </a:r>
            <a:r>
              <a:rPr lang="en-US" dirty="0"/>
              <a:t>=4a0ce757991e12736144a38e2cb2f935fb54ced4</a:t>
            </a:r>
          </a:p>
          <a:p>
            <a:endParaRPr lang="en-US" dirty="0"/>
          </a:p>
          <a:p>
            <a:endParaRPr lang="en-US" dirty="0"/>
          </a:p>
        </p:txBody>
      </p:sp>
      <p:sp>
        <p:nvSpPr>
          <p:cNvPr id="4" name="Slide Number Placeholder 3"/>
          <p:cNvSpPr>
            <a:spLocks noGrp="1"/>
          </p:cNvSpPr>
          <p:nvPr>
            <p:ph type="sldNum" sz="quarter" idx="5"/>
          </p:nvPr>
        </p:nvSpPr>
        <p:spPr/>
        <p:txBody>
          <a:bodyPr/>
          <a:lstStyle/>
          <a:p>
            <a:fld id="{CB6047F1-7332-1544-AFDF-3EBB5950D94E}" type="slidenum">
              <a:rPr lang="en-US" smtClean="0"/>
              <a:t>32</a:t>
            </a:fld>
            <a:endParaRPr lang="en-US"/>
          </a:p>
        </p:txBody>
      </p:sp>
    </p:spTree>
    <p:extLst>
      <p:ext uri="{BB962C8B-B14F-4D97-AF65-F5344CB8AC3E}">
        <p14:creationId xmlns:p14="http://schemas.microsoft.com/office/powerpoint/2010/main" val="4069839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與人之間的遺傳變異僅為萬分之一</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Gel: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a:t>
            </a:r>
            <a:r>
              <a:rPr lang="en-US" altLang="zh-TW" dirty="0" err="1"/>
              <a:t>pediaa.com</a:t>
            </a:r>
            <a:r>
              <a:rPr lang="en-US" altLang="zh-TW" dirty="0"/>
              <a:t>/what-is-the-difference-between-dna-fingerprinting-and-dna-profiling/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CB6047F1-7332-1544-AFDF-3EBB5950D94E}" type="slidenum">
              <a:rPr lang="en-US" smtClean="0"/>
              <a:t>33</a:t>
            </a:fld>
            <a:endParaRPr lang="en-US"/>
          </a:p>
        </p:txBody>
      </p:sp>
    </p:spTree>
    <p:extLst>
      <p:ext uri="{BB962C8B-B14F-4D97-AF65-F5344CB8AC3E}">
        <p14:creationId xmlns:p14="http://schemas.microsoft.com/office/powerpoint/2010/main" val="1957882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與人之間的遺傳變異僅為萬分之一</a:t>
            </a:r>
            <a:endParaRPr lang="en-US" altLang="zh-TW" dirty="0"/>
          </a:p>
          <a:p>
            <a:r>
              <a:rPr lang="en-US" altLang="zh-TW" dirty="0"/>
              <a:t>https://highscope.ch.ntu.edu.tw/wordpress/?p=15473</a:t>
            </a:r>
          </a:p>
          <a:p>
            <a:r>
              <a:rPr lang="en-US" altLang="zh-TW" dirty="0"/>
              <a:t>https://bitesizebio.com/19816/how-are-crimes-solved-by-</a:t>
            </a:r>
            <a:r>
              <a:rPr lang="en-US" altLang="zh-TW" dirty="0" err="1"/>
              <a:t>pcr</a:t>
            </a:r>
            <a:r>
              <a:rPr lang="en-US" altLang="zh-TW" dirty="0"/>
              <a:t>/</a:t>
            </a:r>
          </a:p>
          <a:p>
            <a:endParaRPr lang="en-US" altLang="zh-TW" dirty="0"/>
          </a:p>
          <a:p>
            <a:r>
              <a:rPr lang="en-US" altLang="zh-TW" dirty="0"/>
              <a:t>FBI 2017: using 20 for VNTR loci</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i="0" dirty="0">
                <a:solidFill>
                  <a:srgbClr val="000000"/>
                </a:solidFill>
                <a:effectLst/>
                <a:latin typeface="Arial" panose="020B0604020202020204" pitchFamily="34" charset="0"/>
              </a:rPr>
              <a:t>限制性片段長度多態性 分析</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i="0" dirty="0">
                <a:solidFill>
                  <a:srgbClr val="000000"/>
                </a:solidFill>
                <a:effectLst/>
                <a:latin typeface="Arial" panose="020B0604020202020204" pitchFamily="34" charset="0"/>
              </a:rPr>
              <a:t>聚合酶鏈鎖反應 分析</a:t>
            </a:r>
            <a:endParaRPr lang="en-US" altLang="zh-TW" b="1"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1"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i="0" dirty="0">
                <a:solidFill>
                  <a:srgbClr val="000000"/>
                </a:solidFill>
                <a:effectLst/>
                <a:latin typeface="Arial" panose="020B0604020202020204" pitchFamily="34" charset="0"/>
              </a:rPr>
              <a:t>有例外嗎</a:t>
            </a:r>
            <a:r>
              <a:rPr lang="en-US" altLang="zh-TW" b="1" i="0" dirty="0">
                <a:solidFill>
                  <a:srgbClr val="000000"/>
                </a:solidFill>
                <a:effectLst/>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b="1" i="0" dirty="0">
              <a:solidFill>
                <a:srgbClr val="000000"/>
              </a:solidFill>
              <a:effectLst/>
              <a:latin typeface="Arial" panose="020B0604020202020204" pitchFamily="34" charset="0"/>
            </a:endParaRPr>
          </a:p>
          <a:p>
            <a:endParaRPr lang="zh-TW" altLang="en-US" dirty="0"/>
          </a:p>
        </p:txBody>
      </p:sp>
      <p:sp>
        <p:nvSpPr>
          <p:cNvPr id="4" name="投影片編號版面配置區 3"/>
          <p:cNvSpPr>
            <a:spLocks noGrp="1"/>
          </p:cNvSpPr>
          <p:nvPr>
            <p:ph type="sldNum" sz="quarter" idx="5"/>
          </p:nvPr>
        </p:nvSpPr>
        <p:spPr/>
        <p:txBody>
          <a:bodyPr/>
          <a:lstStyle/>
          <a:p>
            <a:fld id="{CB6047F1-7332-1544-AFDF-3EBB5950D94E}" type="slidenum">
              <a:rPr lang="en-US" smtClean="0"/>
              <a:t>34</a:t>
            </a:fld>
            <a:endParaRPr lang="en-US"/>
          </a:p>
        </p:txBody>
      </p:sp>
    </p:spTree>
    <p:extLst>
      <p:ext uri="{BB962C8B-B14F-4D97-AF65-F5344CB8AC3E}">
        <p14:creationId xmlns:p14="http://schemas.microsoft.com/office/powerpoint/2010/main" val="2057580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與人之間的遺傳變異僅為萬分之一</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https://highscope.ch.ntu.edu.tw/wordpress/?p=15473</a:t>
            </a:r>
          </a:p>
          <a:p>
            <a:endParaRPr lang="zh-TW" altLang="en-US" dirty="0"/>
          </a:p>
        </p:txBody>
      </p:sp>
      <p:sp>
        <p:nvSpPr>
          <p:cNvPr id="4" name="投影片編號版面配置區 3"/>
          <p:cNvSpPr>
            <a:spLocks noGrp="1"/>
          </p:cNvSpPr>
          <p:nvPr>
            <p:ph type="sldNum" sz="quarter" idx="5"/>
          </p:nvPr>
        </p:nvSpPr>
        <p:spPr/>
        <p:txBody>
          <a:bodyPr/>
          <a:lstStyle/>
          <a:p>
            <a:fld id="{CB6047F1-7332-1544-AFDF-3EBB5950D94E}" type="slidenum">
              <a:rPr lang="en-US" smtClean="0"/>
              <a:t>36</a:t>
            </a:fld>
            <a:endParaRPr lang="en-US"/>
          </a:p>
        </p:txBody>
      </p:sp>
    </p:spTree>
    <p:extLst>
      <p:ext uri="{BB962C8B-B14F-4D97-AF65-F5344CB8AC3E}">
        <p14:creationId xmlns:p14="http://schemas.microsoft.com/office/powerpoint/2010/main" val="4121741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a:t>
            </a:r>
          </a:p>
          <a:p>
            <a:r>
              <a:rPr lang="en-US" dirty="0"/>
              <a:t>Cell structure:</a:t>
            </a:r>
          </a:p>
          <a:p>
            <a:r>
              <a:rPr lang="en-HK" b="0" i="0" u="none" strike="noStrike" dirty="0">
                <a:solidFill>
                  <a:srgbClr val="9EC3AE"/>
                </a:solidFill>
                <a:effectLst/>
                <a:latin typeface="Arial" panose="020B0604020202020204" pitchFamily="34" charset="0"/>
                <a:hlinkClick r:id="rId3" tooltip="View page"/>
              </a:rPr>
              <a:t>ceipsmtoursnaturalscience5.blogspot.com</a:t>
            </a:r>
            <a:endParaRPr lang="en-US" dirty="0"/>
          </a:p>
        </p:txBody>
      </p:sp>
      <p:sp>
        <p:nvSpPr>
          <p:cNvPr id="4" name="Slide Number Placeholder 3"/>
          <p:cNvSpPr>
            <a:spLocks noGrp="1"/>
          </p:cNvSpPr>
          <p:nvPr>
            <p:ph type="sldNum" sz="quarter" idx="5"/>
          </p:nvPr>
        </p:nvSpPr>
        <p:spPr/>
        <p:txBody>
          <a:bodyPr/>
          <a:lstStyle/>
          <a:p>
            <a:fld id="{0AD954D2-9147-F34B-8086-94886D0A53E7}" type="slidenum">
              <a:rPr lang="en-US" smtClean="0"/>
              <a:t>5</a:t>
            </a:fld>
            <a:endParaRPr lang="en-US"/>
          </a:p>
        </p:txBody>
      </p:sp>
    </p:spTree>
    <p:extLst>
      <p:ext uri="{BB962C8B-B14F-4D97-AF65-F5344CB8AC3E}">
        <p14:creationId xmlns:p14="http://schemas.microsoft.com/office/powerpoint/2010/main" val="1467176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a:t>
            </a:r>
          </a:p>
          <a:p>
            <a:endParaRPr lang="en-US" dirty="0"/>
          </a:p>
          <a:p>
            <a:r>
              <a:rPr lang="en-US" dirty="0"/>
              <a:t>https://</a:t>
            </a:r>
            <a:r>
              <a:rPr lang="en-US" dirty="0" err="1"/>
              <a:t>bio.libretexts.org</a:t>
            </a:r>
            <a:r>
              <a:rPr lang="en-US" dirty="0"/>
              <a:t>/@</a:t>
            </a:r>
            <a:r>
              <a:rPr lang="en-US" dirty="0" err="1"/>
              <a:t>api</a:t>
            </a:r>
            <a:r>
              <a:rPr lang="en-US" dirty="0"/>
              <a:t>/</a:t>
            </a:r>
            <a:r>
              <a:rPr lang="en-US" dirty="0" err="1"/>
              <a:t>deki</a:t>
            </a:r>
            <a:r>
              <a:rPr lang="en-US" dirty="0"/>
              <a:t>/files/12277/</a:t>
            </a:r>
            <a:r>
              <a:rPr lang="en-US" dirty="0" err="1"/>
              <a:t>Human_Mitochondrial_DNA_en.svg?revision</a:t>
            </a:r>
            <a:r>
              <a:rPr lang="en-US" dirty="0"/>
              <a:t>=1</a:t>
            </a:r>
          </a:p>
          <a:p>
            <a:endParaRPr lang="en-US" dirty="0"/>
          </a:p>
        </p:txBody>
      </p:sp>
      <p:sp>
        <p:nvSpPr>
          <p:cNvPr id="4" name="Slide Number Placeholder 3"/>
          <p:cNvSpPr>
            <a:spLocks noGrp="1"/>
          </p:cNvSpPr>
          <p:nvPr>
            <p:ph type="sldNum" sz="quarter" idx="5"/>
          </p:nvPr>
        </p:nvSpPr>
        <p:spPr/>
        <p:txBody>
          <a:bodyPr/>
          <a:lstStyle/>
          <a:p>
            <a:fld id="{0AD954D2-9147-F34B-8086-94886D0A53E7}" type="slidenum">
              <a:rPr lang="en-US" smtClean="0"/>
              <a:t>7</a:t>
            </a:fld>
            <a:endParaRPr lang="en-US"/>
          </a:p>
        </p:txBody>
      </p:sp>
    </p:spTree>
    <p:extLst>
      <p:ext uri="{BB962C8B-B14F-4D97-AF65-F5344CB8AC3E}">
        <p14:creationId xmlns:p14="http://schemas.microsoft.com/office/powerpoint/2010/main" val="2211073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Taq: </a:t>
            </a:r>
            <a:r>
              <a:rPr lang="en-US" sz="1200" b="1" dirty="0">
                <a:ea typeface="新細明體" pitchFamily="18" charset="-120"/>
              </a:rPr>
              <a:t>first isolated from </a:t>
            </a:r>
            <a:r>
              <a:rPr lang="en-US" sz="1200" b="1" i="1" dirty="0">
                <a:ea typeface="新細明體" pitchFamily="18" charset="-120"/>
              </a:rPr>
              <a:t>T. aquaticus</a:t>
            </a:r>
            <a:endParaRPr lang="en-US" sz="1200" b="1" dirty="0">
              <a:ea typeface="新細明體" pitchFamily="18" charset="-120"/>
            </a:endParaRPr>
          </a:p>
          <a:p>
            <a:pPr marL="0" indent="0">
              <a:buNone/>
            </a:pPr>
            <a:r>
              <a:rPr lang="en-US" sz="1200" b="1" dirty="0">
                <a:ea typeface="新細明體" pitchFamily="18" charset="-120"/>
              </a:rPr>
              <a:t>Thermal stable, optimum working temperature:  ~70°C</a:t>
            </a:r>
          </a:p>
          <a:p>
            <a:endParaRPr lang="en-US" dirty="0"/>
          </a:p>
        </p:txBody>
      </p:sp>
      <p:sp>
        <p:nvSpPr>
          <p:cNvPr id="4" name="Slide Number Placeholder 3"/>
          <p:cNvSpPr>
            <a:spLocks noGrp="1"/>
          </p:cNvSpPr>
          <p:nvPr>
            <p:ph type="sldNum" sz="quarter" idx="5"/>
          </p:nvPr>
        </p:nvSpPr>
        <p:spPr/>
        <p:txBody>
          <a:bodyPr/>
          <a:lstStyle/>
          <a:p>
            <a:fld id="{0AD954D2-9147-F34B-8086-94886D0A53E7}" type="slidenum">
              <a:rPr lang="en-US" smtClean="0"/>
              <a:t>8</a:t>
            </a:fld>
            <a:endParaRPr lang="en-US"/>
          </a:p>
        </p:txBody>
      </p:sp>
    </p:spTree>
    <p:extLst>
      <p:ext uri="{BB962C8B-B14F-4D97-AF65-F5344CB8AC3E}">
        <p14:creationId xmlns:p14="http://schemas.microsoft.com/office/powerpoint/2010/main" val="274852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a:t>
            </a:r>
          </a:p>
          <a:p>
            <a:r>
              <a:rPr lang="en-US" dirty="0"/>
              <a:t>https://</a:t>
            </a:r>
            <a:r>
              <a:rPr lang="en-US" dirty="0" err="1"/>
              <a:t>en.wikipedia.org</a:t>
            </a:r>
            <a:r>
              <a:rPr lang="en-US" dirty="0"/>
              <a:t>/wiki/</a:t>
            </a:r>
            <a:r>
              <a:rPr lang="en-US" dirty="0" err="1"/>
              <a:t>Polymerase_chain_reaction</a:t>
            </a:r>
            <a:r>
              <a:rPr lang="en-US" dirty="0"/>
              <a:t>#/media/</a:t>
            </a:r>
            <a:r>
              <a:rPr lang="en-US" dirty="0" err="1"/>
              <a:t>File:Polymerase_chain_reaction-en.svg</a:t>
            </a:r>
            <a:endParaRPr lang="en-US" dirty="0"/>
          </a:p>
        </p:txBody>
      </p:sp>
      <p:sp>
        <p:nvSpPr>
          <p:cNvPr id="4" name="Slide Number Placeholder 3"/>
          <p:cNvSpPr>
            <a:spLocks noGrp="1"/>
          </p:cNvSpPr>
          <p:nvPr>
            <p:ph type="sldNum" sz="quarter" idx="5"/>
          </p:nvPr>
        </p:nvSpPr>
        <p:spPr/>
        <p:txBody>
          <a:bodyPr/>
          <a:lstStyle/>
          <a:p>
            <a:fld id="{0AD954D2-9147-F34B-8086-94886D0A53E7}" type="slidenum">
              <a:rPr lang="en-US" smtClean="0"/>
              <a:t>9</a:t>
            </a:fld>
            <a:endParaRPr lang="en-US"/>
          </a:p>
        </p:txBody>
      </p:sp>
    </p:spTree>
    <p:extLst>
      <p:ext uri="{BB962C8B-B14F-4D97-AF65-F5344CB8AC3E}">
        <p14:creationId xmlns:p14="http://schemas.microsoft.com/office/powerpoint/2010/main" val="1370826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a:t>
            </a:r>
          </a:p>
          <a:p>
            <a:r>
              <a:rPr lang="en-US" dirty="0"/>
              <a:t>https://</a:t>
            </a:r>
            <a:r>
              <a:rPr lang="en-US" dirty="0" err="1"/>
              <a:t>en.wikipedia.org</a:t>
            </a:r>
            <a:r>
              <a:rPr lang="en-US" dirty="0"/>
              <a:t>/wiki/</a:t>
            </a:r>
            <a:r>
              <a:rPr lang="en-US" dirty="0" err="1"/>
              <a:t>Polymerase_chain_reaction</a:t>
            </a:r>
            <a:r>
              <a:rPr lang="en-US" dirty="0"/>
              <a:t>#/media/</a:t>
            </a:r>
            <a:r>
              <a:rPr lang="en-US" dirty="0" err="1"/>
              <a:t>File:Polymerase_chain_reaction-en.svg</a:t>
            </a:r>
            <a:endParaRPr lang="en-US" dirty="0"/>
          </a:p>
          <a:p>
            <a:endParaRPr lang="en-US" dirty="0"/>
          </a:p>
        </p:txBody>
      </p:sp>
      <p:sp>
        <p:nvSpPr>
          <p:cNvPr id="4" name="Slide Number Placeholder 3"/>
          <p:cNvSpPr>
            <a:spLocks noGrp="1"/>
          </p:cNvSpPr>
          <p:nvPr>
            <p:ph type="sldNum" sz="quarter" idx="5"/>
          </p:nvPr>
        </p:nvSpPr>
        <p:spPr/>
        <p:txBody>
          <a:bodyPr/>
          <a:lstStyle/>
          <a:p>
            <a:fld id="{0AD954D2-9147-F34B-8086-94886D0A53E7}" type="slidenum">
              <a:rPr lang="en-US" smtClean="0"/>
              <a:t>10</a:t>
            </a:fld>
            <a:endParaRPr lang="en-US"/>
          </a:p>
        </p:txBody>
      </p:sp>
    </p:spTree>
    <p:extLst>
      <p:ext uri="{BB962C8B-B14F-4D97-AF65-F5344CB8AC3E}">
        <p14:creationId xmlns:p14="http://schemas.microsoft.com/office/powerpoint/2010/main" val="1442544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a:t>
            </a:r>
          </a:p>
          <a:p>
            <a:r>
              <a:rPr lang="en-US" dirty="0"/>
              <a:t>https://</a:t>
            </a:r>
            <a:r>
              <a:rPr lang="en-US" dirty="0" err="1"/>
              <a:t>en.wikipedia.org</a:t>
            </a:r>
            <a:r>
              <a:rPr lang="en-US" dirty="0"/>
              <a:t>/wiki/</a:t>
            </a:r>
            <a:r>
              <a:rPr lang="en-US" dirty="0" err="1"/>
              <a:t>Polymerase_chain_reaction</a:t>
            </a:r>
            <a:r>
              <a:rPr lang="en-US" dirty="0"/>
              <a:t>#/media/</a:t>
            </a:r>
            <a:r>
              <a:rPr lang="en-US" dirty="0" err="1"/>
              <a:t>File:Polymerase_chain_reaction-en.svg</a:t>
            </a:r>
            <a:endParaRPr lang="en-US" dirty="0"/>
          </a:p>
          <a:p>
            <a:endParaRPr lang="en-US" dirty="0"/>
          </a:p>
        </p:txBody>
      </p:sp>
      <p:sp>
        <p:nvSpPr>
          <p:cNvPr id="4" name="Slide Number Placeholder 3"/>
          <p:cNvSpPr>
            <a:spLocks noGrp="1"/>
          </p:cNvSpPr>
          <p:nvPr>
            <p:ph type="sldNum" sz="quarter" idx="5"/>
          </p:nvPr>
        </p:nvSpPr>
        <p:spPr/>
        <p:txBody>
          <a:bodyPr/>
          <a:lstStyle/>
          <a:p>
            <a:fld id="{0AD954D2-9147-F34B-8086-94886D0A53E7}" type="slidenum">
              <a:rPr lang="en-US" smtClean="0"/>
              <a:t>11</a:t>
            </a:fld>
            <a:endParaRPr lang="en-US"/>
          </a:p>
        </p:txBody>
      </p:sp>
    </p:spTree>
    <p:extLst>
      <p:ext uri="{BB962C8B-B14F-4D97-AF65-F5344CB8AC3E}">
        <p14:creationId xmlns:p14="http://schemas.microsoft.com/office/powerpoint/2010/main" val="43066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a:t>
            </a:r>
          </a:p>
          <a:p>
            <a:r>
              <a:rPr lang="en-US" dirty="0"/>
              <a:t>https://</a:t>
            </a:r>
            <a:r>
              <a:rPr lang="en-US" dirty="0" err="1"/>
              <a:t>en.wikipedia.org</a:t>
            </a:r>
            <a:r>
              <a:rPr lang="en-US" dirty="0"/>
              <a:t>/wiki/</a:t>
            </a:r>
            <a:r>
              <a:rPr lang="en-US" dirty="0" err="1"/>
              <a:t>Polymerase_chain_reaction</a:t>
            </a:r>
            <a:r>
              <a:rPr lang="en-US" dirty="0"/>
              <a:t>#/media/</a:t>
            </a:r>
            <a:r>
              <a:rPr lang="en-US" dirty="0" err="1"/>
              <a:t>File:Polymerase_chain_reaction-en.svg</a:t>
            </a:r>
            <a:endParaRPr lang="en-US" dirty="0"/>
          </a:p>
          <a:p>
            <a:endParaRPr lang="en-US" dirty="0"/>
          </a:p>
        </p:txBody>
      </p:sp>
      <p:sp>
        <p:nvSpPr>
          <p:cNvPr id="4" name="Slide Number Placeholder 3"/>
          <p:cNvSpPr>
            <a:spLocks noGrp="1"/>
          </p:cNvSpPr>
          <p:nvPr>
            <p:ph type="sldNum" sz="quarter" idx="5"/>
          </p:nvPr>
        </p:nvSpPr>
        <p:spPr/>
        <p:txBody>
          <a:bodyPr/>
          <a:lstStyle/>
          <a:p>
            <a:fld id="{0AD954D2-9147-F34B-8086-94886D0A53E7}" type="slidenum">
              <a:rPr lang="en-US" smtClean="0"/>
              <a:t>12</a:t>
            </a:fld>
            <a:endParaRPr lang="en-US"/>
          </a:p>
        </p:txBody>
      </p:sp>
    </p:spTree>
    <p:extLst>
      <p:ext uri="{BB962C8B-B14F-4D97-AF65-F5344CB8AC3E}">
        <p14:creationId xmlns:p14="http://schemas.microsoft.com/office/powerpoint/2010/main" val="2388574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2/22/2023</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07840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2/22/2023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32723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2/22/2023</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22436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2/22/2023</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08210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2/22/2023</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189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2/22/2023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36478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2/22/2023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550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2/22/2023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63664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2/22/2023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76547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2/22/2023</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20743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2/22/2023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151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2/22/2023</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44540149"/>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customXml" Target="../ink/ink5.xml"/><Relationship Id="rId18" Type="http://schemas.openxmlformats.org/officeDocument/2006/relationships/customXml" Target="../ink/ink9.xml"/><Relationship Id="rId3" Type="http://schemas.openxmlformats.org/officeDocument/2006/relationships/image" Target="../media/image17.jpeg"/><Relationship Id="rId21" Type="http://schemas.openxmlformats.org/officeDocument/2006/relationships/image" Target="../media/image27.png"/><Relationship Id="rId7" Type="http://schemas.openxmlformats.org/officeDocument/2006/relationships/customXml" Target="../ink/ink2.xml"/><Relationship Id="rId12" Type="http://schemas.openxmlformats.org/officeDocument/2006/relationships/image" Target="../media/image24.png"/><Relationship Id="rId17" Type="http://schemas.openxmlformats.org/officeDocument/2006/relationships/image" Target="../media/image25.png"/><Relationship Id="rId2" Type="http://schemas.openxmlformats.org/officeDocument/2006/relationships/notesSlide" Target="../notesSlides/notesSlide14.xml"/><Relationship Id="rId16" Type="http://schemas.openxmlformats.org/officeDocument/2006/relationships/customXml" Target="../ink/ink8.xml"/><Relationship Id="rId20" Type="http://schemas.openxmlformats.org/officeDocument/2006/relationships/customXml" Target="../ink/ink10.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7.xml"/><Relationship Id="rId23"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customXml" Target="../ink/ink3.xml"/><Relationship Id="rId14" Type="http://schemas.openxmlformats.org/officeDocument/2006/relationships/customXml" Target="../ink/ink6.xml"/><Relationship Id="rId22" Type="http://schemas.openxmlformats.org/officeDocument/2006/relationships/customXml" Target="../ink/ink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8" Type="http://schemas.openxmlformats.org/officeDocument/2006/relationships/customXml" Target="../ink/ink13.xml"/><Relationship Id="rId3" Type="http://schemas.openxmlformats.org/officeDocument/2006/relationships/image" Target="../media/image14.jpe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customXml" Target="../ink/ink12.xml"/><Relationship Id="rId5" Type="http://schemas.openxmlformats.org/officeDocument/2006/relationships/image" Target="../media/image12.jpeg"/><Relationship Id="rId4" Type="http://schemas.openxmlformats.org/officeDocument/2006/relationships/image" Target="../media/image20.pn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Futuristic DNA helix in black background">
            <a:extLst>
              <a:ext uri="{FF2B5EF4-FFF2-40B4-BE49-F238E27FC236}">
                <a16:creationId xmlns:a16="http://schemas.microsoft.com/office/drawing/2014/main" id="{8A6CCBE1-5ECC-C5C7-B3B7-EE1C60890FFF}"/>
              </a:ext>
            </a:extLst>
          </p:cNvPr>
          <p:cNvPicPr>
            <a:picLocks noChangeAspect="1"/>
          </p:cNvPicPr>
          <p:nvPr/>
        </p:nvPicPr>
        <p:blipFill rotWithShape="1">
          <a:blip r:embed="rId3"/>
          <a:srcRect/>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2">
                  <a:alpha val="0"/>
                </a:schemeClr>
              </a:gs>
              <a:gs pos="50000">
                <a:schemeClr val="tx2">
                  <a:alpha val="35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EA1EC9-2E13-8B51-3B68-077A72CB88BB}"/>
              </a:ext>
            </a:extLst>
          </p:cNvPr>
          <p:cNvSpPr>
            <a:spLocks noGrp="1"/>
          </p:cNvSpPr>
          <p:nvPr>
            <p:ph type="ctrTitle"/>
          </p:nvPr>
        </p:nvSpPr>
        <p:spPr>
          <a:xfrm>
            <a:off x="643466" y="643467"/>
            <a:ext cx="10905059" cy="3330353"/>
          </a:xfrm>
          <a:effectLst>
            <a:outerShdw blurRad="50800" dist="38100" dir="2700000" algn="tl" rotWithShape="0">
              <a:prstClr val="black">
                <a:alpha val="40000"/>
              </a:prstClr>
            </a:outerShdw>
          </a:effectLst>
        </p:spPr>
        <p:txBody>
          <a:bodyPr>
            <a:normAutofit/>
          </a:bodyPr>
          <a:lstStyle/>
          <a:p>
            <a:pPr algn="ctr">
              <a:lnSpc>
                <a:spcPct val="90000"/>
              </a:lnSpc>
            </a:pPr>
            <a:r>
              <a:rPr lang="en-US" altLang="zh-TW" sz="3300">
                <a:solidFill>
                  <a:schemeClr val="bg1"/>
                </a:solidFill>
                <a:latin typeface="+mn-ea"/>
                <a:ea typeface="+mn-ea"/>
              </a:rPr>
              <a:t>《</a:t>
            </a:r>
            <a:r>
              <a:rPr lang="zh-TW" altLang="en-US" sz="3300">
                <a:solidFill>
                  <a:schemeClr val="bg1"/>
                </a:solidFill>
                <a:latin typeface="+mn-ea"/>
                <a:ea typeface="+mn-ea"/>
              </a:rPr>
              <a:t>發展</a:t>
            </a:r>
            <a:r>
              <a:rPr lang="en-US" altLang="zh-TW" sz="3300">
                <a:solidFill>
                  <a:schemeClr val="bg1"/>
                </a:solidFill>
                <a:latin typeface="+mn-ea"/>
                <a:ea typeface="+mn-ea"/>
              </a:rPr>
              <a:t>STEM</a:t>
            </a:r>
            <a:r>
              <a:rPr lang="zh-TW" altLang="en-US" sz="3300">
                <a:solidFill>
                  <a:schemeClr val="bg1"/>
                </a:solidFill>
                <a:latin typeface="+mn-ea"/>
                <a:ea typeface="+mn-ea"/>
              </a:rPr>
              <a:t>元素的環境教育課程</a:t>
            </a:r>
            <a:r>
              <a:rPr lang="en-US" altLang="zh-TW" sz="3300">
                <a:solidFill>
                  <a:schemeClr val="bg1"/>
                </a:solidFill>
                <a:latin typeface="+mn-ea"/>
                <a:ea typeface="+mn-ea"/>
              </a:rPr>
              <a:t>》</a:t>
            </a:r>
            <a:br>
              <a:rPr lang="en-US" altLang="zh-TW" sz="3300">
                <a:solidFill>
                  <a:schemeClr val="bg1"/>
                </a:solidFill>
                <a:latin typeface="+mn-ea"/>
                <a:ea typeface="+mn-ea"/>
              </a:rPr>
            </a:br>
            <a:r>
              <a:rPr lang="en-US" altLang="zh-TW" sz="3300">
                <a:solidFill>
                  <a:schemeClr val="bg1"/>
                </a:solidFill>
                <a:latin typeface="+mn-ea"/>
                <a:ea typeface="+mn-ea"/>
              </a:rPr>
              <a:t/>
            </a:r>
            <a:br>
              <a:rPr lang="en-US" altLang="zh-TW" sz="3300">
                <a:solidFill>
                  <a:schemeClr val="bg1"/>
                </a:solidFill>
                <a:latin typeface="+mn-ea"/>
                <a:ea typeface="+mn-ea"/>
              </a:rPr>
            </a:br>
            <a:r>
              <a:rPr lang="en-US" sz="3300">
                <a:solidFill>
                  <a:schemeClr val="bg1"/>
                </a:solidFill>
                <a:latin typeface="+mn-ea"/>
                <a:ea typeface="+mn-ea"/>
              </a:rPr>
              <a:t/>
            </a:r>
            <a:br>
              <a:rPr lang="en-US" sz="3300">
                <a:solidFill>
                  <a:schemeClr val="bg1"/>
                </a:solidFill>
                <a:latin typeface="+mn-ea"/>
                <a:ea typeface="+mn-ea"/>
              </a:rPr>
            </a:br>
            <a:r>
              <a:rPr lang="en-US" sz="3300">
                <a:solidFill>
                  <a:schemeClr val="bg1"/>
                </a:solidFill>
                <a:latin typeface="+mn-ea"/>
                <a:ea typeface="+mn-ea"/>
              </a:rPr>
              <a:t>中五 生物 級科 :</a:t>
            </a:r>
            <a:br>
              <a:rPr lang="en-US" sz="3300">
                <a:solidFill>
                  <a:schemeClr val="bg1"/>
                </a:solidFill>
                <a:latin typeface="+mn-ea"/>
                <a:ea typeface="+mn-ea"/>
              </a:rPr>
            </a:br>
            <a:r>
              <a:rPr lang="en-US" sz="3300">
                <a:solidFill>
                  <a:schemeClr val="bg1"/>
                </a:solidFill>
                <a:latin typeface="+mn-ea"/>
                <a:ea typeface="+mn-ea"/>
              </a:rPr>
              <a:t>奇妙的生命密碼-</a:t>
            </a:r>
            <a:br>
              <a:rPr lang="en-US" sz="3300">
                <a:solidFill>
                  <a:schemeClr val="bg1"/>
                </a:solidFill>
                <a:latin typeface="+mn-ea"/>
                <a:ea typeface="+mn-ea"/>
              </a:rPr>
            </a:br>
            <a:r>
              <a:rPr lang="zh-TW" altLang="en-US" sz="3300">
                <a:solidFill>
                  <a:schemeClr val="bg1"/>
                </a:solidFill>
                <a:latin typeface="+mn-ea"/>
                <a:ea typeface="+mn-ea"/>
              </a:rPr>
              <a:t>聚合酶連鎖反應技術及凝膠電泳上樣過程及應用</a:t>
            </a:r>
            <a:r>
              <a:rPr lang="en-US" altLang="zh-TW" sz="3300">
                <a:solidFill>
                  <a:schemeClr val="bg1"/>
                </a:solidFill>
                <a:latin typeface="+mn-ea"/>
                <a:ea typeface="+mn-ea"/>
              </a:rPr>
              <a:t> </a:t>
            </a:r>
            <a:r>
              <a:rPr lang="zh-TW" altLang="en-US" sz="3300">
                <a:solidFill>
                  <a:schemeClr val="bg1"/>
                </a:solidFill>
                <a:latin typeface="+mn-ea"/>
                <a:ea typeface="+mn-ea"/>
              </a:rPr>
              <a:t>（二）</a:t>
            </a:r>
            <a:r>
              <a:rPr lang="en-US" sz="3300">
                <a:solidFill>
                  <a:schemeClr val="bg1"/>
                </a:solidFill>
              </a:rPr>
              <a:t/>
            </a:r>
            <a:br>
              <a:rPr lang="en-US" sz="3300">
                <a:solidFill>
                  <a:schemeClr val="bg1"/>
                </a:solidFill>
              </a:rPr>
            </a:br>
            <a:endParaRPr lang="en-US" sz="3300">
              <a:solidFill>
                <a:schemeClr val="bg1"/>
              </a:solidFill>
            </a:endParaRPr>
          </a:p>
        </p:txBody>
      </p:sp>
      <p:sp>
        <p:nvSpPr>
          <p:cNvPr id="5" name="Subtitle 4">
            <a:extLst>
              <a:ext uri="{FF2B5EF4-FFF2-40B4-BE49-F238E27FC236}">
                <a16:creationId xmlns:a16="http://schemas.microsoft.com/office/drawing/2014/main" id="{C70398FE-BA47-9848-3178-021D88EF62DE}"/>
              </a:ext>
            </a:extLst>
          </p:cNvPr>
          <p:cNvSpPr>
            <a:spLocks noGrp="1"/>
          </p:cNvSpPr>
          <p:nvPr>
            <p:ph type="subTitle" idx="1"/>
          </p:nvPr>
        </p:nvSpPr>
        <p:spPr>
          <a:xfrm>
            <a:off x="643466" y="4133135"/>
            <a:ext cx="10902016" cy="1454510"/>
          </a:xfrm>
          <a:effectLst>
            <a:outerShdw blurRad="50800" dist="38100" dir="2700000" algn="tl" rotWithShape="0">
              <a:prstClr val="black">
                <a:alpha val="40000"/>
              </a:prstClr>
            </a:outerShdw>
          </a:effectLst>
        </p:spPr>
        <p:txBody>
          <a:bodyPr>
            <a:normAutofit/>
          </a:bodyPr>
          <a:lstStyle/>
          <a:p>
            <a:pPr algn="ctr"/>
            <a:endParaRPr lang="en-US" sz="1800">
              <a:solidFill>
                <a:schemeClr val="bg1"/>
              </a:solidFill>
            </a:endParaRPr>
          </a:p>
        </p:txBody>
      </p:sp>
      <p:cxnSp>
        <p:nvCxnSpPr>
          <p:cNvPr id="12" name="Straight Connector 11">
            <a:extLst>
              <a:ext uri="{FF2B5EF4-FFF2-40B4-BE49-F238E27FC236}">
                <a16:creationId xmlns:a16="http://schemas.microsoft.com/office/drawing/2014/main" id="{34E5597F-CE67-4085-9548-E6A8036DA3B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765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Number Placeholder 5"/>
          <p:cNvSpPr>
            <a:spLocks noGrp="1"/>
          </p:cNvSpPr>
          <p:nvPr>
            <p:ph type="sldNum" sz="quarter" idx="12"/>
          </p:nvPr>
        </p:nvSpPr>
        <p:spPr bwMode="auto">
          <a:noFill/>
          <a:ln>
            <a:miter lim="800000"/>
            <a:headEnd/>
            <a:tailEnd/>
          </a:ln>
        </p:spPr>
        <p:txBody>
          <a:bodyPr/>
          <a:lstStyle/>
          <a:p>
            <a:fld id="{AB3ACF99-B848-44E8-9D15-35ABC79BA1A9}" type="slidenum">
              <a:rPr lang="zh-TW" altLang="en-US" smtClean="0"/>
              <a:pPr/>
              <a:t>10</a:t>
            </a:fld>
            <a:endParaRPr lang="en-US" altLang="zh-TW"/>
          </a:p>
        </p:txBody>
      </p:sp>
      <p:pic>
        <p:nvPicPr>
          <p:cNvPr id="1026" name="Picture 2" descr="chain reaction cycle to work scheme,OFF 66%,mssv.in">
            <a:extLst>
              <a:ext uri="{FF2B5EF4-FFF2-40B4-BE49-F238E27FC236}">
                <a16:creationId xmlns:a16="http://schemas.microsoft.com/office/drawing/2014/main" id="{A322D4C9-842B-BB4F-EA48-D18291317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08"/>
            <a:ext cx="12192000" cy="52276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5">
            <a:extLst>
              <a:ext uri="{FF2B5EF4-FFF2-40B4-BE49-F238E27FC236}">
                <a16:creationId xmlns:a16="http://schemas.microsoft.com/office/drawing/2014/main" id="{BC21F2DA-A9CF-CD4E-D38E-94052594012C}"/>
              </a:ext>
            </a:extLst>
          </p:cNvPr>
          <p:cNvSpPr txBox="1">
            <a:spLocks noChangeArrowheads="1"/>
          </p:cNvSpPr>
          <p:nvPr/>
        </p:nvSpPr>
        <p:spPr bwMode="auto">
          <a:xfrm>
            <a:off x="3853374" y="5218111"/>
            <a:ext cx="1343818" cy="646331"/>
          </a:xfrm>
          <a:prstGeom prst="rect">
            <a:avLst/>
          </a:prstGeom>
          <a:noFill/>
          <a:ln w="9525">
            <a:noFill/>
            <a:miter lim="800000"/>
            <a:headEnd/>
            <a:tailEnd/>
          </a:ln>
        </p:spPr>
        <p:txBody>
          <a:bodyPr wrap="square">
            <a:spAutoFit/>
          </a:bodyPr>
          <a:lstStyle/>
          <a:p>
            <a:pPr algn="ctr" defTabSz="457200"/>
            <a:r>
              <a:rPr lang="en-US" dirty="0" err="1">
                <a:latin typeface="Calibri" pitchFamily="34" charset="0"/>
              </a:rPr>
              <a:t>引子黏合</a:t>
            </a:r>
            <a:endParaRPr lang="en-US" dirty="0">
              <a:latin typeface="Calibri" pitchFamily="34" charset="0"/>
            </a:endParaRPr>
          </a:p>
          <a:p>
            <a:pPr algn="ctr" defTabSz="457200"/>
            <a:r>
              <a:rPr lang="en-US" dirty="0">
                <a:latin typeface="Calibri" pitchFamily="34" charset="0"/>
              </a:rPr>
              <a:t>(48 to 56 °C)</a:t>
            </a:r>
          </a:p>
        </p:txBody>
      </p:sp>
      <p:sp>
        <p:nvSpPr>
          <p:cNvPr id="11" name="TextBox 6">
            <a:extLst>
              <a:ext uri="{FF2B5EF4-FFF2-40B4-BE49-F238E27FC236}">
                <a16:creationId xmlns:a16="http://schemas.microsoft.com/office/drawing/2014/main" id="{B3770E0C-C3D6-FA50-6E06-62D894F74F34}"/>
              </a:ext>
            </a:extLst>
          </p:cNvPr>
          <p:cNvSpPr txBox="1">
            <a:spLocks noChangeArrowheads="1"/>
          </p:cNvSpPr>
          <p:nvPr/>
        </p:nvSpPr>
        <p:spPr bwMode="auto">
          <a:xfrm>
            <a:off x="1805667" y="5227637"/>
            <a:ext cx="1461636" cy="923330"/>
          </a:xfrm>
          <a:prstGeom prst="rect">
            <a:avLst/>
          </a:prstGeom>
          <a:noFill/>
          <a:ln w="9525">
            <a:noFill/>
            <a:miter lim="800000"/>
            <a:headEnd/>
            <a:tailEnd/>
          </a:ln>
        </p:spPr>
        <p:txBody>
          <a:bodyPr wrap="square">
            <a:spAutoFit/>
          </a:bodyPr>
          <a:lstStyle/>
          <a:p>
            <a:pPr algn="ctr" defTabSz="457200"/>
            <a:r>
              <a:rPr lang="en-US" dirty="0" err="1">
                <a:latin typeface="Calibri" pitchFamily="34" charset="0"/>
              </a:rPr>
              <a:t>變性</a:t>
            </a:r>
            <a:endParaRPr lang="en-US" dirty="0">
              <a:latin typeface="Calibri" pitchFamily="34" charset="0"/>
            </a:endParaRPr>
          </a:p>
          <a:p>
            <a:pPr algn="ctr" defTabSz="457200"/>
            <a:r>
              <a:rPr lang="en-US" dirty="0">
                <a:latin typeface="Calibri" pitchFamily="34" charset="0"/>
              </a:rPr>
              <a:t>(94 to 98°C)</a:t>
            </a:r>
          </a:p>
          <a:p>
            <a:pPr algn="ctr" defTabSz="457200"/>
            <a:endParaRPr lang="en-US" dirty="0">
              <a:latin typeface="Calibri" pitchFamily="34" charset="0"/>
            </a:endParaRPr>
          </a:p>
        </p:txBody>
      </p:sp>
      <p:sp>
        <p:nvSpPr>
          <p:cNvPr id="16" name="TextBox 6">
            <a:extLst>
              <a:ext uri="{FF2B5EF4-FFF2-40B4-BE49-F238E27FC236}">
                <a16:creationId xmlns:a16="http://schemas.microsoft.com/office/drawing/2014/main" id="{CAF18B93-196A-F594-0021-D3B559000C36}"/>
              </a:ext>
            </a:extLst>
          </p:cNvPr>
          <p:cNvSpPr txBox="1">
            <a:spLocks noChangeArrowheads="1"/>
          </p:cNvSpPr>
          <p:nvPr/>
        </p:nvSpPr>
        <p:spPr bwMode="auto">
          <a:xfrm>
            <a:off x="3080204" y="5873968"/>
            <a:ext cx="2890157" cy="430887"/>
          </a:xfrm>
          <a:prstGeom prst="rect">
            <a:avLst/>
          </a:prstGeom>
          <a:noFill/>
          <a:ln w="9525">
            <a:noFill/>
            <a:miter lim="800000"/>
            <a:headEnd/>
            <a:tailEnd/>
          </a:ln>
        </p:spPr>
        <p:txBody>
          <a:bodyPr wrap="square">
            <a:spAutoFit/>
          </a:bodyPr>
          <a:lstStyle/>
          <a:p>
            <a:pPr algn="ctr"/>
            <a:r>
              <a:rPr lang="zh-HK" altLang="en-US" sz="2200" b="1" dirty="0">
                <a:latin typeface="Calibri" pitchFamily="34" charset="0"/>
              </a:rPr>
              <a:t>引物與相應區域結合</a:t>
            </a:r>
            <a:endParaRPr lang="en-US" sz="2200" b="1" dirty="0">
              <a:latin typeface="Calibri" pitchFamily="34" charset="0"/>
            </a:endParaRPr>
          </a:p>
        </p:txBody>
      </p:sp>
    </p:spTree>
    <p:extLst>
      <p:ext uri="{BB962C8B-B14F-4D97-AF65-F5344CB8AC3E}">
        <p14:creationId xmlns:p14="http://schemas.microsoft.com/office/powerpoint/2010/main" val="26828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Number Placeholder 5"/>
          <p:cNvSpPr>
            <a:spLocks noGrp="1"/>
          </p:cNvSpPr>
          <p:nvPr>
            <p:ph type="sldNum" sz="quarter" idx="12"/>
          </p:nvPr>
        </p:nvSpPr>
        <p:spPr bwMode="auto">
          <a:noFill/>
          <a:ln>
            <a:miter lim="800000"/>
            <a:headEnd/>
            <a:tailEnd/>
          </a:ln>
        </p:spPr>
        <p:txBody>
          <a:bodyPr/>
          <a:lstStyle/>
          <a:p>
            <a:fld id="{AB3ACF99-B848-44E8-9D15-35ABC79BA1A9}" type="slidenum">
              <a:rPr lang="zh-TW" altLang="en-US" smtClean="0"/>
              <a:pPr/>
              <a:t>11</a:t>
            </a:fld>
            <a:endParaRPr lang="en-US" altLang="zh-TW"/>
          </a:p>
        </p:txBody>
      </p:sp>
      <p:pic>
        <p:nvPicPr>
          <p:cNvPr id="1026" name="Picture 2" descr="chain reaction cycle to work scheme,OFF 66%,mssv.in">
            <a:extLst>
              <a:ext uri="{FF2B5EF4-FFF2-40B4-BE49-F238E27FC236}">
                <a16:creationId xmlns:a16="http://schemas.microsoft.com/office/drawing/2014/main" id="{A322D4C9-842B-BB4F-EA48-D18291317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08"/>
            <a:ext cx="12192000" cy="52276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7">
            <a:extLst>
              <a:ext uri="{FF2B5EF4-FFF2-40B4-BE49-F238E27FC236}">
                <a16:creationId xmlns:a16="http://schemas.microsoft.com/office/drawing/2014/main" id="{9D233B2B-64F9-489B-D1A1-B86ACE4E94C9}"/>
              </a:ext>
            </a:extLst>
          </p:cNvPr>
          <p:cNvSpPr txBox="1">
            <a:spLocks noChangeArrowheads="1"/>
          </p:cNvSpPr>
          <p:nvPr/>
        </p:nvSpPr>
        <p:spPr bwMode="auto">
          <a:xfrm>
            <a:off x="5783264" y="5227637"/>
            <a:ext cx="1343819" cy="646331"/>
          </a:xfrm>
          <a:prstGeom prst="rect">
            <a:avLst/>
          </a:prstGeom>
          <a:noFill/>
          <a:ln w="9525">
            <a:noFill/>
            <a:miter lim="800000"/>
            <a:headEnd/>
            <a:tailEnd/>
          </a:ln>
        </p:spPr>
        <p:txBody>
          <a:bodyPr wrap="square">
            <a:spAutoFit/>
          </a:bodyPr>
          <a:lstStyle/>
          <a:p>
            <a:pPr algn="ctr" defTabSz="457200"/>
            <a:r>
              <a:rPr lang="en-US" dirty="0" err="1">
                <a:latin typeface="Calibri" pitchFamily="34" charset="0"/>
              </a:rPr>
              <a:t>引子延長</a:t>
            </a:r>
            <a:r>
              <a:rPr lang="en-US" dirty="0">
                <a:latin typeface="Calibri" pitchFamily="34" charset="0"/>
              </a:rPr>
              <a:t> (68 to 72 °C)</a:t>
            </a:r>
          </a:p>
        </p:txBody>
      </p:sp>
      <p:sp>
        <p:nvSpPr>
          <p:cNvPr id="9" name="TextBox 6">
            <a:extLst>
              <a:ext uri="{FF2B5EF4-FFF2-40B4-BE49-F238E27FC236}">
                <a16:creationId xmlns:a16="http://schemas.microsoft.com/office/drawing/2014/main" id="{608EE97C-58E9-545E-6794-53CF3B0C878E}"/>
              </a:ext>
            </a:extLst>
          </p:cNvPr>
          <p:cNvSpPr txBox="1">
            <a:spLocks noChangeArrowheads="1"/>
          </p:cNvSpPr>
          <p:nvPr/>
        </p:nvSpPr>
        <p:spPr bwMode="auto">
          <a:xfrm>
            <a:off x="4875406" y="5840630"/>
            <a:ext cx="3441075" cy="769441"/>
          </a:xfrm>
          <a:prstGeom prst="rect">
            <a:avLst/>
          </a:prstGeom>
          <a:noFill/>
          <a:ln w="9525">
            <a:noFill/>
            <a:miter lim="800000"/>
            <a:headEnd/>
            <a:tailEnd/>
          </a:ln>
        </p:spPr>
        <p:txBody>
          <a:bodyPr wrap="square">
            <a:spAutoFit/>
          </a:bodyPr>
          <a:lstStyle/>
          <a:p>
            <a:pPr algn="ctr"/>
            <a:r>
              <a:rPr lang="en-US" sz="2200" b="1" i="1" dirty="0">
                <a:latin typeface="Calibri" pitchFamily="34" charset="0"/>
              </a:rPr>
              <a:t>Taq </a:t>
            </a:r>
            <a:r>
              <a:rPr lang="zh-HK" altLang="en-US" sz="2200" b="1" dirty="0">
                <a:latin typeface="Calibri" pitchFamily="34" charset="0"/>
              </a:rPr>
              <a:t>聚合酶延伸引物產生新的目標 </a:t>
            </a:r>
            <a:r>
              <a:rPr lang="en-US" sz="2200" b="1" dirty="0">
                <a:latin typeface="Calibri" pitchFamily="34" charset="0"/>
              </a:rPr>
              <a:t>DNA </a:t>
            </a:r>
            <a:r>
              <a:rPr lang="zh-HK" altLang="en-US" sz="2200" b="1" dirty="0">
                <a:latin typeface="Calibri" pitchFamily="34" charset="0"/>
              </a:rPr>
              <a:t>鏈</a:t>
            </a:r>
            <a:endParaRPr lang="en-US" sz="2200" b="1" dirty="0">
              <a:latin typeface="Calibri" pitchFamily="34" charset="0"/>
            </a:endParaRPr>
          </a:p>
        </p:txBody>
      </p:sp>
      <p:sp>
        <p:nvSpPr>
          <p:cNvPr id="8" name="TextBox 5">
            <a:extLst>
              <a:ext uri="{FF2B5EF4-FFF2-40B4-BE49-F238E27FC236}">
                <a16:creationId xmlns:a16="http://schemas.microsoft.com/office/drawing/2014/main" id="{61C5959A-66BD-5349-8476-6C4E0E20F526}"/>
              </a:ext>
            </a:extLst>
          </p:cNvPr>
          <p:cNvSpPr txBox="1">
            <a:spLocks noChangeArrowheads="1"/>
          </p:cNvSpPr>
          <p:nvPr/>
        </p:nvSpPr>
        <p:spPr bwMode="auto">
          <a:xfrm>
            <a:off x="3853374" y="5218111"/>
            <a:ext cx="1343818" cy="646331"/>
          </a:xfrm>
          <a:prstGeom prst="rect">
            <a:avLst/>
          </a:prstGeom>
          <a:noFill/>
          <a:ln w="9525">
            <a:noFill/>
            <a:miter lim="800000"/>
            <a:headEnd/>
            <a:tailEnd/>
          </a:ln>
        </p:spPr>
        <p:txBody>
          <a:bodyPr wrap="square">
            <a:spAutoFit/>
          </a:bodyPr>
          <a:lstStyle/>
          <a:p>
            <a:pPr algn="ctr" defTabSz="457200"/>
            <a:r>
              <a:rPr lang="en-US" dirty="0" err="1">
                <a:latin typeface="Calibri" pitchFamily="34" charset="0"/>
              </a:rPr>
              <a:t>引子黏合</a:t>
            </a:r>
            <a:endParaRPr lang="en-US" dirty="0">
              <a:latin typeface="Calibri" pitchFamily="34" charset="0"/>
            </a:endParaRPr>
          </a:p>
          <a:p>
            <a:pPr algn="ctr" defTabSz="457200"/>
            <a:r>
              <a:rPr lang="en-US" dirty="0">
                <a:latin typeface="Calibri" pitchFamily="34" charset="0"/>
              </a:rPr>
              <a:t>(48 to 56 °C)</a:t>
            </a:r>
          </a:p>
        </p:txBody>
      </p:sp>
      <p:sp>
        <p:nvSpPr>
          <p:cNvPr id="13" name="TextBox 6">
            <a:extLst>
              <a:ext uri="{FF2B5EF4-FFF2-40B4-BE49-F238E27FC236}">
                <a16:creationId xmlns:a16="http://schemas.microsoft.com/office/drawing/2014/main" id="{A452D7DF-5941-2B48-8C4F-FFFA1666E9A9}"/>
              </a:ext>
            </a:extLst>
          </p:cNvPr>
          <p:cNvSpPr txBox="1">
            <a:spLocks noChangeArrowheads="1"/>
          </p:cNvSpPr>
          <p:nvPr/>
        </p:nvSpPr>
        <p:spPr bwMode="auto">
          <a:xfrm>
            <a:off x="1805667" y="5227637"/>
            <a:ext cx="1461636" cy="923330"/>
          </a:xfrm>
          <a:prstGeom prst="rect">
            <a:avLst/>
          </a:prstGeom>
          <a:noFill/>
          <a:ln w="9525">
            <a:noFill/>
            <a:miter lim="800000"/>
            <a:headEnd/>
            <a:tailEnd/>
          </a:ln>
        </p:spPr>
        <p:txBody>
          <a:bodyPr wrap="square">
            <a:spAutoFit/>
          </a:bodyPr>
          <a:lstStyle/>
          <a:p>
            <a:pPr algn="ctr" defTabSz="457200"/>
            <a:r>
              <a:rPr lang="en-US" dirty="0" err="1">
                <a:latin typeface="Calibri" pitchFamily="34" charset="0"/>
              </a:rPr>
              <a:t>變性</a:t>
            </a:r>
            <a:endParaRPr lang="en-US" dirty="0">
              <a:latin typeface="Calibri" pitchFamily="34" charset="0"/>
            </a:endParaRPr>
          </a:p>
          <a:p>
            <a:pPr algn="ctr" defTabSz="457200"/>
            <a:r>
              <a:rPr lang="en-US" dirty="0">
                <a:latin typeface="Calibri" pitchFamily="34" charset="0"/>
              </a:rPr>
              <a:t>(94 to 98°C)</a:t>
            </a:r>
          </a:p>
          <a:p>
            <a:pPr algn="ctr" defTabSz="457200"/>
            <a:endParaRPr lang="en-US" dirty="0">
              <a:latin typeface="Calibri" pitchFamily="34" charset="0"/>
            </a:endParaRPr>
          </a:p>
        </p:txBody>
      </p:sp>
    </p:spTree>
    <p:extLst>
      <p:ext uri="{BB962C8B-B14F-4D97-AF65-F5344CB8AC3E}">
        <p14:creationId xmlns:p14="http://schemas.microsoft.com/office/powerpoint/2010/main" val="422657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Number Placeholder 5"/>
          <p:cNvSpPr>
            <a:spLocks noGrp="1"/>
          </p:cNvSpPr>
          <p:nvPr>
            <p:ph type="sldNum" sz="quarter" idx="12"/>
          </p:nvPr>
        </p:nvSpPr>
        <p:spPr bwMode="auto">
          <a:noFill/>
          <a:ln>
            <a:miter lim="800000"/>
            <a:headEnd/>
            <a:tailEnd/>
          </a:ln>
        </p:spPr>
        <p:txBody>
          <a:bodyPr/>
          <a:lstStyle/>
          <a:p>
            <a:fld id="{AB3ACF99-B848-44E8-9D15-35ABC79BA1A9}" type="slidenum">
              <a:rPr lang="zh-TW" altLang="en-US" smtClean="0"/>
              <a:pPr/>
              <a:t>12</a:t>
            </a:fld>
            <a:endParaRPr lang="en-US" altLang="zh-TW"/>
          </a:p>
        </p:txBody>
      </p:sp>
      <p:pic>
        <p:nvPicPr>
          <p:cNvPr id="1026" name="Picture 2" descr="chain reaction cycle to work scheme,OFF 66%,mssv.in">
            <a:extLst>
              <a:ext uri="{FF2B5EF4-FFF2-40B4-BE49-F238E27FC236}">
                <a16:creationId xmlns:a16="http://schemas.microsoft.com/office/drawing/2014/main" id="{A322D4C9-842B-BB4F-EA48-D18291317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08"/>
            <a:ext cx="12192000" cy="522763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0">
            <a:extLst>
              <a:ext uri="{FF2B5EF4-FFF2-40B4-BE49-F238E27FC236}">
                <a16:creationId xmlns:a16="http://schemas.microsoft.com/office/drawing/2014/main" id="{BB73FA1E-CE5F-813D-4E09-79733A048B1A}"/>
              </a:ext>
            </a:extLst>
          </p:cNvPr>
          <p:cNvSpPr txBox="1">
            <a:spLocks noChangeArrowheads="1"/>
          </p:cNvSpPr>
          <p:nvPr/>
        </p:nvSpPr>
        <p:spPr bwMode="auto">
          <a:xfrm>
            <a:off x="8559374" y="5227637"/>
            <a:ext cx="2600325" cy="2031325"/>
          </a:xfrm>
          <a:prstGeom prst="rect">
            <a:avLst/>
          </a:prstGeom>
          <a:noFill/>
          <a:ln w="9525">
            <a:noFill/>
            <a:miter lim="800000"/>
            <a:headEnd/>
            <a:tailEnd/>
          </a:ln>
        </p:spPr>
        <p:txBody>
          <a:bodyPr>
            <a:spAutoFit/>
          </a:bodyPr>
          <a:lstStyle/>
          <a:p>
            <a:pPr algn="ctr" defTabSz="457200"/>
            <a:r>
              <a:rPr lang="en-US" dirty="0" err="1">
                <a:latin typeface="Calibri" pitchFamily="34" charset="0"/>
              </a:rPr>
              <a:t>變性</a:t>
            </a:r>
            <a:endParaRPr lang="en-US" dirty="0">
              <a:latin typeface="Calibri" pitchFamily="34" charset="0"/>
            </a:endParaRPr>
          </a:p>
          <a:p>
            <a:pPr algn="ctr" defTabSz="457200"/>
            <a:r>
              <a:rPr lang="en-US" dirty="0" err="1">
                <a:latin typeface="Calibri" pitchFamily="34" charset="0"/>
              </a:rPr>
              <a:t>引子黏合</a:t>
            </a:r>
            <a:endParaRPr lang="en-US" dirty="0">
              <a:latin typeface="Calibri" pitchFamily="34" charset="0"/>
            </a:endParaRPr>
          </a:p>
          <a:p>
            <a:pPr algn="ctr" defTabSz="457200"/>
            <a:r>
              <a:rPr lang="en-US" dirty="0" err="1">
                <a:latin typeface="Calibri" pitchFamily="34" charset="0"/>
              </a:rPr>
              <a:t>引子延長</a:t>
            </a:r>
            <a:r>
              <a:rPr lang="en-US" dirty="0">
                <a:latin typeface="Calibri" pitchFamily="34" charset="0"/>
              </a:rPr>
              <a:t> </a:t>
            </a:r>
          </a:p>
          <a:p>
            <a:pPr algn="ctr" defTabSz="457200"/>
            <a:r>
              <a:rPr lang="en-US" dirty="0">
                <a:latin typeface="Calibri" pitchFamily="34" charset="0"/>
              </a:rPr>
              <a:t>.</a:t>
            </a:r>
          </a:p>
          <a:p>
            <a:pPr algn="ctr" defTabSz="457200"/>
            <a:r>
              <a:rPr lang="en-US" dirty="0">
                <a:latin typeface="Calibri" pitchFamily="34" charset="0"/>
              </a:rPr>
              <a:t>.</a:t>
            </a:r>
          </a:p>
          <a:p>
            <a:pPr algn="ctr" defTabSz="457200"/>
            <a:r>
              <a:rPr lang="en-US" dirty="0">
                <a:latin typeface="Calibri" pitchFamily="34" charset="0"/>
              </a:rPr>
              <a:t>.</a:t>
            </a:r>
          </a:p>
          <a:p>
            <a:pPr algn="ctr" defTabSz="457200"/>
            <a:r>
              <a:rPr lang="en-US" dirty="0">
                <a:latin typeface="Calibri" pitchFamily="34" charset="0"/>
              </a:rPr>
              <a:t>.</a:t>
            </a:r>
          </a:p>
        </p:txBody>
      </p:sp>
      <p:sp>
        <p:nvSpPr>
          <p:cNvPr id="2" name="Oval 1">
            <a:extLst>
              <a:ext uri="{FF2B5EF4-FFF2-40B4-BE49-F238E27FC236}">
                <a16:creationId xmlns:a16="http://schemas.microsoft.com/office/drawing/2014/main" id="{31902537-5FA8-DE70-5F69-8C7BC6F51BC2}"/>
              </a:ext>
            </a:extLst>
          </p:cNvPr>
          <p:cNvSpPr/>
          <p:nvPr/>
        </p:nvSpPr>
        <p:spPr>
          <a:xfrm>
            <a:off x="10679906" y="2963288"/>
            <a:ext cx="1500188" cy="500063"/>
          </a:xfrm>
          <a:prstGeom prst="ellipse">
            <a:avLst/>
          </a:prstGeom>
          <a:noFill/>
          <a:ln w="41275"/>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9" name="TextBox 7">
            <a:extLst>
              <a:ext uri="{FF2B5EF4-FFF2-40B4-BE49-F238E27FC236}">
                <a16:creationId xmlns:a16="http://schemas.microsoft.com/office/drawing/2014/main" id="{58798518-75B8-3343-9F74-83528A517C7D}"/>
              </a:ext>
            </a:extLst>
          </p:cNvPr>
          <p:cNvSpPr txBox="1">
            <a:spLocks noChangeArrowheads="1"/>
          </p:cNvSpPr>
          <p:nvPr/>
        </p:nvSpPr>
        <p:spPr bwMode="auto">
          <a:xfrm>
            <a:off x="5783264" y="5227637"/>
            <a:ext cx="1343819" cy="646331"/>
          </a:xfrm>
          <a:prstGeom prst="rect">
            <a:avLst/>
          </a:prstGeom>
          <a:noFill/>
          <a:ln w="9525">
            <a:noFill/>
            <a:miter lim="800000"/>
            <a:headEnd/>
            <a:tailEnd/>
          </a:ln>
        </p:spPr>
        <p:txBody>
          <a:bodyPr wrap="square">
            <a:spAutoFit/>
          </a:bodyPr>
          <a:lstStyle/>
          <a:p>
            <a:pPr algn="ctr" defTabSz="457200"/>
            <a:r>
              <a:rPr lang="en-US" dirty="0" err="1">
                <a:latin typeface="Calibri" pitchFamily="34" charset="0"/>
              </a:rPr>
              <a:t>引子延長</a:t>
            </a:r>
            <a:r>
              <a:rPr lang="en-US" dirty="0">
                <a:latin typeface="Calibri" pitchFamily="34" charset="0"/>
              </a:rPr>
              <a:t> (68 to 72 °C)</a:t>
            </a:r>
          </a:p>
        </p:txBody>
      </p:sp>
      <p:sp>
        <p:nvSpPr>
          <p:cNvPr id="14" name="TextBox 5">
            <a:extLst>
              <a:ext uri="{FF2B5EF4-FFF2-40B4-BE49-F238E27FC236}">
                <a16:creationId xmlns:a16="http://schemas.microsoft.com/office/drawing/2014/main" id="{20FD857C-37EE-4E46-9892-BFFB2986C171}"/>
              </a:ext>
            </a:extLst>
          </p:cNvPr>
          <p:cNvSpPr txBox="1">
            <a:spLocks noChangeArrowheads="1"/>
          </p:cNvSpPr>
          <p:nvPr/>
        </p:nvSpPr>
        <p:spPr bwMode="auto">
          <a:xfrm>
            <a:off x="3853374" y="5218111"/>
            <a:ext cx="1343818" cy="646331"/>
          </a:xfrm>
          <a:prstGeom prst="rect">
            <a:avLst/>
          </a:prstGeom>
          <a:noFill/>
          <a:ln w="9525">
            <a:noFill/>
            <a:miter lim="800000"/>
            <a:headEnd/>
            <a:tailEnd/>
          </a:ln>
        </p:spPr>
        <p:txBody>
          <a:bodyPr wrap="square">
            <a:spAutoFit/>
          </a:bodyPr>
          <a:lstStyle/>
          <a:p>
            <a:pPr algn="ctr" defTabSz="457200"/>
            <a:r>
              <a:rPr lang="en-US" dirty="0" err="1">
                <a:latin typeface="Calibri" pitchFamily="34" charset="0"/>
              </a:rPr>
              <a:t>引子黏合</a:t>
            </a:r>
            <a:endParaRPr lang="en-US" dirty="0">
              <a:latin typeface="Calibri" pitchFamily="34" charset="0"/>
            </a:endParaRPr>
          </a:p>
          <a:p>
            <a:pPr algn="ctr" defTabSz="457200"/>
            <a:r>
              <a:rPr lang="en-US" dirty="0">
                <a:latin typeface="Calibri" pitchFamily="34" charset="0"/>
              </a:rPr>
              <a:t>(48 to 56 °C)</a:t>
            </a:r>
          </a:p>
        </p:txBody>
      </p:sp>
      <p:sp>
        <p:nvSpPr>
          <p:cNvPr id="15" name="TextBox 6">
            <a:extLst>
              <a:ext uri="{FF2B5EF4-FFF2-40B4-BE49-F238E27FC236}">
                <a16:creationId xmlns:a16="http://schemas.microsoft.com/office/drawing/2014/main" id="{55DB944A-82EC-ED4B-BC25-E6626E6256DF}"/>
              </a:ext>
            </a:extLst>
          </p:cNvPr>
          <p:cNvSpPr txBox="1">
            <a:spLocks noChangeArrowheads="1"/>
          </p:cNvSpPr>
          <p:nvPr/>
        </p:nvSpPr>
        <p:spPr bwMode="auto">
          <a:xfrm>
            <a:off x="1805667" y="5227637"/>
            <a:ext cx="1461636" cy="923330"/>
          </a:xfrm>
          <a:prstGeom prst="rect">
            <a:avLst/>
          </a:prstGeom>
          <a:noFill/>
          <a:ln w="9525">
            <a:noFill/>
            <a:miter lim="800000"/>
            <a:headEnd/>
            <a:tailEnd/>
          </a:ln>
        </p:spPr>
        <p:txBody>
          <a:bodyPr wrap="square">
            <a:spAutoFit/>
          </a:bodyPr>
          <a:lstStyle/>
          <a:p>
            <a:pPr algn="ctr" defTabSz="457200"/>
            <a:r>
              <a:rPr lang="en-US" dirty="0" err="1">
                <a:latin typeface="Calibri" pitchFamily="34" charset="0"/>
              </a:rPr>
              <a:t>變性</a:t>
            </a:r>
            <a:endParaRPr lang="en-US" dirty="0">
              <a:latin typeface="Calibri" pitchFamily="34" charset="0"/>
            </a:endParaRPr>
          </a:p>
          <a:p>
            <a:pPr algn="ctr" defTabSz="457200"/>
            <a:r>
              <a:rPr lang="en-US" dirty="0">
                <a:latin typeface="Calibri" pitchFamily="34" charset="0"/>
              </a:rPr>
              <a:t>(94 to 98°C)</a:t>
            </a:r>
          </a:p>
          <a:p>
            <a:pPr algn="ctr" defTabSz="457200"/>
            <a:endParaRPr lang="en-US" dirty="0">
              <a:latin typeface="Calibri" pitchFamily="34" charset="0"/>
            </a:endParaRPr>
          </a:p>
        </p:txBody>
      </p:sp>
    </p:spTree>
    <p:extLst>
      <p:ext uri="{BB962C8B-B14F-4D97-AF65-F5344CB8AC3E}">
        <p14:creationId xmlns:p14="http://schemas.microsoft.com/office/powerpoint/2010/main" val="4102970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4A1AE6-0C8D-1B9C-7244-A385E161959A}"/>
              </a:ext>
            </a:extLst>
          </p:cNvPr>
          <p:cNvSpPr txBox="1"/>
          <p:nvPr/>
        </p:nvSpPr>
        <p:spPr>
          <a:xfrm>
            <a:off x="1222468" y="1952346"/>
            <a:ext cx="7764371" cy="553998"/>
          </a:xfrm>
          <a:prstGeom prst="rect">
            <a:avLst/>
          </a:prstGeom>
          <a:noFill/>
        </p:spPr>
        <p:txBody>
          <a:bodyPr wrap="square" rtlCol="0">
            <a:spAutoFit/>
          </a:bodyPr>
          <a:lstStyle/>
          <a:p>
            <a:r>
              <a:rPr lang="en-US" sz="3000" b="1" dirty="0">
                <a:solidFill>
                  <a:srgbClr val="FFC000"/>
                </a:solidFill>
                <a:latin typeface="+mn-ea"/>
              </a:rPr>
              <a:t>mt COI</a:t>
            </a:r>
            <a:r>
              <a:rPr lang="en-US" sz="3000" b="1" dirty="0">
                <a:latin typeface="+mn-ea"/>
              </a:rPr>
              <a:t>：PCR </a:t>
            </a:r>
            <a:r>
              <a:rPr lang="zh-HK" altLang="en-US" sz="3000" b="1" dirty="0">
                <a:latin typeface="+mn-ea"/>
              </a:rPr>
              <a:t>的目標區域</a:t>
            </a:r>
            <a:endParaRPr lang="en-US" sz="3000" dirty="0">
              <a:latin typeface="+mn-ea"/>
            </a:endParaRPr>
          </a:p>
        </p:txBody>
      </p:sp>
      <p:sp>
        <p:nvSpPr>
          <p:cNvPr id="4" name="TextBox 3">
            <a:extLst>
              <a:ext uri="{FF2B5EF4-FFF2-40B4-BE49-F238E27FC236}">
                <a16:creationId xmlns:a16="http://schemas.microsoft.com/office/drawing/2014/main" id="{31E759FE-C115-59D2-8770-43422BCB472C}"/>
              </a:ext>
            </a:extLst>
          </p:cNvPr>
          <p:cNvSpPr txBox="1"/>
          <p:nvPr/>
        </p:nvSpPr>
        <p:spPr>
          <a:xfrm>
            <a:off x="1185864" y="2913757"/>
            <a:ext cx="9601200" cy="1015663"/>
          </a:xfrm>
          <a:prstGeom prst="rect">
            <a:avLst/>
          </a:prstGeom>
          <a:noFill/>
        </p:spPr>
        <p:txBody>
          <a:bodyPr wrap="square" rtlCol="0">
            <a:spAutoFit/>
          </a:bodyPr>
          <a:lstStyle/>
          <a:p>
            <a:r>
              <a:rPr lang="en-US" sz="3000" b="1" dirty="0" err="1">
                <a:solidFill>
                  <a:srgbClr val="FF0000"/>
                </a:solidFill>
                <a:latin typeface="+mn-ea"/>
              </a:rPr>
              <a:t>陽性對照</a:t>
            </a:r>
            <a:r>
              <a:rPr lang="en-US" sz="3000" b="1" dirty="0">
                <a:latin typeface="+mn-ea"/>
              </a:rPr>
              <a:t>：</a:t>
            </a:r>
            <a:r>
              <a:rPr lang="zh-HK" altLang="en-US" sz="3000" b="1" dirty="0">
                <a:latin typeface="+mn-ea"/>
              </a:rPr>
              <a:t>顯示 </a:t>
            </a:r>
            <a:r>
              <a:rPr lang="en-US" sz="3000" b="1" dirty="0">
                <a:latin typeface="+mn-ea"/>
              </a:rPr>
              <a:t>PCR </a:t>
            </a:r>
            <a:r>
              <a:rPr lang="zh-HK" altLang="en-US" sz="3000" b="1" dirty="0">
                <a:latin typeface="+mn-ea"/>
              </a:rPr>
              <a:t>條件適合擴增，例如包含所有需要的試劑（使用“品質好”的</a:t>
            </a:r>
            <a:r>
              <a:rPr lang="en-US" sz="3000" b="1" dirty="0">
                <a:latin typeface="+mn-ea"/>
              </a:rPr>
              <a:t>DNA）</a:t>
            </a:r>
            <a:endParaRPr lang="en-US" sz="3000" dirty="0">
              <a:latin typeface="+mn-ea"/>
            </a:endParaRPr>
          </a:p>
        </p:txBody>
      </p:sp>
      <p:sp>
        <p:nvSpPr>
          <p:cNvPr id="5" name="TextBox 4">
            <a:extLst>
              <a:ext uri="{FF2B5EF4-FFF2-40B4-BE49-F238E27FC236}">
                <a16:creationId xmlns:a16="http://schemas.microsoft.com/office/drawing/2014/main" id="{920A88D7-6650-359A-177E-9A219EFBBD2F}"/>
              </a:ext>
            </a:extLst>
          </p:cNvPr>
          <p:cNvSpPr txBox="1"/>
          <p:nvPr/>
        </p:nvSpPr>
        <p:spPr>
          <a:xfrm>
            <a:off x="1185864" y="4411704"/>
            <a:ext cx="7764371" cy="553998"/>
          </a:xfrm>
          <a:prstGeom prst="rect">
            <a:avLst/>
          </a:prstGeom>
          <a:noFill/>
        </p:spPr>
        <p:txBody>
          <a:bodyPr wrap="square" rtlCol="0">
            <a:spAutoFit/>
          </a:bodyPr>
          <a:lstStyle/>
          <a:p>
            <a:r>
              <a:rPr lang="en-US" sz="3000" b="1" dirty="0" err="1">
                <a:solidFill>
                  <a:srgbClr val="0070C0"/>
                </a:solidFill>
                <a:latin typeface="+mn-ea"/>
              </a:rPr>
              <a:t>陰性對照</a:t>
            </a:r>
            <a:r>
              <a:rPr lang="en-US" sz="3000" b="1" dirty="0">
                <a:latin typeface="+mn-ea"/>
              </a:rPr>
              <a:t>：</a:t>
            </a:r>
            <a:r>
              <a:rPr lang="zh-HK" altLang="en-US" sz="3000" b="1" dirty="0">
                <a:latin typeface="+mn-ea"/>
              </a:rPr>
              <a:t>顯示是否存在樣本污染問題</a:t>
            </a:r>
            <a:endParaRPr lang="en-US" sz="3000" dirty="0">
              <a:latin typeface="+mn-ea"/>
            </a:endParaRPr>
          </a:p>
        </p:txBody>
      </p:sp>
      <p:sp>
        <p:nvSpPr>
          <p:cNvPr id="7" name="Title 4">
            <a:extLst>
              <a:ext uri="{FF2B5EF4-FFF2-40B4-BE49-F238E27FC236}">
                <a16:creationId xmlns:a16="http://schemas.microsoft.com/office/drawing/2014/main" id="{ECA183A1-8586-D24D-6083-F411AA88FEAB}"/>
              </a:ext>
            </a:extLst>
          </p:cNvPr>
          <p:cNvSpPr txBox="1">
            <a:spLocks/>
          </p:cNvSpPr>
          <p:nvPr/>
        </p:nvSpPr>
        <p:spPr>
          <a:xfrm>
            <a:off x="5268686" y="721706"/>
            <a:ext cx="10515600" cy="132556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n-US" b="1">
                <a:ea typeface="新細明體" pitchFamily="18" charset="-120"/>
              </a:rPr>
              <a:t>PCR</a:t>
            </a:r>
            <a:endParaRPr lang="en-US" b="1" dirty="0">
              <a:ea typeface="新細明體" pitchFamily="18" charset="-120"/>
            </a:endParaRPr>
          </a:p>
        </p:txBody>
      </p:sp>
    </p:spTree>
    <p:extLst>
      <p:ext uri="{BB962C8B-B14F-4D97-AF65-F5344CB8AC3E}">
        <p14:creationId xmlns:p14="http://schemas.microsoft.com/office/powerpoint/2010/main" val="773192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F4EB5C-ED25-4675-8255-2F5B12CFFC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514EC6E-A557-42A2-BCDC-3ABFFC5E56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905482C9-EB42-4BFE-95BF-7FD661F076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7539E646-A625-4A26-86ED-BD90EDD329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39171204-6A50-40E1-B631-84CEDFC939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C973F6-5187-412F-AACC-6E3FF8A6A1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628" y="496959"/>
            <a:ext cx="1106164" cy="585973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D11AE14F-1B7E-41E6-B579-2F71D13503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2856" y="496958"/>
            <a:ext cx="9961047" cy="3678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582497D6-C6E5-B186-ED2F-3FE92445AB82}"/>
              </a:ext>
            </a:extLst>
          </p:cNvPr>
          <p:cNvSpPr>
            <a:spLocks noGrp="1"/>
          </p:cNvSpPr>
          <p:nvPr>
            <p:ph type="title"/>
          </p:nvPr>
        </p:nvSpPr>
        <p:spPr>
          <a:xfrm>
            <a:off x="1893715" y="708498"/>
            <a:ext cx="7574507" cy="3330055"/>
          </a:xfrm>
        </p:spPr>
        <p:txBody>
          <a:bodyPr vert="horz" lIns="91440" tIns="45720" rIns="91440" bIns="45720" rtlCol="0" anchor="ctr">
            <a:normAutofit/>
          </a:bodyPr>
          <a:lstStyle/>
          <a:p>
            <a:r>
              <a:rPr lang="en-US" sz="6000" b="0" kern="1200" cap="all">
                <a:solidFill>
                  <a:srgbClr val="FFFFFF"/>
                </a:solidFill>
                <a:latin typeface="+mj-lt"/>
                <a:ea typeface="+mj-ea"/>
                <a:cs typeface="+mj-cs"/>
              </a:rPr>
              <a:t>凝膠電泳</a:t>
            </a:r>
          </a:p>
        </p:txBody>
      </p:sp>
      <p:sp>
        <p:nvSpPr>
          <p:cNvPr id="24" name="Rectangle 23">
            <a:extLst>
              <a:ext uri="{FF2B5EF4-FFF2-40B4-BE49-F238E27FC236}">
                <a16:creationId xmlns:a16="http://schemas.microsoft.com/office/drawing/2014/main" id="{752BB805-F7B7-4B80-A1C5-385D4DAF7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2789" y="4284212"/>
            <a:ext cx="9961115" cy="2072481"/>
          </a:xfrm>
          <a:prstGeom prst="rect">
            <a:avLst/>
          </a:prstGeom>
          <a:solidFill>
            <a:srgbClr val="6C7781">
              <a:alpha val="80000"/>
            </a:srgbClr>
          </a:solidFill>
          <a:ln>
            <a:noFill/>
          </a:ln>
          <a:effectLst/>
        </p:spPr>
        <p:style>
          <a:lnRef idx="1">
            <a:schemeClr val="accent1"/>
          </a:lnRef>
          <a:fillRef idx="3">
            <a:schemeClr val="accent1"/>
          </a:fillRef>
          <a:effectRef idx="2">
            <a:schemeClr val="accent1"/>
          </a:effectRef>
          <a:fontRef idx="minor">
            <a:schemeClr val="lt1"/>
          </a:fontRef>
        </p:style>
      </p:sp>
      <p:sp>
        <p:nvSpPr>
          <p:cNvPr id="5" name="Text Placeholder 4">
            <a:extLst>
              <a:ext uri="{FF2B5EF4-FFF2-40B4-BE49-F238E27FC236}">
                <a16:creationId xmlns:a16="http://schemas.microsoft.com/office/drawing/2014/main" id="{252AD450-5C92-B718-8CBF-06D4B5A0BE84}"/>
              </a:ext>
            </a:extLst>
          </p:cNvPr>
          <p:cNvSpPr>
            <a:spLocks noGrp="1"/>
          </p:cNvSpPr>
          <p:nvPr>
            <p:ph type="body" idx="1"/>
          </p:nvPr>
        </p:nvSpPr>
        <p:spPr>
          <a:xfrm>
            <a:off x="1893715" y="4502576"/>
            <a:ext cx="7574507" cy="1640983"/>
          </a:xfrm>
        </p:spPr>
        <p:txBody>
          <a:bodyPr vert="horz" lIns="91440" tIns="45720" rIns="91440" bIns="45720" rtlCol="0" anchor="t">
            <a:normAutofit/>
          </a:bodyPr>
          <a:lstStyle/>
          <a:p>
            <a:endParaRPr lang="en-US" sz="3200">
              <a:solidFill>
                <a:srgbClr val="FFFFFF"/>
              </a:solidFill>
            </a:endParaRPr>
          </a:p>
        </p:txBody>
      </p:sp>
    </p:spTree>
    <p:extLst>
      <p:ext uri="{BB962C8B-B14F-4D97-AF65-F5344CB8AC3E}">
        <p14:creationId xmlns:p14="http://schemas.microsoft.com/office/powerpoint/2010/main" val="964814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38" name="Rectangle 8221">
            <a:extLst>
              <a:ext uri="{FF2B5EF4-FFF2-40B4-BE49-F238E27FC236}">
                <a16:creationId xmlns:a16="http://schemas.microsoft.com/office/drawing/2014/main" id="{2AD936F5-D47C-418E-957B-E67FE0AB79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Criminal Interview">
            <a:extLst>
              <a:ext uri="{FF2B5EF4-FFF2-40B4-BE49-F238E27FC236}">
                <a16:creationId xmlns:a16="http://schemas.microsoft.com/office/drawing/2014/main" id="{4BB66A5D-A962-081F-9070-539CF3D2E1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753"/>
          <a:stretch/>
        </p:blipFill>
        <p:spPr bwMode="auto">
          <a:xfrm>
            <a:off x="8124609" y="453642"/>
            <a:ext cx="3615106" cy="3973873"/>
          </a:xfrm>
          <a:prstGeom prst="rect">
            <a:avLst/>
          </a:prstGeom>
          <a:noFill/>
          <a:extLst>
            <a:ext uri="{909E8E84-426E-40DD-AFC4-6F175D3DCCD1}">
              <a14:hiddenFill xmlns:a14="http://schemas.microsoft.com/office/drawing/2010/main">
                <a:solidFill>
                  <a:srgbClr val="FFFFFF"/>
                </a:solidFill>
              </a14:hiddenFill>
            </a:ext>
          </a:extLst>
        </p:spPr>
      </p:pic>
      <p:sp>
        <p:nvSpPr>
          <p:cNvPr id="8239" name="Rectangle 8223">
            <a:extLst>
              <a:ext uri="{FF2B5EF4-FFF2-40B4-BE49-F238E27FC236}">
                <a16:creationId xmlns:a16="http://schemas.microsoft.com/office/drawing/2014/main" id="{E383D63D-AFF6-450E-9563-88C596AE6E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8240" name="Rectangle 8225">
            <a:extLst>
              <a:ext uri="{FF2B5EF4-FFF2-40B4-BE49-F238E27FC236}">
                <a16:creationId xmlns:a16="http://schemas.microsoft.com/office/drawing/2014/main" id="{1E16AD71-390C-4868-A5FB-5EB0874371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241" name="Rectangle 8227">
            <a:extLst>
              <a:ext uri="{FF2B5EF4-FFF2-40B4-BE49-F238E27FC236}">
                <a16:creationId xmlns:a16="http://schemas.microsoft.com/office/drawing/2014/main" id="{831BE33D-0E67-4BB0-8A1B-581C9F3C48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8242" name="Rectangle 8229">
            <a:extLst>
              <a:ext uri="{FF2B5EF4-FFF2-40B4-BE49-F238E27FC236}">
                <a16:creationId xmlns:a16="http://schemas.microsoft.com/office/drawing/2014/main" id="{FC428F49-D716-4BA1-9E15-BCC588E965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5" y="619432"/>
            <a:ext cx="3697570" cy="5771133"/>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7BCFB6-6B36-54BB-14BB-E18F7015869B}"/>
              </a:ext>
            </a:extLst>
          </p:cNvPr>
          <p:cNvSpPr>
            <a:spLocks noGrp="1"/>
          </p:cNvSpPr>
          <p:nvPr>
            <p:ph type="title"/>
          </p:nvPr>
        </p:nvSpPr>
        <p:spPr>
          <a:xfrm>
            <a:off x="581192" y="702155"/>
            <a:ext cx="3433547" cy="1366281"/>
          </a:xfrm>
        </p:spPr>
        <p:txBody>
          <a:bodyPr>
            <a:normAutofit/>
          </a:bodyPr>
          <a:lstStyle/>
          <a:p>
            <a:r>
              <a:rPr lang="en-US" dirty="0" err="1">
                <a:solidFill>
                  <a:srgbClr val="FFFFFF"/>
                </a:solidFill>
              </a:rPr>
              <a:t>在凶案現場</a:t>
            </a:r>
            <a:r>
              <a:rPr lang="en-US" dirty="0">
                <a:solidFill>
                  <a:srgbClr val="FFFFFF"/>
                </a:solidFill>
              </a:rPr>
              <a:t>…</a:t>
            </a:r>
          </a:p>
        </p:txBody>
      </p:sp>
      <p:sp>
        <p:nvSpPr>
          <p:cNvPr id="3" name="Content Placeholder 2">
            <a:extLst>
              <a:ext uri="{FF2B5EF4-FFF2-40B4-BE49-F238E27FC236}">
                <a16:creationId xmlns:a16="http://schemas.microsoft.com/office/drawing/2014/main" id="{D2BC82F4-601E-871A-901A-C47ADAA4BC6C}"/>
              </a:ext>
            </a:extLst>
          </p:cNvPr>
          <p:cNvSpPr>
            <a:spLocks noGrp="1"/>
          </p:cNvSpPr>
          <p:nvPr>
            <p:ph idx="1"/>
          </p:nvPr>
        </p:nvSpPr>
        <p:spPr>
          <a:xfrm>
            <a:off x="661361" y="2335388"/>
            <a:ext cx="3221427" cy="3523411"/>
          </a:xfrm>
        </p:spPr>
        <p:txBody>
          <a:bodyPr>
            <a:normAutofit/>
          </a:bodyPr>
          <a:lstStyle/>
          <a:p>
            <a:r>
              <a:rPr lang="en-US" sz="2000" dirty="0" err="1">
                <a:solidFill>
                  <a:srgbClr val="FFFFFF"/>
                </a:solidFill>
              </a:rPr>
              <a:t>沒有人證</a:t>
            </a:r>
            <a:r>
              <a:rPr lang="en-US" sz="2000" dirty="0">
                <a:solidFill>
                  <a:srgbClr val="FFFFFF"/>
                </a:solidFill>
              </a:rPr>
              <a:t>…</a:t>
            </a:r>
          </a:p>
          <a:p>
            <a:r>
              <a:rPr lang="en-US" sz="2000" dirty="0" err="1">
                <a:solidFill>
                  <a:srgbClr val="FFFFFF"/>
                </a:solidFill>
              </a:rPr>
              <a:t>沒有物證</a:t>
            </a:r>
            <a:r>
              <a:rPr lang="en-US" sz="2000" dirty="0">
                <a:solidFill>
                  <a:srgbClr val="FFFFFF"/>
                </a:solidFill>
              </a:rPr>
              <a:t>…</a:t>
            </a:r>
          </a:p>
          <a:p>
            <a:r>
              <a:rPr lang="en-US" sz="2000" dirty="0" err="1">
                <a:solidFill>
                  <a:srgbClr val="FFFFFF"/>
                </a:solidFill>
              </a:rPr>
              <a:t>沒有指模</a:t>
            </a:r>
            <a:r>
              <a:rPr lang="en-US" sz="2000" dirty="0">
                <a:solidFill>
                  <a:srgbClr val="FFFFFF"/>
                </a:solidFill>
              </a:rPr>
              <a:t>…</a:t>
            </a:r>
          </a:p>
          <a:p>
            <a:pPr marL="0" indent="0">
              <a:buNone/>
            </a:pPr>
            <a:endParaRPr lang="en-US" sz="2000" dirty="0">
              <a:solidFill>
                <a:srgbClr val="FFFFFF"/>
              </a:solidFill>
            </a:endParaRPr>
          </a:p>
          <a:p>
            <a:pPr marL="0" indent="0">
              <a:buNone/>
            </a:pPr>
            <a:r>
              <a:rPr lang="en-US" sz="2000" dirty="0" err="1">
                <a:solidFill>
                  <a:srgbClr val="FFFFFF"/>
                </a:solidFill>
              </a:rPr>
              <a:t>你有的只是</a:t>
            </a:r>
            <a:r>
              <a:rPr lang="en-US" sz="2000" dirty="0" err="1">
                <a:solidFill>
                  <a:srgbClr val="FFFF00"/>
                </a:solidFill>
              </a:rPr>
              <a:t>一條毛</a:t>
            </a:r>
            <a:r>
              <a:rPr lang="en-US" sz="2000" dirty="0">
                <a:solidFill>
                  <a:srgbClr val="FFFFFF"/>
                </a:solidFill>
              </a:rPr>
              <a:t>…</a:t>
            </a:r>
          </a:p>
          <a:p>
            <a:pPr marL="0" indent="0">
              <a:buNone/>
            </a:pPr>
            <a:r>
              <a:rPr lang="en-US" sz="2000" dirty="0" err="1">
                <a:solidFill>
                  <a:srgbClr val="FFFFFF"/>
                </a:solidFill>
              </a:rPr>
              <a:t>你能找到兇手嗎</a:t>
            </a:r>
            <a:r>
              <a:rPr lang="en-US" sz="2000" dirty="0">
                <a:solidFill>
                  <a:srgbClr val="FFFFFF"/>
                </a:solidFill>
              </a:rPr>
              <a:t>？</a:t>
            </a:r>
          </a:p>
        </p:txBody>
      </p:sp>
      <p:pic>
        <p:nvPicPr>
          <p:cNvPr id="4" name="Picture 3" descr="A close-up of some yarn&#10;&#10;Description automatically generated with low confidence">
            <a:extLst>
              <a:ext uri="{FF2B5EF4-FFF2-40B4-BE49-F238E27FC236}">
                <a16:creationId xmlns:a16="http://schemas.microsoft.com/office/drawing/2014/main" id="{8DD74CCA-E14F-4A30-7984-4D56BF913317}"/>
              </a:ext>
            </a:extLst>
          </p:cNvPr>
          <p:cNvPicPr>
            <a:picLocks noChangeAspect="1"/>
          </p:cNvPicPr>
          <p:nvPr/>
        </p:nvPicPr>
        <p:blipFill rotWithShape="1">
          <a:blip r:embed="rId4"/>
          <a:srcRect l="13676" r="13483" b="-2"/>
          <a:stretch/>
        </p:blipFill>
        <p:spPr>
          <a:xfrm>
            <a:off x="4241827" y="619432"/>
            <a:ext cx="3703320" cy="2847165"/>
          </a:xfrm>
          <a:prstGeom prst="rect">
            <a:avLst/>
          </a:prstGeom>
        </p:spPr>
      </p:pic>
      <p:cxnSp>
        <p:nvCxnSpPr>
          <p:cNvPr id="10" name="Straight Connector 9">
            <a:extLst>
              <a:ext uri="{FF2B5EF4-FFF2-40B4-BE49-F238E27FC236}">
                <a16:creationId xmlns:a16="http://schemas.microsoft.com/office/drawing/2014/main" id="{CE6A2103-AC57-88D6-E753-51076DF3EF4D}"/>
              </a:ext>
            </a:extLst>
          </p:cNvPr>
          <p:cNvCxnSpPr/>
          <p:nvPr/>
        </p:nvCxnSpPr>
        <p:spPr>
          <a:xfrm flipH="1">
            <a:off x="4241821" y="548640"/>
            <a:ext cx="3703320" cy="288036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75DB36A-4504-4754-F34F-8FAD268C7ACC}"/>
              </a:ext>
            </a:extLst>
          </p:cNvPr>
          <p:cNvCxnSpPr/>
          <p:nvPr/>
        </p:nvCxnSpPr>
        <p:spPr>
          <a:xfrm flipH="1">
            <a:off x="7945141" y="502920"/>
            <a:ext cx="3703320" cy="288036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8" name="Picture 4" descr="Image result for collecting forensic hair">
            <a:extLst>
              <a:ext uri="{FF2B5EF4-FFF2-40B4-BE49-F238E27FC236}">
                <a16:creationId xmlns:a16="http://schemas.microsoft.com/office/drawing/2014/main" id="{48014985-C39C-75E5-358A-9217693AE6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6508" y="3579953"/>
            <a:ext cx="3601034" cy="28027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rime scesne chalk">
            <a:extLst>
              <a:ext uri="{FF2B5EF4-FFF2-40B4-BE49-F238E27FC236}">
                <a16:creationId xmlns:a16="http://schemas.microsoft.com/office/drawing/2014/main" id="{23D39ACF-FF36-4CC5-014E-01D40D7AE31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892"/>
          <a:stretch/>
        </p:blipFill>
        <p:spPr bwMode="auto">
          <a:xfrm>
            <a:off x="8083377" y="3504999"/>
            <a:ext cx="3697570" cy="2850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351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9" descr="A close-up of a syringe&#10;&#10;Description automatically generated with medium confidence">
            <a:extLst>
              <a:ext uri="{FF2B5EF4-FFF2-40B4-BE49-F238E27FC236}">
                <a16:creationId xmlns:a16="http://schemas.microsoft.com/office/drawing/2014/main" id="{F9809AA3-5ED4-9A85-D0AE-7590D9E4C516}"/>
              </a:ext>
            </a:extLst>
          </p:cNvPr>
          <p:cNvPicPr>
            <a:picLocks noChangeAspect="1"/>
          </p:cNvPicPr>
          <p:nvPr/>
        </p:nvPicPr>
        <p:blipFill rotWithShape="1">
          <a:blip r:embed="rId3"/>
          <a:srcRect t="25000"/>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9831CBB7-4817-4B54-A7F9-0AE2D0C478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029" y="457200"/>
            <a:ext cx="5010912"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96BC321D-B05F-4857-8880-97F61B9B78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791" y="601200"/>
            <a:ext cx="5009388"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685B518-B22D-490C-8B95-664A44FE86F4}"/>
              </a:ext>
            </a:extLst>
          </p:cNvPr>
          <p:cNvSpPr>
            <a:spLocks noGrp="1"/>
          </p:cNvSpPr>
          <p:nvPr>
            <p:ph type="title"/>
          </p:nvPr>
        </p:nvSpPr>
        <p:spPr>
          <a:xfrm>
            <a:off x="6966184" y="938022"/>
            <a:ext cx="4389261" cy="1188720"/>
          </a:xfrm>
        </p:spPr>
        <p:txBody>
          <a:bodyPr>
            <a:normAutofit/>
          </a:bodyPr>
          <a:lstStyle/>
          <a:p>
            <a:endParaRPr lang="en-US">
              <a:solidFill>
                <a:srgbClr val="FFFFFF"/>
              </a:solidFill>
            </a:endParaRPr>
          </a:p>
        </p:txBody>
      </p:sp>
      <p:sp>
        <p:nvSpPr>
          <p:cNvPr id="3" name="Content Placeholder 2">
            <a:extLst>
              <a:ext uri="{FF2B5EF4-FFF2-40B4-BE49-F238E27FC236}">
                <a16:creationId xmlns:a16="http://schemas.microsoft.com/office/drawing/2014/main" id="{8C075F01-9E97-4666-4D40-291434A7A60C}"/>
              </a:ext>
            </a:extLst>
          </p:cNvPr>
          <p:cNvSpPr>
            <a:spLocks noGrp="1"/>
          </p:cNvSpPr>
          <p:nvPr>
            <p:ph idx="1"/>
          </p:nvPr>
        </p:nvSpPr>
        <p:spPr>
          <a:xfrm>
            <a:off x="6966184" y="2340865"/>
            <a:ext cx="4389262" cy="3788474"/>
          </a:xfrm>
        </p:spPr>
        <p:txBody>
          <a:bodyPr>
            <a:normAutofit/>
          </a:bodyPr>
          <a:lstStyle/>
          <a:p>
            <a:pPr marL="0" indent="0">
              <a:buNone/>
            </a:pPr>
            <a:r>
              <a:rPr lang="en-US" sz="3600" b="1" dirty="0" err="1">
                <a:solidFill>
                  <a:srgbClr val="FFFFFF"/>
                </a:solidFill>
              </a:rPr>
              <a:t>DNA帶有遺傳訊息，我們有什麼方法去</a:t>
            </a:r>
            <a:r>
              <a:rPr lang="en-US" sz="3600" b="1" dirty="0" err="1">
                <a:solidFill>
                  <a:schemeClr val="accent2">
                    <a:lumMod val="60000"/>
                    <a:lumOff val="40000"/>
                  </a:schemeClr>
                </a:solidFill>
              </a:rPr>
              <a:t>讀取</a:t>
            </a:r>
            <a:r>
              <a:rPr lang="en-US" sz="3600" b="1" dirty="0" err="1">
                <a:solidFill>
                  <a:srgbClr val="FFFFFF"/>
                </a:solidFill>
              </a:rPr>
              <a:t>當中的訊息</a:t>
            </a:r>
            <a:r>
              <a:rPr lang="en-US" sz="3600" b="1" dirty="0">
                <a:solidFill>
                  <a:srgbClr val="FFFFFF"/>
                </a:solidFill>
              </a:rPr>
              <a:t>？</a:t>
            </a:r>
          </a:p>
        </p:txBody>
      </p:sp>
    </p:spTree>
    <p:extLst>
      <p:ext uri="{BB962C8B-B14F-4D97-AF65-F5344CB8AC3E}">
        <p14:creationId xmlns:p14="http://schemas.microsoft.com/office/powerpoint/2010/main" val="79285746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el Electrophoresis • MiniOne Systems">
            <a:extLst>
              <a:ext uri="{FF2B5EF4-FFF2-40B4-BE49-F238E27FC236}">
                <a16:creationId xmlns:a16="http://schemas.microsoft.com/office/drawing/2014/main" id="{DCB5ED3B-4C01-04D2-66ED-CDAF170581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63" r="10020"/>
          <a:stretch/>
        </p:blipFill>
        <p:spPr bwMode="auto">
          <a:xfrm>
            <a:off x="0" y="0"/>
            <a:ext cx="12192000" cy="6947661"/>
          </a:xfrm>
          <a:prstGeom prst="rect">
            <a:avLst/>
          </a:prstGeom>
          <a:noFill/>
          <a:extLst>
            <a:ext uri="{909E8E84-426E-40DD-AFC4-6F175D3DCCD1}">
              <a14:hiddenFill xmlns:a14="http://schemas.microsoft.com/office/drawing/2010/main">
                <a:solidFill>
                  <a:srgbClr val="FFFFFF"/>
                </a:solidFill>
              </a14:hiddenFill>
            </a:ext>
          </a:extLst>
        </p:spPr>
      </p:pic>
      <p:sp>
        <p:nvSpPr>
          <p:cNvPr id="3" name="內容版面配置區 2">
            <a:extLst>
              <a:ext uri="{FF2B5EF4-FFF2-40B4-BE49-F238E27FC236}">
                <a16:creationId xmlns:a16="http://schemas.microsoft.com/office/drawing/2014/main" id="{7F9BD723-AAF9-08F5-ABA0-421F0DF47EA2}"/>
              </a:ext>
            </a:extLst>
          </p:cNvPr>
          <p:cNvSpPr>
            <a:spLocks noGrp="1"/>
          </p:cNvSpPr>
          <p:nvPr>
            <p:ph idx="1"/>
          </p:nvPr>
        </p:nvSpPr>
        <p:spPr/>
        <p:txBody>
          <a:bodyPr>
            <a:normAutofit/>
          </a:bodyPr>
          <a:lstStyle/>
          <a:p>
            <a:r>
              <a:rPr kumimoji="1" lang="zh-HK" altLang="en-US" sz="2800" b="1" dirty="0">
                <a:solidFill>
                  <a:schemeClr val="bg1"/>
                </a:solidFill>
              </a:rPr>
              <a:t>生物技術</a:t>
            </a:r>
            <a:endParaRPr kumimoji="1" lang="en-US" altLang="zh-HK" sz="2800" b="1" dirty="0">
              <a:solidFill>
                <a:schemeClr val="bg1"/>
              </a:solidFill>
            </a:endParaRPr>
          </a:p>
          <a:p>
            <a:r>
              <a:rPr kumimoji="1" lang="zh-HK" altLang="en-HK" sz="2800" b="1" dirty="0">
                <a:solidFill>
                  <a:schemeClr val="bg1"/>
                </a:solidFill>
              </a:rPr>
              <a:t>把</a:t>
            </a:r>
            <a:r>
              <a:rPr kumimoji="1" lang="en-HK" altLang="zh-HK" sz="2800" b="1" dirty="0">
                <a:solidFill>
                  <a:schemeClr val="bg1"/>
                </a:solidFill>
              </a:rPr>
              <a:t>DNA</a:t>
            </a:r>
            <a:r>
              <a:rPr kumimoji="1" lang="zh-HK" altLang="en-HK" sz="2800" b="1" dirty="0">
                <a:solidFill>
                  <a:schemeClr val="bg1"/>
                </a:solidFill>
              </a:rPr>
              <a:t>片段</a:t>
            </a:r>
            <a:r>
              <a:rPr kumimoji="1" lang="zh-HK" altLang="en-US" sz="2800" b="1" dirty="0">
                <a:solidFill>
                  <a:schemeClr val="bg1"/>
                </a:solidFill>
              </a:rPr>
              <a:t>按照</a:t>
            </a:r>
            <a:r>
              <a:rPr kumimoji="1" lang="zh-HK" altLang="en-HK" sz="2800" b="1" dirty="0">
                <a:solidFill>
                  <a:schemeClr val="bg1"/>
                </a:solidFill>
              </a:rPr>
              <a:t>不同大小分離</a:t>
            </a:r>
            <a:endParaRPr kumimoji="1" lang="en-US" altLang="zh-HK" sz="2800" b="1" dirty="0">
              <a:solidFill>
                <a:schemeClr val="bg1"/>
              </a:solidFill>
            </a:endParaRPr>
          </a:p>
          <a:p>
            <a:endParaRPr kumimoji="1" lang="zh-HK" altLang="en-US" sz="2800" b="1" dirty="0">
              <a:solidFill>
                <a:schemeClr val="bg1"/>
              </a:solidFill>
            </a:endParaRPr>
          </a:p>
        </p:txBody>
      </p:sp>
      <p:sp>
        <p:nvSpPr>
          <p:cNvPr id="7" name="標題 6">
            <a:extLst>
              <a:ext uri="{FF2B5EF4-FFF2-40B4-BE49-F238E27FC236}">
                <a16:creationId xmlns:a16="http://schemas.microsoft.com/office/drawing/2014/main" id="{C6EA1D8D-9A6C-2641-4030-E8251131BC7B}"/>
              </a:ext>
            </a:extLst>
          </p:cNvPr>
          <p:cNvSpPr>
            <a:spLocks noGrp="1"/>
          </p:cNvSpPr>
          <p:nvPr>
            <p:ph type="title"/>
          </p:nvPr>
        </p:nvSpPr>
        <p:spPr/>
        <p:txBody>
          <a:bodyPr/>
          <a:lstStyle/>
          <a:p>
            <a:endParaRPr lang="zh-HK" altLang="en-US" dirty="0"/>
          </a:p>
        </p:txBody>
      </p:sp>
      <p:sp>
        <p:nvSpPr>
          <p:cNvPr id="8" name="文字方塊 7">
            <a:extLst>
              <a:ext uri="{FF2B5EF4-FFF2-40B4-BE49-F238E27FC236}">
                <a16:creationId xmlns:a16="http://schemas.microsoft.com/office/drawing/2014/main" id="{1C17B5BE-53B6-12CB-AF98-3515EF03DB10}"/>
              </a:ext>
            </a:extLst>
          </p:cNvPr>
          <p:cNvSpPr txBox="1"/>
          <p:nvPr/>
        </p:nvSpPr>
        <p:spPr>
          <a:xfrm>
            <a:off x="3912079" y="706833"/>
            <a:ext cx="6098874" cy="1323439"/>
          </a:xfrm>
          <a:prstGeom prst="rect">
            <a:avLst/>
          </a:prstGeom>
          <a:noFill/>
        </p:spPr>
        <p:txBody>
          <a:bodyPr wrap="square">
            <a:spAutoFit/>
          </a:bodyPr>
          <a:lstStyle/>
          <a:p>
            <a:r>
              <a:rPr lang="en-US" altLang="zh-HK" sz="8000" b="1" dirty="0" err="1">
                <a:solidFill>
                  <a:schemeClr val="bg1"/>
                </a:solidFill>
              </a:rPr>
              <a:t>凝膠</a:t>
            </a:r>
            <a:r>
              <a:rPr lang="en-US" altLang="zh-HK" sz="8000" b="1" dirty="0" err="1">
                <a:solidFill>
                  <a:srgbClr val="FFFF00"/>
                </a:solidFill>
              </a:rPr>
              <a:t>電泳</a:t>
            </a:r>
            <a:endParaRPr lang="zh-HK" altLang="en-US" sz="8000" b="1" dirty="0">
              <a:solidFill>
                <a:srgbClr val="FFFF00"/>
              </a:solidFill>
            </a:endParaRPr>
          </a:p>
        </p:txBody>
      </p:sp>
    </p:spTree>
    <p:extLst>
      <p:ext uri="{BB962C8B-B14F-4D97-AF65-F5344CB8AC3E}">
        <p14:creationId xmlns:p14="http://schemas.microsoft.com/office/powerpoint/2010/main" val="2488054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09" name="Rectangle 2108">
            <a:extLst>
              <a:ext uri="{FF2B5EF4-FFF2-40B4-BE49-F238E27FC236}">
                <a16:creationId xmlns:a16="http://schemas.microsoft.com/office/drawing/2014/main" id="{2AD936F5-D47C-418E-957B-E67FE0AB79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1" name="Rectangle 2110">
            <a:extLst>
              <a:ext uri="{FF2B5EF4-FFF2-40B4-BE49-F238E27FC236}">
                <a16:creationId xmlns:a16="http://schemas.microsoft.com/office/drawing/2014/main" id="{E383D63D-AFF6-450E-9563-88C596AE6E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13" name="Rectangle 2112">
            <a:extLst>
              <a:ext uri="{FF2B5EF4-FFF2-40B4-BE49-F238E27FC236}">
                <a16:creationId xmlns:a16="http://schemas.microsoft.com/office/drawing/2014/main" id="{1E16AD71-390C-4868-A5FB-5EB0874371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115" name="Rectangle 2114">
            <a:extLst>
              <a:ext uri="{FF2B5EF4-FFF2-40B4-BE49-F238E27FC236}">
                <a16:creationId xmlns:a16="http://schemas.microsoft.com/office/drawing/2014/main" id="{831BE33D-0E67-4BB0-8A1B-581C9F3C48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117" name="Rectangle 2116">
            <a:extLst>
              <a:ext uri="{FF2B5EF4-FFF2-40B4-BE49-F238E27FC236}">
                <a16:creationId xmlns:a16="http://schemas.microsoft.com/office/drawing/2014/main" id="{FC428F49-D716-4BA1-9E15-BCC588E965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5" y="619432"/>
            <a:ext cx="3697570" cy="5771133"/>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字方塊 4">
            <a:extLst>
              <a:ext uri="{FF2B5EF4-FFF2-40B4-BE49-F238E27FC236}">
                <a16:creationId xmlns:a16="http://schemas.microsoft.com/office/drawing/2014/main" id="{52A24492-77F0-9B77-AA3E-35C82E18A1AF}"/>
              </a:ext>
            </a:extLst>
          </p:cNvPr>
          <p:cNvSpPr txBox="1"/>
          <p:nvPr/>
        </p:nvSpPr>
        <p:spPr>
          <a:xfrm>
            <a:off x="661361" y="2335388"/>
            <a:ext cx="3221427" cy="3523411"/>
          </a:xfrm>
          <a:prstGeom prst="rect">
            <a:avLst/>
          </a:prstGeom>
        </p:spPr>
        <p:txBody>
          <a:bodyPr vert="horz" lIns="91440" tIns="45720" rIns="91440" bIns="45720" rtlCol="0" anchor="ctr">
            <a:normAutofit/>
          </a:bodyPr>
          <a:lstStyle/>
          <a:p>
            <a:pPr defTabSz="457200">
              <a:spcBef>
                <a:spcPct val="20000"/>
              </a:spcBef>
              <a:spcAft>
                <a:spcPts val="600"/>
              </a:spcAft>
              <a:buClr>
                <a:schemeClr val="accent1"/>
              </a:buClr>
              <a:buSzPct val="92000"/>
              <a:buFont typeface="Wingdings 2" panose="05020102010507070707" pitchFamily="18" charset="2"/>
              <a:buChar char=""/>
            </a:pPr>
            <a:r>
              <a:rPr lang="zh-HK" altLang="en-US" sz="2800" b="1" cap="all" dirty="0">
                <a:solidFill>
                  <a:srgbClr val="FFFFFF"/>
                </a:solidFill>
              </a:rPr>
              <a:t>凝膠</a:t>
            </a:r>
            <a:r>
              <a:rPr lang="en-US" altLang="zh-HK" sz="2800" b="1" cap="all" dirty="0">
                <a:solidFill>
                  <a:srgbClr val="FFFFFF"/>
                </a:solidFill>
              </a:rPr>
              <a:t> (Gel)</a:t>
            </a:r>
          </a:p>
          <a:p>
            <a:pPr defTabSz="457200">
              <a:spcBef>
                <a:spcPct val="20000"/>
              </a:spcBef>
              <a:spcAft>
                <a:spcPts val="600"/>
              </a:spcAft>
              <a:buClr>
                <a:schemeClr val="accent1"/>
              </a:buClr>
              <a:buSzPct val="92000"/>
              <a:buFont typeface="Wingdings 2" panose="05020102010507070707" pitchFamily="18" charset="2"/>
              <a:buChar char=""/>
            </a:pPr>
            <a:r>
              <a:rPr lang="zh-HK" altLang="en-US" sz="2800" b="1" cap="all" dirty="0">
                <a:solidFill>
                  <a:srgbClr val="FFFFFF"/>
                </a:solidFill>
              </a:rPr>
              <a:t>瓊脂糖</a:t>
            </a:r>
            <a:endParaRPr lang="en-US" altLang="zh-HK" sz="2800" b="1" cap="all" dirty="0">
              <a:solidFill>
                <a:srgbClr val="FFFFFF"/>
              </a:solidFill>
            </a:endParaRPr>
          </a:p>
          <a:p>
            <a:pPr defTabSz="457200">
              <a:spcBef>
                <a:spcPct val="20000"/>
              </a:spcBef>
              <a:spcAft>
                <a:spcPts val="600"/>
              </a:spcAft>
              <a:buClr>
                <a:schemeClr val="accent1"/>
              </a:buClr>
              <a:buSzPct val="92000"/>
              <a:buFont typeface="Wingdings 2" panose="05020102010507070707" pitchFamily="18" charset="2"/>
              <a:buChar char=""/>
            </a:pPr>
            <a:endParaRPr lang="en-US" altLang="zh-HK" sz="2800" cap="all" dirty="0">
              <a:solidFill>
                <a:srgbClr val="FFFFFF"/>
              </a:solidFill>
            </a:endParaRPr>
          </a:p>
        </p:txBody>
      </p:sp>
      <p:pic>
        <p:nvPicPr>
          <p:cNvPr id="2052" name="Picture 4" descr="Agarose gel reagent - MH5301-01 - MEGAROBO TECHNOLOGIES CO., LTD. - powder">
            <a:extLst>
              <a:ext uri="{FF2B5EF4-FFF2-40B4-BE49-F238E27FC236}">
                <a16:creationId xmlns:a16="http://schemas.microsoft.com/office/drawing/2014/main" id="{09EAF78D-9CA3-6C15-DAF2-791A60FC71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72" b="-1"/>
          <a:stretch/>
        </p:blipFill>
        <p:spPr bwMode="auto">
          <a:xfrm>
            <a:off x="4241827" y="619432"/>
            <a:ext cx="3703320" cy="28471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ryo-SEM images of 1.5% wt. agar gels prepared at different cooling... |  Download Scientific Diagram">
            <a:extLst>
              <a:ext uri="{FF2B5EF4-FFF2-40B4-BE49-F238E27FC236}">
                <a16:creationId xmlns:a16="http://schemas.microsoft.com/office/drawing/2014/main" id="{D55925FB-3C5F-B747-AE84-CD24406626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390" r="-5" b="12718"/>
          <a:stretch/>
        </p:blipFill>
        <p:spPr bwMode="auto">
          <a:xfrm>
            <a:off x="8042503" y="619432"/>
            <a:ext cx="3702973" cy="28471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gel electrophoresis gel">
            <a:extLst>
              <a:ext uri="{FF2B5EF4-FFF2-40B4-BE49-F238E27FC236}">
                <a16:creationId xmlns:a16="http://schemas.microsoft.com/office/drawing/2014/main" id="{0DC8A1D8-7340-F5E1-C0F8-E961C2581C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683" r="4" b="4"/>
          <a:stretch/>
        </p:blipFill>
        <p:spPr bwMode="auto">
          <a:xfrm>
            <a:off x="4241821" y="3562350"/>
            <a:ext cx="3703320" cy="28254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red Algae">
            <a:extLst>
              <a:ext uri="{FF2B5EF4-FFF2-40B4-BE49-F238E27FC236}">
                <a16:creationId xmlns:a16="http://schemas.microsoft.com/office/drawing/2014/main" id="{1BB8E344-709A-441E-AA27-67EFA0948B8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47" r="-2" b="-2"/>
          <a:stretch/>
        </p:blipFill>
        <p:spPr bwMode="auto">
          <a:xfrm>
            <a:off x="8037116" y="3562351"/>
            <a:ext cx="3702973" cy="2825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03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1" name="Rectangle 3080">
            <a:extLst>
              <a:ext uri="{FF2B5EF4-FFF2-40B4-BE49-F238E27FC236}">
                <a16:creationId xmlns:a16="http://schemas.microsoft.com/office/drawing/2014/main" id="{77F2BB43-1E8B-40A7-9733-9AEE76BFE2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083" name="Rectangle 3082">
            <a:extLst>
              <a:ext uri="{FF2B5EF4-FFF2-40B4-BE49-F238E27FC236}">
                <a16:creationId xmlns:a16="http://schemas.microsoft.com/office/drawing/2014/main" id="{2F2499BD-C67D-4CD4-9747-4DCC7EF1FC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085" name="Rectangle 3084">
            <a:extLst>
              <a:ext uri="{FF2B5EF4-FFF2-40B4-BE49-F238E27FC236}">
                <a16:creationId xmlns:a16="http://schemas.microsoft.com/office/drawing/2014/main" id="{80D02CAC-A533-4E24-84A6-B3171E16A2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087" name="Rectangle 3086">
            <a:extLst>
              <a:ext uri="{FF2B5EF4-FFF2-40B4-BE49-F238E27FC236}">
                <a16:creationId xmlns:a16="http://schemas.microsoft.com/office/drawing/2014/main" id="{44DBAF48-B17B-4AA7-9E99-4EC0C99058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3089" name="Rectangle 3088">
            <a:extLst>
              <a:ext uri="{FF2B5EF4-FFF2-40B4-BE49-F238E27FC236}">
                <a16:creationId xmlns:a16="http://schemas.microsoft.com/office/drawing/2014/main" id="{C946306D-5ADD-463A-949A-DEEBA39D70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mage result for gel electrophoresis">
            <a:extLst>
              <a:ext uri="{FF2B5EF4-FFF2-40B4-BE49-F238E27FC236}">
                <a16:creationId xmlns:a16="http://schemas.microsoft.com/office/drawing/2014/main" id="{7B915BB0-565E-3F19-F2B1-8545F7F8F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812" y="57567"/>
            <a:ext cx="53594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091" name="Rectangle 3090">
            <a:extLst>
              <a:ext uri="{FF2B5EF4-FFF2-40B4-BE49-F238E27FC236}">
                <a16:creationId xmlns:a16="http://schemas.microsoft.com/office/drawing/2014/main" id="{A473A035-1F9A-4381-AC96-683CD2DF5D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103" name="Rectangle 3092">
            <a:extLst>
              <a:ext uri="{FF2B5EF4-FFF2-40B4-BE49-F238E27FC236}">
                <a16:creationId xmlns:a16="http://schemas.microsoft.com/office/drawing/2014/main" id="{CF4ED641-0671-4D88-92E6-026A8C9F1A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4341"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04" name="Rectangle 3094">
            <a:extLst>
              <a:ext uri="{FF2B5EF4-FFF2-40B4-BE49-F238E27FC236}">
                <a16:creationId xmlns:a16="http://schemas.microsoft.com/office/drawing/2014/main" id="{7A02EF2F-E7B1-40FC-885B-C4D89902B6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3076" name="Picture 4" descr="Why Are DNA Fragments Negatively Charged">
            <a:extLst>
              <a:ext uri="{FF2B5EF4-FFF2-40B4-BE49-F238E27FC236}">
                <a16:creationId xmlns:a16="http://schemas.microsoft.com/office/drawing/2014/main" id="{C373DA52-D347-594A-1273-3B20B18618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764" b="15744"/>
          <a:stretch/>
        </p:blipFill>
        <p:spPr bwMode="auto">
          <a:xfrm>
            <a:off x="6128850" y="1097280"/>
            <a:ext cx="5614416" cy="3052488"/>
          </a:xfrm>
          <a:prstGeom prst="rect">
            <a:avLst/>
          </a:prstGeom>
          <a:noFill/>
          <a:extLst>
            <a:ext uri="{909E8E84-426E-40DD-AFC4-6F175D3DCCD1}">
              <a14:hiddenFill xmlns:a14="http://schemas.microsoft.com/office/drawing/2010/main">
                <a:solidFill>
                  <a:srgbClr val="FFFFFF"/>
                </a:solidFill>
              </a14:hiddenFill>
            </a:ext>
          </a:extLst>
        </p:spPr>
      </p:pic>
      <p:sp>
        <p:nvSpPr>
          <p:cNvPr id="3105" name="Rectangle 3096">
            <a:extLst>
              <a:ext uri="{FF2B5EF4-FFF2-40B4-BE49-F238E27FC236}">
                <a16:creationId xmlns:a16="http://schemas.microsoft.com/office/drawing/2014/main" id="{9180D5DB-9658-40A6-A418-7C69982226F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 name="文字方塊 4">
            <a:extLst>
              <a:ext uri="{FF2B5EF4-FFF2-40B4-BE49-F238E27FC236}">
                <a16:creationId xmlns:a16="http://schemas.microsoft.com/office/drawing/2014/main" id="{52A24492-77F0-9B77-AA3E-35C82E18A1AF}"/>
              </a:ext>
            </a:extLst>
          </p:cNvPr>
          <p:cNvSpPr txBox="1"/>
          <p:nvPr/>
        </p:nvSpPr>
        <p:spPr>
          <a:xfrm>
            <a:off x="627120" y="4319752"/>
            <a:ext cx="10947620" cy="1155959"/>
          </a:xfrm>
          <a:prstGeom prst="rect">
            <a:avLst/>
          </a:prstGeom>
        </p:spPr>
        <p:txBody>
          <a:bodyPr vert="horz" lIns="91440" tIns="45720" rIns="91440" bIns="45720" rtlCol="0" anchor="b">
            <a:normAutofit/>
          </a:bodyPr>
          <a:lstStyle/>
          <a:p>
            <a:pPr defTabSz="457200">
              <a:spcBef>
                <a:spcPct val="0"/>
              </a:spcBef>
              <a:spcAft>
                <a:spcPts val="600"/>
              </a:spcAft>
            </a:pPr>
            <a:r>
              <a:rPr lang="zh-HK" altLang="en-US" sz="3600" b="1" cap="all" dirty="0">
                <a:solidFill>
                  <a:srgbClr val="FFFF00"/>
                </a:solidFill>
                <a:latin typeface="+mj-lt"/>
                <a:ea typeface="+mj-ea"/>
                <a:cs typeface="+mj-cs"/>
              </a:rPr>
              <a:t>電泳</a:t>
            </a:r>
            <a:r>
              <a:rPr lang="en-US" altLang="zh-HK" sz="3600" b="1" cap="all" dirty="0">
                <a:solidFill>
                  <a:srgbClr val="FFFF00"/>
                </a:solidFill>
                <a:latin typeface="+mj-lt"/>
                <a:ea typeface="+mj-ea"/>
                <a:cs typeface="+mj-cs"/>
              </a:rPr>
              <a:t> (Electrophoresis)</a:t>
            </a:r>
          </a:p>
        </p:txBody>
      </p:sp>
      <mc:AlternateContent xmlns:mc="http://schemas.openxmlformats.org/markup-compatibility/2006" xmlns:p14="http://schemas.microsoft.com/office/powerpoint/2010/main">
        <mc:Choice Requires="p14">
          <p:contentPart p14:bwMode="auto" r:id="rId5">
            <p14:nvContentPartPr>
              <p14:cNvPr id="2" name="筆跡 1">
                <a:extLst>
                  <a:ext uri="{FF2B5EF4-FFF2-40B4-BE49-F238E27FC236}">
                    <a16:creationId xmlns:a16="http://schemas.microsoft.com/office/drawing/2014/main" id="{85067EF8-2545-80CC-F2EC-2F3E98FED56E}"/>
                  </a:ext>
                </a:extLst>
              </p14:cNvPr>
              <p14:cNvContentPartPr/>
              <p14:nvPr/>
            </p14:nvContentPartPr>
            <p14:xfrm>
              <a:off x="6979585" y="1246999"/>
              <a:ext cx="902880" cy="149760"/>
            </p14:xfrm>
          </p:contentPart>
        </mc:Choice>
        <mc:Fallback xmlns="">
          <p:pic>
            <p:nvPicPr>
              <p:cNvPr id="2" name="筆跡 1">
                <a:extLst>
                  <a:ext uri="{FF2B5EF4-FFF2-40B4-BE49-F238E27FC236}">
                    <a16:creationId xmlns:a16="http://schemas.microsoft.com/office/drawing/2014/main" id="{85067EF8-2545-80CC-F2EC-2F3E98FED56E}"/>
                  </a:ext>
                </a:extLst>
              </p:cNvPr>
              <p:cNvPicPr/>
              <p:nvPr/>
            </p:nvPicPr>
            <p:blipFill>
              <a:blip r:embed="rId6"/>
              <a:stretch>
                <a:fillRect/>
              </a:stretch>
            </p:blipFill>
            <p:spPr>
              <a:xfrm>
                <a:off x="6916945" y="1184359"/>
                <a:ext cx="1028520" cy="275400"/>
              </a:xfrm>
              <a:prstGeom prst="rect">
                <a:avLst/>
              </a:prstGeom>
            </p:spPr>
          </p:pic>
        </mc:Fallback>
      </mc:AlternateContent>
      <p:sp>
        <p:nvSpPr>
          <p:cNvPr id="13" name="橢圓 12">
            <a:extLst>
              <a:ext uri="{FF2B5EF4-FFF2-40B4-BE49-F238E27FC236}">
                <a16:creationId xmlns:a16="http://schemas.microsoft.com/office/drawing/2014/main" id="{4A8D18C4-7D1C-4962-B038-36DDCD7069BE}"/>
              </a:ext>
            </a:extLst>
          </p:cNvPr>
          <p:cNvSpPr/>
          <p:nvPr/>
        </p:nvSpPr>
        <p:spPr>
          <a:xfrm>
            <a:off x="6063151" y="1254215"/>
            <a:ext cx="1280160" cy="1280160"/>
          </a:xfrm>
          <a:prstGeom prst="ellipse">
            <a:avLst/>
          </a:prstGeom>
          <a:solidFill>
            <a:srgbClr val="E71224">
              <a:alpha val="5000"/>
            </a:srgbClr>
          </a:solidFill>
          <a:ln w="36000">
            <a:solidFill>
              <a:srgbClr val="E7122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grpSp>
        <p:nvGrpSpPr>
          <p:cNvPr id="10" name="群組 9">
            <a:extLst>
              <a:ext uri="{FF2B5EF4-FFF2-40B4-BE49-F238E27FC236}">
                <a16:creationId xmlns:a16="http://schemas.microsoft.com/office/drawing/2014/main" id="{ABB0C49F-C868-73CC-7608-04837359D63A}"/>
              </a:ext>
            </a:extLst>
          </p:cNvPr>
          <p:cNvGrpSpPr/>
          <p:nvPr/>
        </p:nvGrpSpPr>
        <p:grpSpPr>
          <a:xfrm>
            <a:off x="1168794" y="1170515"/>
            <a:ext cx="630720" cy="167400"/>
            <a:chOff x="7366267" y="912307"/>
            <a:chExt cx="630720" cy="167400"/>
          </a:xfrm>
        </p:grpSpPr>
        <mc:AlternateContent xmlns:mc="http://schemas.openxmlformats.org/markup-compatibility/2006" xmlns:p14="http://schemas.microsoft.com/office/powerpoint/2010/main">
          <mc:Choice Requires="p14">
            <p:contentPart p14:bwMode="auto" r:id="rId7">
              <p14:nvContentPartPr>
                <p14:cNvPr id="6" name="筆跡 5">
                  <a:extLst>
                    <a:ext uri="{FF2B5EF4-FFF2-40B4-BE49-F238E27FC236}">
                      <a16:creationId xmlns:a16="http://schemas.microsoft.com/office/drawing/2014/main" id="{4E848143-1C66-06FA-23A1-63F1628D6E97}"/>
                    </a:ext>
                  </a:extLst>
                </p14:cNvPr>
                <p14:cNvContentPartPr/>
                <p14:nvPr/>
              </p14:nvContentPartPr>
              <p14:xfrm>
                <a:off x="7366267" y="969907"/>
                <a:ext cx="164520" cy="4680"/>
              </p14:xfrm>
            </p:contentPart>
          </mc:Choice>
          <mc:Fallback xmlns="">
            <p:pic>
              <p:nvPicPr>
                <p:cNvPr id="6" name="筆跡 5">
                  <a:extLst>
                    <a:ext uri="{FF2B5EF4-FFF2-40B4-BE49-F238E27FC236}">
                      <a16:creationId xmlns:a16="http://schemas.microsoft.com/office/drawing/2014/main" id="{4E848143-1C66-06FA-23A1-63F1628D6E97}"/>
                    </a:ext>
                  </a:extLst>
                </p:cNvPr>
                <p:cNvPicPr/>
                <p:nvPr/>
              </p:nvPicPr>
              <p:blipFill>
                <a:blip r:embed="rId8"/>
                <a:stretch>
                  <a:fillRect/>
                </a:stretch>
              </p:blipFill>
              <p:spPr>
                <a:xfrm>
                  <a:off x="7348267" y="952267"/>
                  <a:ext cx="20016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筆跡 6">
                  <a:extLst>
                    <a:ext uri="{FF2B5EF4-FFF2-40B4-BE49-F238E27FC236}">
                      <a16:creationId xmlns:a16="http://schemas.microsoft.com/office/drawing/2014/main" id="{DD970418-C2E6-FE37-0625-64B844A44334}"/>
                    </a:ext>
                  </a:extLst>
                </p14:cNvPr>
                <p14:cNvContentPartPr/>
                <p14:nvPr/>
              </p14:nvContentPartPr>
              <p14:xfrm>
                <a:off x="7657867" y="923107"/>
                <a:ext cx="117000" cy="156600"/>
              </p14:xfrm>
            </p:contentPart>
          </mc:Choice>
          <mc:Fallback xmlns="">
            <p:pic>
              <p:nvPicPr>
                <p:cNvPr id="7" name="筆跡 6">
                  <a:extLst>
                    <a:ext uri="{FF2B5EF4-FFF2-40B4-BE49-F238E27FC236}">
                      <a16:creationId xmlns:a16="http://schemas.microsoft.com/office/drawing/2014/main" id="{DD970418-C2E6-FE37-0625-64B844A44334}"/>
                    </a:ext>
                  </a:extLst>
                </p:cNvPr>
                <p:cNvPicPr/>
                <p:nvPr/>
              </p:nvPicPr>
              <p:blipFill>
                <a:blip r:embed="rId10"/>
                <a:stretch>
                  <a:fillRect/>
                </a:stretch>
              </p:blipFill>
              <p:spPr>
                <a:xfrm>
                  <a:off x="7639867" y="905467"/>
                  <a:ext cx="15264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筆跡 8">
                  <a:extLst>
                    <a:ext uri="{FF2B5EF4-FFF2-40B4-BE49-F238E27FC236}">
                      <a16:creationId xmlns:a16="http://schemas.microsoft.com/office/drawing/2014/main" id="{19E15B7F-E567-9171-3F53-C0BA90E49BCA}"/>
                    </a:ext>
                  </a:extLst>
                </p14:cNvPr>
                <p14:cNvContentPartPr/>
                <p14:nvPr/>
              </p14:nvContentPartPr>
              <p14:xfrm>
                <a:off x="7849747" y="912307"/>
                <a:ext cx="147240" cy="152640"/>
              </p14:xfrm>
            </p:contentPart>
          </mc:Choice>
          <mc:Fallback xmlns="">
            <p:pic>
              <p:nvPicPr>
                <p:cNvPr id="9" name="筆跡 8">
                  <a:extLst>
                    <a:ext uri="{FF2B5EF4-FFF2-40B4-BE49-F238E27FC236}">
                      <a16:creationId xmlns:a16="http://schemas.microsoft.com/office/drawing/2014/main" id="{19E15B7F-E567-9171-3F53-C0BA90E49BCA}"/>
                    </a:ext>
                  </a:extLst>
                </p:cNvPr>
                <p:cNvPicPr/>
                <p:nvPr/>
              </p:nvPicPr>
              <p:blipFill>
                <a:blip r:embed="rId12"/>
                <a:stretch>
                  <a:fillRect/>
                </a:stretch>
              </p:blipFill>
              <p:spPr>
                <a:xfrm>
                  <a:off x="7832107" y="894307"/>
                  <a:ext cx="182880" cy="188280"/>
                </a:xfrm>
                <a:prstGeom prst="rect">
                  <a:avLst/>
                </a:prstGeom>
              </p:spPr>
            </p:pic>
          </mc:Fallback>
        </mc:AlternateContent>
      </p:grpSp>
      <p:sp>
        <p:nvSpPr>
          <p:cNvPr id="11" name="閃電 10">
            <a:extLst>
              <a:ext uri="{FF2B5EF4-FFF2-40B4-BE49-F238E27FC236}">
                <a16:creationId xmlns:a16="http://schemas.microsoft.com/office/drawing/2014/main" id="{92E2A0FE-526B-B275-9244-BDF8961E14AA}"/>
              </a:ext>
            </a:extLst>
          </p:cNvPr>
          <p:cNvSpPr/>
          <p:nvPr/>
        </p:nvSpPr>
        <p:spPr>
          <a:xfrm>
            <a:off x="3776004" y="673963"/>
            <a:ext cx="465826" cy="654887"/>
          </a:xfrm>
          <a:prstGeom prst="lightningBolt">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grpSp>
        <p:nvGrpSpPr>
          <p:cNvPr id="12" name="群組 11">
            <a:extLst>
              <a:ext uri="{FF2B5EF4-FFF2-40B4-BE49-F238E27FC236}">
                <a16:creationId xmlns:a16="http://schemas.microsoft.com/office/drawing/2014/main" id="{69842860-75A7-6485-3B98-B07C8445B75A}"/>
              </a:ext>
            </a:extLst>
          </p:cNvPr>
          <p:cNvGrpSpPr/>
          <p:nvPr/>
        </p:nvGrpSpPr>
        <p:grpSpPr>
          <a:xfrm>
            <a:off x="7518667" y="1064707"/>
            <a:ext cx="630720" cy="167400"/>
            <a:chOff x="7366267" y="912307"/>
            <a:chExt cx="630720" cy="167400"/>
          </a:xfrm>
        </p:grpSpPr>
        <mc:AlternateContent xmlns:mc="http://schemas.openxmlformats.org/markup-compatibility/2006" xmlns:p14="http://schemas.microsoft.com/office/powerpoint/2010/main">
          <mc:Choice Requires="p14">
            <p:contentPart p14:bwMode="auto" r:id="rId13">
              <p14:nvContentPartPr>
                <p14:cNvPr id="14" name="筆跡 13">
                  <a:extLst>
                    <a:ext uri="{FF2B5EF4-FFF2-40B4-BE49-F238E27FC236}">
                      <a16:creationId xmlns:a16="http://schemas.microsoft.com/office/drawing/2014/main" id="{FA4E46A3-3117-D49F-F38E-12DFE42C4992}"/>
                    </a:ext>
                  </a:extLst>
                </p14:cNvPr>
                <p14:cNvContentPartPr/>
                <p14:nvPr/>
              </p14:nvContentPartPr>
              <p14:xfrm>
                <a:off x="7366267" y="969907"/>
                <a:ext cx="164520" cy="4680"/>
              </p14:xfrm>
            </p:contentPart>
          </mc:Choice>
          <mc:Fallback xmlns="">
            <p:pic>
              <p:nvPicPr>
                <p:cNvPr id="14" name="筆跡 13">
                  <a:extLst>
                    <a:ext uri="{FF2B5EF4-FFF2-40B4-BE49-F238E27FC236}">
                      <a16:creationId xmlns:a16="http://schemas.microsoft.com/office/drawing/2014/main" id="{FA4E46A3-3117-D49F-F38E-12DFE42C4992}"/>
                    </a:ext>
                  </a:extLst>
                </p:cNvPr>
                <p:cNvPicPr/>
                <p:nvPr/>
              </p:nvPicPr>
              <p:blipFill>
                <a:blip r:embed="rId8"/>
                <a:stretch>
                  <a:fillRect/>
                </a:stretch>
              </p:blipFill>
              <p:spPr>
                <a:xfrm>
                  <a:off x="7348267" y="952267"/>
                  <a:ext cx="20016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筆跡 14">
                  <a:extLst>
                    <a:ext uri="{FF2B5EF4-FFF2-40B4-BE49-F238E27FC236}">
                      <a16:creationId xmlns:a16="http://schemas.microsoft.com/office/drawing/2014/main" id="{917B176D-C0BE-E155-2615-F21141F6FC01}"/>
                    </a:ext>
                  </a:extLst>
                </p14:cNvPr>
                <p14:cNvContentPartPr/>
                <p14:nvPr/>
              </p14:nvContentPartPr>
              <p14:xfrm>
                <a:off x="7657867" y="923107"/>
                <a:ext cx="117000" cy="156600"/>
              </p14:xfrm>
            </p:contentPart>
          </mc:Choice>
          <mc:Fallback xmlns="">
            <p:pic>
              <p:nvPicPr>
                <p:cNvPr id="15" name="筆跡 14">
                  <a:extLst>
                    <a:ext uri="{FF2B5EF4-FFF2-40B4-BE49-F238E27FC236}">
                      <a16:creationId xmlns:a16="http://schemas.microsoft.com/office/drawing/2014/main" id="{917B176D-C0BE-E155-2615-F21141F6FC01}"/>
                    </a:ext>
                  </a:extLst>
                </p:cNvPr>
                <p:cNvPicPr/>
                <p:nvPr/>
              </p:nvPicPr>
              <p:blipFill>
                <a:blip r:embed="rId10"/>
                <a:stretch>
                  <a:fillRect/>
                </a:stretch>
              </p:blipFill>
              <p:spPr>
                <a:xfrm>
                  <a:off x="7639867" y="905467"/>
                  <a:ext cx="15264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筆跡 15">
                  <a:extLst>
                    <a:ext uri="{FF2B5EF4-FFF2-40B4-BE49-F238E27FC236}">
                      <a16:creationId xmlns:a16="http://schemas.microsoft.com/office/drawing/2014/main" id="{5F4B8CC3-2B5B-4D1D-174E-E315975BD9DC}"/>
                    </a:ext>
                  </a:extLst>
                </p14:cNvPr>
                <p14:cNvContentPartPr/>
                <p14:nvPr/>
              </p14:nvContentPartPr>
              <p14:xfrm>
                <a:off x="7849747" y="912307"/>
                <a:ext cx="147240" cy="152640"/>
              </p14:xfrm>
            </p:contentPart>
          </mc:Choice>
          <mc:Fallback xmlns="">
            <p:pic>
              <p:nvPicPr>
                <p:cNvPr id="16" name="筆跡 15">
                  <a:extLst>
                    <a:ext uri="{FF2B5EF4-FFF2-40B4-BE49-F238E27FC236}">
                      <a16:creationId xmlns:a16="http://schemas.microsoft.com/office/drawing/2014/main" id="{5F4B8CC3-2B5B-4D1D-174E-E315975BD9DC}"/>
                    </a:ext>
                  </a:extLst>
                </p:cNvPr>
                <p:cNvPicPr/>
                <p:nvPr/>
              </p:nvPicPr>
              <p:blipFill>
                <a:blip r:embed="rId12"/>
                <a:stretch>
                  <a:fillRect/>
                </a:stretch>
              </p:blipFill>
              <p:spPr>
                <a:xfrm>
                  <a:off x="7832107" y="894307"/>
                  <a:ext cx="182880" cy="188280"/>
                </a:xfrm>
                <a:prstGeom prst="rect">
                  <a:avLst/>
                </a:prstGeom>
              </p:spPr>
            </p:pic>
          </mc:Fallback>
        </mc:AlternateContent>
      </p:grpSp>
      <p:grpSp>
        <p:nvGrpSpPr>
          <p:cNvPr id="23" name="群組 22">
            <a:extLst>
              <a:ext uri="{FF2B5EF4-FFF2-40B4-BE49-F238E27FC236}">
                <a16:creationId xmlns:a16="http://schemas.microsoft.com/office/drawing/2014/main" id="{D4646F77-6AE2-A890-DB9A-D0D72856B91E}"/>
              </a:ext>
            </a:extLst>
          </p:cNvPr>
          <p:cNvGrpSpPr/>
          <p:nvPr/>
        </p:nvGrpSpPr>
        <p:grpSpPr>
          <a:xfrm>
            <a:off x="3785665" y="3719119"/>
            <a:ext cx="200160" cy="213480"/>
            <a:chOff x="3785665" y="3719119"/>
            <a:chExt cx="200160" cy="213480"/>
          </a:xfrm>
        </p:grpSpPr>
        <mc:AlternateContent xmlns:mc="http://schemas.openxmlformats.org/markup-compatibility/2006" xmlns:p14="http://schemas.microsoft.com/office/powerpoint/2010/main">
          <mc:Choice Requires="p14">
            <p:contentPart p14:bwMode="auto" r:id="rId16">
              <p14:nvContentPartPr>
                <p14:cNvPr id="21" name="筆跡 20">
                  <a:extLst>
                    <a:ext uri="{FF2B5EF4-FFF2-40B4-BE49-F238E27FC236}">
                      <a16:creationId xmlns:a16="http://schemas.microsoft.com/office/drawing/2014/main" id="{181B6BFC-0A3B-57CA-AD0A-55014F021B55}"/>
                    </a:ext>
                  </a:extLst>
                </p14:cNvPr>
                <p14:cNvContentPartPr/>
                <p14:nvPr/>
              </p14:nvContentPartPr>
              <p14:xfrm>
                <a:off x="3785665" y="3811279"/>
                <a:ext cx="200160" cy="360"/>
              </p14:xfrm>
            </p:contentPart>
          </mc:Choice>
          <mc:Fallback xmlns="">
            <p:pic>
              <p:nvPicPr>
                <p:cNvPr id="21" name="筆跡 20">
                  <a:extLst>
                    <a:ext uri="{FF2B5EF4-FFF2-40B4-BE49-F238E27FC236}">
                      <a16:creationId xmlns:a16="http://schemas.microsoft.com/office/drawing/2014/main" id="{181B6BFC-0A3B-57CA-AD0A-55014F021B55}"/>
                    </a:ext>
                  </a:extLst>
                </p:cNvPr>
                <p:cNvPicPr/>
                <p:nvPr/>
              </p:nvPicPr>
              <p:blipFill>
                <a:blip r:embed="rId17"/>
                <a:stretch>
                  <a:fillRect/>
                </a:stretch>
              </p:blipFill>
              <p:spPr>
                <a:xfrm>
                  <a:off x="3768025" y="3793639"/>
                  <a:ext cx="2358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2" name="筆跡 21">
                  <a:extLst>
                    <a:ext uri="{FF2B5EF4-FFF2-40B4-BE49-F238E27FC236}">
                      <a16:creationId xmlns:a16="http://schemas.microsoft.com/office/drawing/2014/main" id="{16502AD4-0B39-610A-E225-ACC84AC96AAE}"/>
                    </a:ext>
                  </a:extLst>
                </p14:cNvPr>
                <p14:cNvContentPartPr/>
                <p14:nvPr/>
              </p14:nvContentPartPr>
              <p14:xfrm>
                <a:off x="3891505" y="3719119"/>
                <a:ext cx="360" cy="213480"/>
              </p14:xfrm>
            </p:contentPart>
          </mc:Choice>
          <mc:Fallback xmlns="">
            <p:pic>
              <p:nvPicPr>
                <p:cNvPr id="22" name="筆跡 21">
                  <a:extLst>
                    <a:ext uri="{FF2B5EF4-FFF2-40B4-BE49-F238E27FC236}">
                      <a16:creationId xmlns:a16="http://schemas.microsoft.com/office/drawing/2014/main" id="{16502AD4-0B39-610A-E225-ACC84AC96AAE}"/>
                    </a:ext>
                  </a:extLst>
                </p:cNvPr>
                <p:cNvPicPr/>
                <p:nvPr/>
              </p:nvPicPr>
              <p:blipFill>
                <a:blip r:embed="rId19"/>
                <a:stretch>
                  <a:fillRect/>
                </a:stretch>
              </p:blipFill>
              <p:spPr>
                <a:xfrm>
                  <a:off x="3873865" y="3701479"/>
                  <a:ext cx="36000" cy="249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24" name="筆跡 23">
                <a:extLst>
                  <a:ext uri="{FF2B5EF4-FFF2-40B4-BE49-F238E27FC236}">
                    <a16:creationId xmlns:a16="http://schemas.microsoft.com/office/drawing/2014/main" id="{46E922E5-3EB5-AF72-AB21-18E0A4DCDBAC}"/>
                  </a:ext>
                </a:extLst>
              </p14:cNvPr>
              <p14:cNvContentPartPr/>
              <p14:nvPr/>
            </p14:nvContentPartPr>
            <p14:xfrm>
              <a:off x="4089145" y="3706879"/>
              <a:ext cx="180000" cy="218520"/>
            </p14:xfrm>
          </p:contentPart>
        </mc:Choice>
        <mc:Fallback xmlns="">
          <p:pic>
            <p:nvPicPr>
              <p:cNvPr id="24" name="筆跡 23">
                <a:extLst>
                  <a:ext uri="{FF2B5EF4-FFF2-40B4-BE49-F238E27FC236}">
                    <a16:creationId xmlns:a16="http://schemas.microsoft.com/office/drawing/2014/main" id="{46E922E5-3EB5-AF72-AB21-18E0A4DCDBAC}"/>
                  </a:ext>
                </a:extLst>
              </p:cNvPr>
              <p:cNvPicPr/>
              <p:nvPr/>
            </p:nvPicPr>
            <p:blipFill>
              <a:blip r:embed="rId21"/>
              <a:stretch>
                <a:fillRect/>
              </a:stretch>
            </p:blipFill>
            <p:spPr>
              <a:xfrm>
                <a:off x="4071145" y="3688879"/>
                <a:ext cx="21564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8" name="筆跡 27">
                <a:extLst>
                  <a:ext uri="{FF2B5EF4-FFF2-40B4-BE49-F238E27FC236}">
                    <a16:creationId xmlns:a16="http://schemas.microsoft.com/office/drawing/2014/main" id="{71927F97-0759-9E91-D4A0-745D10C9FA52}"/>
                  </a:ext>
                </a:extLst>
              </p14:cNvPr>
              <p14:cNvContentPartPr/>
              <p14:nvPr/>
            </p14:nvContentPartPr>
            <p14:xfrm>
              <a:off x="4355905" y="3733519"/>
              <a:ext cx="189720" cy="201600"/>
            </p14:xfrm>
          </p:contentPart>
        </mc:Choice>
        <mc:Fallback xmlns="">
          <p:pic>
            <p:nvPicPr>
              <p:cNvPr id="28" name="筆跡 27">
                <a:extLst>
                  <a:ext uri="{FF2B5EF4-FFF2-40B4-BE49-F238E27FC236}">
                    <a16:creationId xmlns:a16="http://schemas.microsoft.com/office/drawing/2014/main" id="{71927F97-0759-9E91-D4A0-745D10C9FA52}"/>
                  </a:ext>
                </a:extLst>
              </p:cNvPr>
              <p:cNvPicPr/>
              <p:nvPr/>
            </p:nvPicPr>
            <p:blipFill>
              <a:blip r:embed="rId23"/>
              <a:stretch>
                <a:fillRect/>
              </a:stretch>
            </p:blipFill>
            <p:spPr>
              <a:xfrm>
                <a:off x="4337905" y="3715879"/>
                <a:ext cx="225360" cy="237240"/>
              </a:xfrm>
              <a:prstGeom prst="rect">
                <a:avLst/>
              </a:prstGeom>
            </p:spPr>
          </p:pic>
        </mc:Fallback>
      </mc:AlternateContent>
    </p:spTree>
    <p:extLst>
      <p:ext uri="{BB962C8B-B14F-4D97-AF65-F5344CB8AC3E}">
        <p14:creationId xmlns:p14="http://schemas.microsoft.com/office/powerpoint/2010/main" val="4112627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47510-AB42-D5D8-F99F-B7DECB266B71}"/>
              </a:ext>
            </a:extLst>
          </p:cNvPr>
          <p:cNvSpPr>
            <a:spLocks noGrp="1"/>
          </p:cNvSpPr>
          <p:nvPr>
            <p:ph type="title"/>
          </p:nvPr>
        </p:nvSpPr>
        <p:spPr/>
        <p:txBody>
          <a:bodyPr>
            <a:normAutofit/>
          </a:bodyPr>
          <a:lstStyle/>
          <a:p>
            <a:r>
              <a:rPr lang="en-US" sz="3800" b="1" dirty="0" err="1"/>
              <a:t>課堂目標</a:t>
            </a:r>
            <a:endParaRPr lang="en-US" sz="3800" b="1" dirty="0"/>
          </a:p>
        </p:txBody>
      </p:sp>
      <p:sp>
        <p:nvSpPr>
          <p:cNvPr id="3" name="Content Placeholder 2">
            <a:extLst>
              <a:ext uri="{FF2B5EF4-FFF2-40B4-BE49-F238E27FC236}">
                <a16:creationId xmlns:a16="http://schemas.microsoft.com/office/drawing/2014/main" id="{D4A41A0E-FC2B-82DE-8495-A206E05FDD9B}"/>
              </a:ext>
            </a:extLst>
          </p:cNvPr>
          <p:cNvSpPr>
            <a:spLocks noGrp="1"/>
          </p:cNvSpPr>
          <p:nvPr>
            <p:ph idx="1"/>
          </p:nvPr>
        </p:nvSpPr>
        <p:spPr>
          <a:xfrm>
            <a:off x="581193" y="3429000"/>
            <a:ext cx="11029615" cy="3634486"/>
          </a:xfrm>
        </p:spPr>
        <p:txBody>
          <a:bodyPr>
            <a:normAutofit/>
          </a:bodyPr>
          <a:lstStyle/>
          <a:p>
            <a:r>
              <a:rPr lang="en-US" sz="2600" b="1" dirty="0" err="1">
                <a:solidFill>
                  <a:schemeClr val="tx1"/>
                </a:solidFill>
                <a:latin typeface="+mn-ea"/>
              </a:rPr>
              <a:t>回顧聚合酶鏈式反應技術的原理（PCR</a:t>
            </a:r>
            <a:r>
              <a:rPr lang="en-US" sz="2600" b="1" dirty="0">
                <a:solidFill>
                  <a:schemeClr val="tx1"/>
                </a:solidFill>
                <a:latin typeface="+mn-ea"/>
              </a:rPr>
              <a:t>）</a:t>
            </a:r>
          </a:p>
          <a:p>
            <a:r>
              <a:rPr lang="en-US" sz="2600" b="1" dirty="0" err="1">
                <a:solidFill>
                  <a:schemeClr val="tx1"/>
                </a:solidFill>
                <a:latin typeface="+mn-ea"/>
              </a:rPr>
              <a:t>了解</a:t>
            </a:r>
            <a:r>
              <a:rPr lang="en-US" sz="2600" b="1" dirty="0" err="1">
                <a:solidFill>
                  <a:schemeClr val="accent1">
                    <a:lumMod val="75000"/>
                  </a:schemeClr>
                </a:solidFill>
                <a:latin typeface="+mn-ea"/>
              </a:rPr>
              <a:t>凝膠電泳</a:t>
            </a:r>
            <a:r>
              <a:rPr lang="en-US" sz="2600" b="1" dirty="0">
                <a:solidFill>
                  <a:schemeClr val="accent1">
                    <a:lumMod val="75000"/>
                  </a:schemeClr>
                </a:solidFill>
                <a:latin typeface="+mn-ea"/>
              </a:rPr>
              <a:t> (Electrophoresis) </a:t>
            </a:r>
            <a:r>
              <a:rPr lang="en-US" sz="2600" b="1" dirty="0" err="1">
                <a:solidFill>
                  <a:schemeClr val="tx1"/>
                </a:solidFill>
                <a:latin typeface="+mn-ea"/>
              </a:rPr>
              <a:t>的基礎原理</a:t>
            </a:r>
            <a:endParaRPr lang="en-US" sz="2600" b="1" dirty="0">
              <a:solidFill>
                <a:schemeClr val="tx1"/>
              </a:solidFill>
              <a:latin typeface="+mn-ea"/>
            </a:endParaRPr>
          </a:p>
          <a:p>
            <a:r>
              <a:rPr lang="zh-TW" altLang="en-US" sz="2600" b="1" dirty="0">
                <a:solidFill>
                  <a:schemeClr val="tx1"/>
                </a:solidFill>
                <a:latin typeface="+mn-ea"/>
              </a:rPr>
              <a:t>學習如何使用微量</a:t>
            </a:r>
            <a:r>
              <a:rPr lang="zh-TW" altLang="en-US" sz="2600" b="1" dirty="0">
                <a:solidFill>
                  <a:schemeClr val="accent1">
                    <a:lumMod val="75000"/>
                  </a:schemeClr>
                </a:solidFill>
                <a:latin typeface="+mn-ea"/>
              </a:rPr>
              <a:t>移液槍</a:t>
            </a:r>
            <a:r>
              <a:rPr lang="en-US" altLang="zh-TW" sz="2600" b="1" dirty="0">
                <a:solidFill>
                  <a:schemeClr val="accent1">
                    <a:lumMod val="75000"/>
                  </a:schemeClr>
                </a:solidFill>
                <a:latin typeface="+mn-ea"/>
              </a:rPr>
              <a:t> (Micropipette)</a:t>
            </a:r>
          </a:p>
          <a:p>
            <a:r>
              <a:rPr lang="zh-TW" altLang="en-US" sz="2600" b="1" dirty="0">
                <a:solidFill>
                  <a:schemeClr val="tx1"/>
                </a:solidFill>
                <a:latin typeface="+mn-ea"/>
              </a:rPr>
              <a:t>透過進行凝膠電泳</a:t>
            </a:r>
            <a:r>
              <a:rPr lang="en-US" sz="2600" b="1" dirty="0" err="1">
                <a:solidFill>
                  <a:schemeClr val="tx1"/>
                </a:solidFill>
                <a:latin typeface="+mn-ea"/>
              </a:rPr>
              <a:t>學習</a:t>
            </a:r>
            <a:r>
              <a:rPr lang="en-US" altLang="zh-TW" sz="2600" b="1" dirty="0" err="1">
                <a:solidFill>
                  <a:schemeClr val="accent1">
                    <a:lumMod val="75000"/>
                  </a:schemeClr>
                </a:solidFill>
                <a:latin typeface="+mn-ea"/>
              </a:rPr>
              <a:t>DNA</a:t>
            </a:r>
            <a:r>
              <a:rPr lang="zh-TW" altLang="en-US" sz="2600" b="1" dirty="0">
                <a:solidFill>
                  <a:schemeClr val="accent1">
                    <a:lumMod val="75000"/>
                  </a:schemeClr>
                </a:solidFill>
                <a:latin typeface="+mn-ea"/>
              </a:rPr>
              <a:t>指</a:t>
            </a:r>
            <a:r>
              <a:rPr lang="zh-TW" altLang="en-HK" sz="2600" b="1" dirty="0">
                <a:solidFill>
                  <a:schemeClr val="accent1">
                    <a:lumMod val="75000"/>
                  </a:schemeClr>
                </a:solidFill>
                <a:latin typeface="+mn-ea"/>
              </a:rPr>
              <a:t>紋</a:t>
            </a:r>
            <a:r>
              <a:rPr lang="zh-TW" altLang="en-US" sz="2600" b="1" dirty="0">
                <a:solidFill>
                  <a:schemeClr val="accent1">
                    <a:lumMod val="75000"/>
                  </a:schemeClr>
                </a:solidFill>
                <a:latin typeface="+mn-ea"/>
              </a:rPr>
              <a:t>技術</a:t>
            </a:r>
            <a:r>
              <a:rPr lang="en-US" altLang="zh-TW" sz="2600" b="1" dirty="0">
                <a:solidFill>
                  <a:schemeClr val="accent1">
                    <a:lumMod val="75000"/>
                  </a:schemeClr>
                </a:solidFill>
                <a:latin typeface="+mn-ea"/>
              </a:rPr>
              <a:t> (DNA fingerprinting) </a:t>
            </a:r>
            <a:r>
              <a:rPr lang="zh-TW" altLang="en-US" sz="2600" b="1" dirty="0">
                <a:solidFill>
                  <a:schemeClr val="tx1"/>
                </a:solidFill>
                <a:latin typeface="+mn-ea"/>
              </a:rPr>
              <a:t>的應用</a:t>
            </a:r>
            <a:endParaRPr lang="en-US" altLang="zh-TW" sz="2600" b="1" dirty="0">
              <a:solidFill>
                <a:schemeClr val="tx1"/>
              </a:solidFill>
              <a:latin typeface="+mn-ea"/>
            </a:endParaRPr>
          </a:p>
          <a:p>
            <a:endParaRPr lang="en-US" sz="2600" b="1" dirty="0">
              <a:solidFill>
                <a:schemeClr val="tx1"/>
              </a:solidFill>
              <a:latin typeface="+mn-ea"/>
            </a:endParaRPr>
          </a:p>
          <a:p>
            <a:endParaRPr lang="en-US" sz="2600" b="1" dirty="0">
              <a:solidFill>
                <a:schemeClr val="tx1"/>
              </a:solidFill>
              <a:latin typeface="+mn-ea"/>
            </a:endParaRPr>
          </a:p>
          <a:p>
            <a:endParaRPr lang="en-US" sz="2600" b="1" dirty="0">
              <a:solidFill>
                <a:schemeClr val="tx1"/>
              </a:solidFill>
              <a:latin typeface="+mn-ea"/>
            </a:endParaRPr>
          </a:p>
          <a:p>
            <a:endParaRPr lang="en-US" sz="2600" b="1" dirty="0">
              <a:solidFill>
                <a:schemeClr val="tx1"/>
              </a:solidFill>
              <a:latin typeface="+mn-ea"/>
            </a:endParaRPr>
          </a:p>
          <a:p>
            <a:endParaRPr lang="en-US" sz="2600" b="1" dirty="0">
              <a:solidFill>
                <a:schemeClr val="tx1"/>
              </a:solidFill>
              <a:latin typeface="+mn-ea"/>
            </a:endParaRPr>
          </a:p>
        </p:txBody>
      </p:sp>
    </p:spTree>
    <p:extLst>
      <p:ext uri="{BB962C8B-B14F-4D97-AF65-F5344CB8AC3E}">
        <p14:creationId xmlns:p14="http://schemas.microsoft.com/office/powerpoint/2010/main" val="1104528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凝膠電泳- 维基百科，自由的百科全书">
            <a:extLst>
              <a:ext uri="{FF2B5EF4-FFF2-40B4-BE49-F238E27FC236}">
                <a16:creationId xmlns:a16="http://schemas.microsoft.com/office/drawing/2014/main" id="{EE7A6D7B-9D9B-9B45-0102-3A04E62EDD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30" r="-2" b="20258"/>
          <a:stretch/>
        </p:blipFill>
        <p:spPr bwMode="auto">
          <a:xfrm>
            <a:off x="2" y="2608956"/>
            <a:ext cx="4560199" cy="4249043"/>
          </a:xfrm>
          <a:prstGeom prst="rect">
            <a:avLst/>
          </a:prstGeom>
          <a:noFill/>
          <a:extLst>
            <a:ext uri="{909E8E84-426E-40DD-AFC4-6F175D3DCCD1}">
              <a14:hiddenFill xmlns:a14="http://schemas.microsoft.com/office/drawing/2010/main">
                <a:solidFill>
                  <a:srgbClr val="FFFFFF"/>
                </a:solidFill>
              </a14:hiddenFill>
            </a:ext>
          </a:extLst>
        </p:spPr>
      </p:pic>
      <p:sp>
        <p:nvSpPr>
          <p:cNvPr id="10257" name="Rectangle 10256">
            <a:extLst>
              <a:ext uri="{FF2B5EF4-FFF2-40B4-BE49-F238E27FC236}">
                <a16:creationId xmlns:a16="http://schemas.microsoft.com/office/drawing/2014/main" id="{7B34D440-E359-4CB9-B8E8-81977A8603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0517" y="-460"/>
            <a:ext cx="9144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59" name="Rectangle 10258">
            <a:extLst>
              <a:ext uri="{FF2B5EF4-FFF2-40B4-BE49-F238E27FC236}">
                <a16:creationId xmlns:a16="http://schemas.microsoft.com/office/drawing/2014/main" id="{1B8F5A0E-5428-4604-A0F3-2224BE8709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 y="2560620"/>
            <a:ext cx="4581144" cy="914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10261" name="Rectangle 10260">
            <a:extLst>
              <a:ext uri="{FF2B5EF4-FFF2-40B4-BE49-F238E27FC236}">
                <a16:creationId xmlns:a16="http://schemas.microsoft.com/office/drawing/2014/main" id="{D288FC14-B788-4FBC-9C5E-BC4892F579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06" y="0"/>
            <a:ext cx="7571045" cy="6858000"/>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9086BBC-FCD1-C63A-8E59-3FE8FF90E595}"/>
              </a:ext>
            </a:extLst>
          </p:cNvPr>
          <p:cNvSpPr>
            <a:spLocks noGrp="1"/>
          </p:cNvSpPr>
          <p:nvPr>
            <p:ph type="title"/>
          </p:nvPr>
        </p:nvSpPr>
        <p:spPr>
          <a:xfrm>
            <a:off x="5204707" y="457280"/>
            <a:ext cx="6400367" cy="1431399"/>
          </a:xfrm>
        </p:spPr>
        <p:txBody>
          <a:bodyPr anchor="ctr">
            <a:normAutofit/>
          </a:bodyPr>
          <a:lstStyle/>
          <a:p>
            <a:r>
              <a:rPr lang="zh-TW" altLang="en-US" b="1" dirty="0">
                <a:solidFill>
                  <a:srgbClr val="FFFFFF"/>
                </a:solidFill>
              </a:rPr>
              <a:t>凝膠電泳</a:t>
            </a:r>
            <a:r>
              <a:rPr lang="en-US" altLang="zh-TW" b="1" dirty="0">
                <a:solidFill>
                  <a:srgbClr val="FFFFFF"/>
                </a:solidFill>
              </a:rPr>
              <a:t> (gel electrophoresis)</a:t>
            </a:r>
            <a:endParaRPr lang="en-US" b="1" dirty="0">
              <a:solidFill>
                <a:srgbClr val="FFFFFF"/>
              </a:solidFill>
            </a:endParaRPr>
          </a:p>
        </p:txBody>
      </p:sp>
      <p:sp>
        <p:nvSpPr>
          <p:cNvPr id="3" name="Content Placeholder 2">
            <a:extLst>
              <a:ext uri="{FF2B5EF4-FFF2-40B4-BE49-F238E27FC236}">
                <a16:creationId xmlns:a16="http://schemas.microsoft.com/office/drawing/2014/main" id="{3AB6D1B2-3F2B-868F-6B47-85159AC13973}"/>
              </a:ext>
            </a:extLst>
          </p:cNvPr>
          <p:cNvSpPr>
            <a:spLocks noGrp="1"/>
          </p:cNvSpPr>
          <p:nvPr>
            <p:ph idx="1"/>
          </p:nvPr>
        </p:nvSpPr>
        <p:spPr>
          <a:xfrm>
            <a:off x="5207590" y="2194527"/>
            <a:ext cx="6397545" cy="4061676"/>
          </a:xfrm>
        </p:spPr>
        <p:txBody>
          <a:bodyPr>
            <a:normAutofit/>
          </a:bodyPr>
          <a:lstStyle/>
          <a:p>
            <a:r>
              <a:rPr lang="zh-TW" altLang="en-US" sz="2800" b="1" dirty="0">
                <a:latin typeface="+mn-ea"/>
              </a:rPr>
              <a:t>瓊脂分子</a:t>
            </a:r>
            <a:r>
              <a:rPr lang="en-US" altLang="zh-TW" sz="2800" b="1" dirty="0">
                <a:latin typeface="+mn-ea"/>
                <a:sym typeface="Wingdings" pitchFamily="2" charset="2"/>
              </a:rPr>
              <a:t></a:t>
            </a:r>
            <a:r>
              <a:rPr lang="zh-TW" altLang="en-US" sz="2800" b="1" dirty="0">
                <a:latin typeface="+mn-ea"/>
              </a:rPr>
              <a:t>凝固</a:t>
            </a:r>
            <a:r>
              <a:rPr lang="en-US" altLang="zh-TW" sz="2800" b="1" dirty="0">
                <a:latin typeface="+mn-ea"/>
                <a:sym typeface="Wingdings" pitchFamily="2" charset="2"/>
              </a:rPr>
              <a:t></a:t>
            </a:r>
            <a:r>
              <a:rPr lang="zh-TW" altLang="en-US" sz="2800" b="1" dirty="0">
                <a:solidFill>
                  <a:srgbClr val="FFFFFF"/>
                </a:solidFill>
                <a:latin typeface="+mn-ea"/>
              </a:rPr>
              <a:t>網格</a:t>
            </a:r>
            <a:endParaRPr lang="en-US" altLang="zh-TW" sz="2800" b="1" dirty="0">
              <a:solidFill>
                <a:srgbClr val="FFFFFF"/>
              </a:solidFill>
              <a:latin typeface="+mn-ea"/>
            </a:endParaRPr>
          </a:p>
          <a:p>
            <a:r>
              <a:rPr lang="zh-TW" altLang="en-US" sz="2800" b="1" dirty="0">
                <a:solidFill>
                  <a:srgbClr val="FFFFFF"/>
                </a:solidFill>
                <a:latin typeface="+mn-ea"/>
              </a:rPr>
              <a:t>接駁電源後，帶有</a:t>
            </a:r>
            <a:r>
              <a:rPr lang="zh-TW" altLang="en-US" sz="2800" b="1" dirty="0">
                <a:solidFill>
                  <a:srgbClr val="FFFF00"/>
                </a:solidFill>
                <a:latin typeface="+mn-ea"/>
              </a:rPr>
              <a:t>負電荷</a:t>
            </a:r>
            <a:r>
              <a:rPr lang="zh-TW" altLang="en-US" sz="2800" b="1" dirty="0">
                <a:solidFill>
                  <a:schemeClr val="tx1"/>
                </a:solidFill>
                <a:latin typeface="+mn-ea"/>
              </a:rPr>
              <a:t>的</a:t>
            </a:r>
            <a:r>
              <a:rPr lang="en-US" altLang="zh-TW" sz="2800" b="1" dirty="0">
                <a:solidFill>
                  <a:srgbClr val="FFFF00"/>
                </a:solidFill>
                <a:latin typeface="+mn-ea"/>
              </a:rPr>
              <a:t>DNA</a:t>
            </a:r>
            <a:r>
              <a:rPr lang="zh-TW" altLang="en-US" sz="2800" b="1" dirty="0">
                <a:solidFill>
                  <a:schemeClr val="tx1"/>
                </a:solidFill>
                <a:latin typeface="+mn-ea"/>
              </a:rPr>
              <a:t>分子</a:t>
            </a:r>
            <a:r>
              <a:rPr lang="zh-TW" altLang="en-US" sz="2800" b="1" dirty="0">
                <a:solidFill>
                  <a:srgbClr val="FFFFFF"/>
                </a:solidFill>
                <a:latin typeface="+mn-ea"/>
              </a:rPr>
              <a:t>在外加電場的作用下穿過凝膠組成的網格，向</a:t>
            </a:r>
            <a:r>
              <a:rPr lang="en-US" altLang="zh-TW" sz="2800" b="1" dirty="0">
                <a:solidFill>
                  <a:srgbClr val="FFFFFF"/>
                </a:solidFill>
                <a:latin typeface="+mn-ea"/>
              </a:rPr>
              <a:t> ____________</a:t>
            </a:r>
            <a:r>
              <a:rPr lang="zh-TW" altLang="en-US" sz="2800" b="1" dirty="0">
                <a:solidFill>
                  <a:schemeClr val="tx1"/>
                </a:solidFill>
                <a:latin typeface="+mn-ea"/>
              </a:rPr>
              <a:t>方移動。</a:t>
            </a:r>
            <a:endParaRPr lang="en-US" altLang="zh-TW" sz="2800" b="1" dirty="0">
              <a:solidFill>
                <a:schemeClr val="tx1"/>
              </a:solidFill>
              <a:latin typeface="+mn-ea"/>
            </a:endParaRPr>
          </a:p>
          <a:p>
            <a:endParaRPr lang="en-US" sz="2800" dirty="0">
              <a:solidFill>
                <a:srgbClr val="FFFFFF"/>
              </a:solidFill>
              <a:latin typeface="+mn-ea"/>
            </a:endParaRPr>
          </a:p>
        </p:txBody>
      </p:sp>
      <p:sp>
        <p:nvSpPr>
          <p:cNvPr id="6" name="文字方塊 5">
            <a:extLst>
              <a:ext uri="{FF2B5EF4-FFF2-40B4-BE49-F238E27FC236}">
                <a16:creationId xmlns:a16="http://schemas.microsoft.com/office/drawing/2014/main" id="{2002DA39-758A-4894-D7C7-DFBFA69AD7D6}"/>
              </a:ext>
            </a:extLst>
          </p:cNvPr>
          <p:cNvSpPr txBox="1"/>
          <p:nvPr/>
        </p:nvSpPr>
        <p:spPr>
          <a:xfrm>
            <a:off x="7594192" y="4415324"/>
            <a:ext cx="6096000" cy="523220"/>
          </a:xfrm>
          <a:prstGeom prst="rect">
            <a:avLst/>
          </a:prstGeom>
          <a:noFill/>
        </p:spPr>
        <p:txBody>
          <a:bodyPr wrap="square">
            <a:spAutoFit/>
          </a:bodyPr>
          <a:lstStyle/>
          <a:p>
            <a:r>
              <a:rPr lang="zh-TW" altLang="en-US" sz="2800" b="1" dirty="0">
                <a:solidFill>
                  <a:srgbClr val="FFFF00"/>
                </a:solidFill>
                <a:latin typeface="+mn-ea"/>
              </a:rPr>
              <a:t>正極</a:t>
            </a:r>
            <a:endParaRPr lang="zh-HK" altLang="en-US" sz="2800" dirty="0"/>
          </a:p>
        </p:txBody>
      </p:sp>
      <p:pic>
        <p:nvPicPr>
          <p:cNvPr id="7" name="Picture 4" descr="Cryo-SEM images of 1.5% wt. agar gels prepared at different cooling... |  Download Scientific Diagram">
            <a:extLst>
              <a:ext uri="{FF2B5EF4-FFF2-40B4-BE49-F238E27FC236}">
                <a16:creationId xmlns:a16="http://schemas.microsoft.com/office/drawing/2014/main" id="{A2ABD0BE-C8D0-4BBB-A7B2-5754C7EDB9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3213"/>
          <a:stretch/>
        </p:blipFill>
        <p:spPr bwMode="auto">
          <a:xfrm>
            <a:off x="7356" y="16499"/>
            <a:ext cx="4480109" cy="2544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7612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ryo-SEM images of 1.5% wt. agar gels prepared at different cooling... |  Download Scientific Diagram">
            <a:extLst>
              <a:ext uri="{FF2B5EF4-FFF2-40B4-BE49-F238E27FC236}">
                <a16:creationId xmlns:a16="http://schemas.microsoft.com/office/drawing/2014/main" id="{135B5873-277F-CD92-5FBA-F2039D8AD7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308" y="3631561"/>
            <a:ext cx="3041773" cy="30417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C | MCAT Lab Techniques Part 1: Dinosaurs and Gel Electrophoresis">
            <a:extLst>
              <a:ext uri="{FF2B5EF4-FFF2-40B4-BE49-F238E27FC236}">
                <a16:creationId xmlns:a16="http://schemas.microsoft.com/office/drawing/2014/main" id="{EBEAD205-A52D-8779-6B71-6F7111B8AC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9151" y="1974545"/>
            <a:ext cx="7271157" cy="4698789"/>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CBBC65A6-8C87-040E-A3E8-10865546DF6F}"/>
              </a:ext>
            </a:extLst>
          </p:cNvPr>
          <p:cNvSpPr txBox="1"/>
          <p:nvPr/>
        </p:nvSpPr>
        <p:spPr>
          <a:xfrm>
            <a:off x="8190782" y="6488668"/>
            <a:ext cx="6098874" cy="369332"/>
          </a:xfrm>
          <a:prstGeom prst="rect">
            <a:avLst/>
          </a:prstGeom>
          <a:noFill/>
        </p:spPr>
        <p:txBody>
          <a:bodyPr wrap="square">
            <a:spAutoFit/>
          </a:bodyPr>
          <a:lstStyle/>
          <a:p>
            <a:r>
              <a:rPr kumimoji="1" lang="en-US" altLang="zh-HK" dirty="0"/>
              <a:t>Source: Cambridge coaching</a:t>
            </a:r>
            <a:endParaRPr lang="zh-HK" altLang="en-US" dirty="0"/>
          </a:p>
        </p:txBody>
      </p:sp>
      <p:pic>
        <p:nvPicPr>
          <p:cNvPr id="6" name="Picture 4" descr="Gel Electrophoresis • MiniOne Systems">
            <a:extLst>
              <a:ext uri="{FF2B5EF4-FFF2-40B4-BE49-F238E27FC236}">
                <a16:creationId xmlns:a16="http://schemas.microsoft.com/office/drawing/2014/main" id="{806067C5-5703-8248-A1F7-059A979787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63" r="10020"/>
          <a:stretch/>
        </p:blipFill>
        <p:spPr bwMode="auto">
          <a:xfrm>
            <a:off x="42391" y="0"/>
            <a:ext cx="5773406" cy="328999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17" name="筆跡 16">
                <a:extLst>
                  <a:ext uri="{FF2B5EF4-FFF2-40B4-BE49-F238E27FC236}">
                    <a16:creationId xmlns:a16="http://schemas.microsoft.com/office/drawing/2014/main" id="{DBBBCE90-7FD7-7D2A-CFB5-F2FC6D38B817}"/>
                  </a:ext>
                </a:extLst>
              </p14:cNvPr>
              <p14:cNvContentPartPr/>
              <p14:nvPr/>
            </p14:nvContentPartPr>
            <p14:xfrm>
              <a:off x="2364153" y="1111624"/>
              <a:ext cx="5826629" cy="1896196"/>
            </p14:xfrm>
          </p:contentPart>
        </mc:Choice>
        <mc:Fallback xmlns="">
          <p:pic>
            <p:nvPicPr>
              <p:cNvPr id="17" name="筆跡 16">
                <a:extLst>
                  <a:ext uri="{FF2B5EF4-FFF2-40B4-BE49-F238E27FC236}">
                    <a16:creationId xmlns:a16="http://schemas.microsoft.com/office/drawing/2014/main" id="{DBBBCE90-7FD7-7D2A-CFB5-F2FC6D38B817}"/>
                  </a:ext>
                </a:extLst>
              </p:cNvPr>
              <p:cNvPicPr/>
              <p:nvPr/>
            </p:nvPicPr>
            <p:blipFill>
              <a:blip r:embed="rId7"/>
              <a:stretch>
                <a:fillRect/>
              </a:stretch>
            </p:blipFill>
            <p:spPr>
              <a:xfrm>
                <a:off x="2346153" y="1093623"/>
                <a:ext cx="5862269" cy="193183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筆跡 18">
                <a:extLst>
                  <a:ext uri="{FF2B5EF4-FFF2-40B4-BE49-F238E27FC236}">
                    <a16:creationId xmlns:a16="http://schemas.microsoft.com/office/drawing/2014/main" id="{2AC11151-4057-8421-6B74-99B90B28632C}"/>
                  </a:ext>
                </a:extLst>
              </p14:cNvPr>
              <p14:cNvContentPartPr/>
              <p14:nvPr/>
            </p14:nvContentPartPr>
            <p14:xfrm>
              <a:off x="1775012" y="1974545"/>
              <a:ext cx="7878653" cy="4525575"/>
            </p14:xfrm>
          </p:contentPart>
        </mc:Choice>
        <mc:Fallback xmlns="">
          <p:pic>
            <p:nvPicPr>
              <p:cNvPr id="19" name="筆跡 18">
                <a:extLst>
                  <a:ext uri="{FF2B5EF4-FFF2-40B4-BE49-F238E27FC236}">
                    <a16:creationId xmlns:a16="http://schemas.microsoft.com/office/drawing/2014/main" id="{2AC11151-4057-8421-6B74-99B90B28632C}"/>
                  </a:ext>
                </a:extLst>
              </p:cNvPr>
              <p:cNvPicPr/>
              <p:nvPr/>
            </p:nvPicPr>
            <p:blipFill>
              <a:blip r:embed="rId9"/>
              <a:stretch>
                <a:fillRect/>
              </a:stretch>
            </p:blipFill>
            <p:spPr>
              <a:xfrm>
                <a:off x="1757012" y="1956545"/>
                <a:ext cx="7914293" cy="4561215"/>
              </a:xfrm>
              <a:prstGeom prst="rect">
                <a:avLst/>
              </a:prstGeom>
            </p:spPr>
          </p:pic>
        </mc:Fallback>
      </mc:AlternateContent>
    </p:spTree>
    <p:extLst>
      <p:ext uri="{BB962C8B-B14F-4D97-AF65-F5344CB8AC3E}">
        <p14:creationId xmlns:p14="http://schemas.microsoft.com/office/powerpoint/2010/main" val="3856364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Gel Electrophoresis • MiniOne Systems">
            <a:extLst>
              <a:ext uri="{FF2B5EF4-FFF2-40B4-BE49-F238E27FC236}">
                <a16:creationId xmlns:a16="http://schemas.microsoft.com/office/drawing/2014/main" id="{BCB88EC0-5F48-7101-480B-D03D9827D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63" r="10020"/>
          <a:stretch/>
        </p:blipFill>
        <p:spPr bwMode="auto">
          <a:xfrm>
            <a:off x="-2" y="10"/>
            <a:ext cx="4578272" cy="260894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凝膠電泳- 维基百科，自由的百科全书">
            <a:extLst>
              <a:ext uri="{FF2B5EF4-FFF2-40B4-BE49-F238E27FC236}">
                <a16:creationId xmlns:a16="http://schemas.microsoft.com/office/drawing/2014/main" id="{EE7A6D7B-9D9B-9B45-0102-3A04E62EDD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830" r="-2" b="20258"/>
          <a:stretch/>
        </p:blipFill>
        <p:spPr bwMode="auto">
          <a:xfrm>
            <a:off x="2" y="2608956"/>
            <a:ext cx="4560199" cy="42490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9086BBC-FCD1-C63A-8E59-3FE8FF90E595}"/>
              </a:ext>
            </a:extLst>
          </p:cNvPr>
          <p:cNvSpPr>
            <a:spLocks noGrp="1"/>
          </p:cNvSpPr>
          <p:nvPr>
            <p:ph type="title"/>
          </p:nvPr>
        </p:nvSpPr>
        <p:spPr>
          <a:xfrm>
            <a:off x="5204707" y="457280"/>
            <a:ext cx="6400367" cy="1431399"/>
          </a:xfrm>
        </p:spPr>
        <p:txBody>
          <a:bodyPr anchor="ctr">
            <a:normAutofit/>
          </a:bodyPr>
          <a:lstStyle/>
          <a:p>
            <a:r>
              <a:rPr lang="zh-TW" altLang="en-US" dirty="0">
                <a:solidFill>
                  <a:srgbClr val="FFFFFF"/>
                </a:solidFill>
              </a:rPr>
              <a:t>凝膠電泳</a:t>
            </a:r>
            <a:r>
              <a:rPr lang="en-US" altLang="zh-TW" dirty="0">
                <a:solidFill>
                  <a:srgbClr val="FFFFFF"/>
                </a:solidFill>
              </a:rPr>
              <a:t> (gel electrophoresis)</a:t>
            </a:r>
            <a:endParaRPr lang="en-US" dirty="0">
              <a:solidFill>
                <a:srgbClr val="FFFFFF"/>
              </a:solidFill>
            </a:endParaRPr>
          </a:p>
        </p:txBody>
      </p:sp>
      <p:sp>
        <p:nvSpPr>
          <p:cNvPr id="3" name="Content Placeholder 2">
            <a:extLst>
              <a:ext uri="{FF2B5EF4-FFF2-40B4-BE49-F238E27FC236}">
                <a16:creationId xmlns:a16="http://schemas.microsoft.com/office/drawing/2014/main" id="{3AB6D1B2-3F2B-868F-6B47-85159AC13973}"/>
              </a:ext>
            </a:extLst>
          </p:cNvPr>
          <p:cNvSpPr>
            <a:spLocks noGrp="1"/>
          </p:cNvSpPr>
          <p:nvPr>
            <p:ph idx="1"/>
          </p:nvPr>
        </p:nvSpPr>
        <p:spPr>
          <a:xfrm>
            <a:off x="4889961" y="907646"/>
            <a:ext cx="6397545" cy="4061676"/>
          </a:xfrm>
        </p:spPr>
        <p:txBody>
          <a:bodyPr>
            <a:normAutofit/>
          </a:bodyPr>
          <a:lstStyle/>
          <a:p>
            <a:r>
              <a:rPr lang="zh-TW" altLang="en-US" sz="2800" b="1" dirty="0">
                <a:solidFill>
                  <a:schemeClr val="tx1"/>
                </a:solidFill>
              </a:rPr>
              <a:t>由於較</a:t>
            </a:r>
            <a:r>
              <a:rPr lang="zh-TW" altLang="en-US" sz="2800" b="1" dirty="0">
                <a:solidFill>
                  <a:srgbClr val="00B0F0"/>
                </a:solidFill>
              </a:rPr>
              <a:t>小</a:t>
            </a:r>
            <a:r>
              <a:rPr lang="zh-TW" altLang="en-US" sz="2800" b="1" dirty="0">
                <a:solidFill>
                  <a:schemeClr val="tx1"/>
                </a:solidFill>
              </a:rPr>
              <a:t>的分子更容易通過網孔，較</a:t>
            </a:r>
            <a:r>
              <a:rPr lang="zh-TW" altLang="en-US" sz="2800" b="1" dirty="0">
                <a:solidFill>
                  <a:srgbClr val="00B0F0"/>
                </a:solidFill>
              </a:rPr>
              <a:t>小</a:t>
            </a:r>
            <a:r>
              <a:rPr lang="zh-TW" altLang="en-US" sz="2800" b="1" dirty="0">
                <a:solidFill>
                  <a:schemeClr val="tx1"/>
                </a:solidFill>
              </a:rPr>
              <a:t>的分子穿行地更</a:t>
            </a:r>
            <a:r>
              <a:rPr lang="zh-TW" altLang="en-US" sz="2800" b="1" dirty="0">
                <a:solidFill>
                  <a:srgbClr val="00B0F0"/>
                </a:solidFill>
              </a:rPr>
              <a:t>快</a:t>
            </a:r>
            <a:r>
              <a:rPr lang="zh-TW" altLang="en-US" sz="2800" b="1" dirty="0">
                <a:solidFill>
                  <a:schemeClr val="tx1"/>
                </a:solidFill>
              </a:rPr>
              <a:t>，移動得更</a:t>
            </a:r>
            <a:r>
              <a:rPr lang="zh-TW" altLang="en-US" sz="2800" b="1" dirty="0">
                <a:solidFill>
                  <a:srgbClr val="00B0F0"/>
                </a:solidFill>
              </a:rPr>
              <a:t>遠</a:t>
            </a:r>
            <a:endParaRPr lang="en-US" altLang="zh-TW" sz="2800" b="1" dirty="0">
              <a:solidFill>
                <a:srgbClr val="00B0F0"/>
              </a:solidFill>
            </a:endParaRPr>
          </a:p>
          <a:p>
            <a:r>
              <a:rPr lang="zh-TW" altLang="en-US" sz="2800" b="1" dirty="0">
                <a:solidFill>
                  <a:schemeClr val="tx1"/>
                </a:solidFill>
              </a:rPr>
              <a:t>利用凝膠電泳把 </a:t>
            </a:r>
            <a:r>
              <a:rPr lang="en-HK" sz="2800" b="1" dirty="0">
                <a:solidFill>
                  <a:schemeClr val="tx1"/>
                </a:solidFill>
              </a:rPr>
              <a:t>DNA </a:t>
            </a:r>
            <a:r>
              <a:rPr lang="zh-TW" altLang="en-US" sz="2800" b="1" dirty="0">
                <a:solidFill>
                  <a:schemeClr val="tx1"/>
                </a:solidFill>
              </a:rPr>
              <a:t>片段按照</a:t>
            </a:r>
            <a:r>
              <a:rPr lang="zh-TW" altLang="en-US" sz="2800" b="1" dirty="0">
                <a:solidFill>
                  <a:srgbClr val="00B0F0"/>
                </a:solidFill>
              </a:rPr>
              <a:t>長度分離</a:t>
            </a:r>
            <a:endParaRPr lang="en-US" altLang="zh-TW" sz="2800" b="1" dirty="0">
              <a:solidFill>
                <a:srgbClr val="00B0F0"/>
              </a:solidFill>
            </a:endParaRPr>
          </a:p>
          <a:p>
            <a:endParaRPr lang="zh-TW" altLang="en-US" sz="2800" dirty="0">
              <a:solidFill>
                <a:schemeClr val="tx1"/>
              </a:solidFill>
            </a:endParaRPr>
          </a:p>
          <a:p>
            <a:endParaRPr lang="en-US" sz="2800" dirty="0">
              <a:solidFill>
                <a:schemeClr val="tx1"/>
              </a:solidFill>
            </a:endParaRPr>
          </a:p>
        </p:txBody>
      </p:sp>
      <p:cxnSp>
        <p:nvCxnSpPr>
          <p:cNvPr id="5" name="直線單箭頭接點 4">
            <a:extLst>
              <a:ext uri="{FF2B5EF4-FFF2-40B4-BE49-F238E27FC236}">
                <a16:creationId xmlns:a16="http://schemas.microsoft.com/office/drawing/2014/main" id="{04CEBC5A-1C85-425E-934D-506E831DB94F}"/>
              </a:ext>
            </a:extLst>
          </p:cNvPr>
          <p:cNvCxnSpPr>
            <a:cxnSpLocks/>
          </p:cNvCxnSpPr>
          <p:nvPr/>
        </p:nvCxnSpPr>
        <p:spPr>
          <a:xfrm flipV="1">
            <a:off x="965569" y="1509601"/>
            <a:ext cx="470964" cy="517584"/>
          </a:xfrm>
          <a:prstGeom prst="straightConnector1">
            <a:avLst/>
          </a:prstGeom>
          <a:ln w="381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C61DCC02-76EE-4D24-931E-869A7D5F33FC}"/>
              </a:ext>
            </a:extLst>
          </p:cNvPr>
          <p:cNvCxnSpPr>
            <a:cxnSpLocks/>
          </p:cNvCxnSpPr>
          <p:nvPr/>
        </p:nvCxnSpPr>
        <p:spPr>
          <a:xfrm>
            <a:off x="1211657" y="457280"/>
            <a:ext cx="470964" cy="49927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92C623C1-41FD-4E73-9EBD-1873DC1C3602}"/>
              </a:ext>
            </a:extLst>
          </p:cNvPr>
          <p:cNvSpPr txBox="1"/>
          <p:nvPr/>
        </p:nvSpPr>
        <p:spPr>
          <a:xfrm>
            <a:off x="674376" y="1863015"/>
            <a:ext cx="635009" cy="430887"/>
          </a:xfrm>
          <a:prstGeom prst="rect">
            <a:avLst/>
          </a:prstGeom>
          <a:noFill/>
        </p:spPr>
        <p:txBody>
          <a:bodyPr wrap="square" rtlCol="0">
            <a:spAutoFit/>
          </a:bodyPr>
          <a:lstStyle/>
          <a:p>
            <a:r>
              <a:rPr lang="en-US" altLang="zh-TW" sz="2200" b="1" dirty="0">
                <a:solidFill>
                  <a:schemeClr val="bg1"/>
                </a:solidFill>
              </a:rPr>
              <a:t>A</a:t>
            </a:r>
            <a:endParaRPr lang="zh-TW" altLang="en-US" sz="2200" b="1" dirty="0">
              <a:solidFill>
                <a:schemeClr val="bg1"/>
              </a:solidFill>
            </a:endParaRPr>
          </a:p>
        </p:txBody>
      </p:sp>
      <p:sp>
        <p:nvSpPr>
          <p:cNvPr id="16" name="文字方塊 15">
            <a:extLst>
              <a:ext uri="{FF2B5EF4-FFF2-40B4-BE49-F238E27FC236}">
                <a16:creationId xmlns:a16="http://schemas.microsoft.com/office/drawing/2014/main" id="{99EA2A5F-58DE-46AA-94BD-FDE8C6AA6071}"/>
              </a:ext>
            </a:extLst>
          </p:cNvPr>
          <p:cNvSpPr txBox="1"/>
          <p:nvPr/>
        </p:nvSpPr>
        <p:spPr>
          <a:xfrm>
            <a:off x="894152" y="113702"/>
            <a:ext cx="635009" cy="430887"/>
          </a:xfrm>
          <a:prstGeom prst="rect">
            <a:avLst/>
          </a:prstGeom>
          <a:noFill/>
        </p:spPr>
        <p:txBody>
          <a:bodyPr wrap="square" rtlCol="0">
            <a:spAutoFit/>
          </a:bodyPr>
          <a:lstStyle/>
          <a:p>
            <a:r>
              <a:rPr lang="en-US" altLang="zh-TW" sz="2200" b="1" dirty="0">
                <a:solidFill>
                  <a:schemeClr val="bg1"/>
                </a:solidFill>
              </a:rPr>
              <a:t>B</a:t>
            </a:r>
            <a:endParaRPr lang="zh-TW" altLang="en-US" sz="2200" b="1" dirty="0">
              <a:solidFill>
                <a:schemeClr val="bg1"/>
              </a:solidFill>
            </a:endParaRPr>
          </a:p>
        </p:txBody>
      </p:sp>
      <p:sp>
        <p:nvSpPr>
          <p:cNvPr id="17" name="文字方塊 16">
            <a:extLst>
              <a:ext uri="{FF2B5EF4-FFF2-40B4-BE49-F238E27FC236}">
                <a16:creationId xmlns:a16="http://schemas.microsoft.com/office/drawing/2014/main" id="{40C07367-1BC9-4E83-BE1E-23E73AD18BC5}"/>
              </a:ext>
            </a:extLst>
          </p:cNvPr>
          <p:cNvSpPr txBox="1"/>
          <p:nvPr/>
        </p:nvSpPr>
        <p:spPr>
          <a:xfrm>
            <a:off x="4208252" y="2058621"/>
            <a:ext cx="635009" cy="430887"/>
          </a:xfrm>
          <a:prstGeom prst="rect">
            <a:avLst/>
          </a:prstGeom>
          <a:noFill/>
        </p:spPr>
        <p:txBody>
          <a:bodyPr wrap="square" rtlCol="0">
            <a:spAutoFit/>
          </a:bodyPr>
          <a:lstStyle/>
          <a:p>
            <a:r>
              <a:rPr lang="en-US" altLang="zh-TW" sz="2200" b="1" dirty="0">
                <a:solidFill>
                  <a:schemeClr val="bg1"/>
                </a:solidFill>
              </a:rPr>
              <a:t>+</a:t>
            </a:r>
            <a:endParaRPr lang="zh-TW" altLang="en-US" sz="2200" b="1" dirty="0">
              <a:solidFill>
                <a:schemeClr val="bg1"/>
              </a:solidFill>
            </a:endParaRPr>
          </a:p>
        </p:txBody>
      </p:sp>
      <p:sp>
        <p:nvSpPr>
          <p:cNvPr id="18" name="文字方塊 17">
            <a:extLst>
              <a:ext uri="{FF2B5EF4-FFF2-40B4-BE49-F238E27FC236}">
                <a16:creationId xmlns:a16="http://schemas.microsoft.com/office/drawing/2014/main" id="{5BB5D99E-2231-4A1F-84CB-D17B42D52EA7}"/>
              </a:ext>
            </a:extLst>
          </p:cNvPr>
          <p:cNvSpPr txBox="1"/>
          <p:nvPr/>
        </p:nvSpPr>
        <p:spPr>
          <a:xfrm>
            <a:off x="4258007" y="131986"/>
            <a:ext cx="635009" cy="430887"/>
          </a:xfrm>
          <a:prstGeom prst="rect">
            <a:avLst/>
          </a:prstGeom>
          <a:noFill/>
        </p:spPr>
        <p:txBody>
          <a:bodyPr wrap="square" rtlCol="0">
            <a:spAutoFit/>
          </a:bodyPr>
          <a:lstStyle/>
          <a:p>
            <a:r>
              <a:rPr lang="en-US" altLang="zh-TW" sz="2200" b="1" dirty="0">
                <a:solidFill>
                  <a:schemeClr val="bg1"/>
                </a:solidFill>
              </a:rPr>
              <a:t>-</a:t>
            </a:r>
            <a:endParaRPr lang="zh-TW" altLang="en-US" sz="2200" b="1" dirty="0">
              <a:solidFill>
                <a:schemeClr val="bg1"/>
              </a:solidFill>
            </a:endParaRPr>
          </a:p>
        </p:txBody>
      </p:sp>
      <p:sp>
        <p:nvSpPr>
          <p:cNvPr id="10" name="矩形 9">
            <a:extLst>
              <a:ext uri="{FF2B5EF4-FFF2-40B4-BE49-F238E27FC236}">
                <a16:creationId xmlns:a16="http://schemas.microsoft.com/office/drawing/2014/main" id="{5459E4A2-659C-45E0-9E71-539D51DF7A9A}"/>
              </a:ext>
            </a:extLst>
          </p:cNvPr>
          <p:cNvSpPr/>
          <p:nvPr/>
        </p:nvSpPr>
        <p:spPr>
          <a:xfrm>
            <a:off x="5334351" y="5067873"/>
            <a:ext cx="3914854" cy="492443"/>
          </a:xfrm>
          <a:prstGeom prst="rect">
            <a:avLst/>
          </a:prstGeom>
        </p:spPr>
        <p:txBody>
          <a:bodyPr wrap="none">
            <a:spAutoFit/>
          </a:bodyPr>
          <a:lstStyle/>
          <a:p>
            <a:r>
              <a:rPr lang="zh-TW" altLang="en-US" sz="2600" b="1" dirty="0"/>
              <a:t>哪個基因片段較</a:t>
            </a:r>
            <a:r>
              <a:rPr lang="zh-TW" altLang="en-US" sz="2600" b="1" dirty="0">
                <a:solidFill>
                  <a:srgbClr val="00B0F0"/>
                </a:solidFill>
              </a:rPr>
              <a:t>大</a:t>
            </a:r>
            <a:r>
              <a:rPr lang="en-US" altLang="zh-TW" sz="2600" b="1" dirty="0"/>
              <a:t>? </a:t>
            </a:r>
            <a:r>
              <a:rPr lang="en-US" altLang="zh-TW" sz="2600" b="1" dirty="0">
                <a:solidFill>
                  <a:srgbClr val="00B0F0"/>
                </a:solidFill>
              </a:rPr>
              <a:t>A? B?</a:t>
            </a:r>
          </a:p>
        </p:txBody>
      </p:sp>
      <p:sp>
        <p:nvSpPr>
          <p:cNvPr id="4" name="矩形 9">
            <a:extLst>
              <a:ext uri="{FF2B5EF4-FFF2-40B4-BE49-F238E27FC236}">
                <a16:creationId xmlns:a16="http://schemas.microsoft.com/office/drawing/2014/main" id="{4C37580B-E799-9BDA-7DF7-9F3F42869975}"/>
              </a:ext>
            </a:extLst>
          </p:cNvPr>
          <p:cNvSpPr/>
          <p:nvPr/>
        </p:nvSpPr>
        <p:spPr>
          <a:xfrm>
            <a:off x="5353095" y="5955360"/>
            <a:ext cx="2518638" cy="492443"/>
          </a:xfrm>
          <a:prstGeom prst="rect">
            <a:avLst/>
          </a:prstGeom>
        </p:spPr>
        <p:txBody>
          <a:bodyPr wrap="none">
            <a:spAutoFit/>
          </a:bodyPr>
          <a:lstStyle/>
          <a:p>
            <a:r>
              <a:rPr lang="zh-TW" altLang="en-US" sz="2600" b="1" dirty="0"/>
              <a:t>基因片段</a:t>
            </a:r>
            <a:r>
              <a:rPr lang="zh-TW" altLang="en-US" sz="2600" b="1" dirty="0">
                <a:solidFill>
                  <a:schemeClr val="accent2">
                    <a:lumMod val="75000"/>
                  </a:schemeClr>
                </a:solidFill>
              </a:rPr>
              <a:t>粗幼</a:t>
            </a:r>
            <a:r>
              <a:rPr lang="zh-TW" altLang="en-US" sz="2600" b="1" dirty="0"/>
              <a:t>？</a:t>
            </a:r>
            <a:endParaRPr lang="en-US" altLang="zh-TW" sz="2600" b="1" dirty="0">
              <a:solidFill>
                <a:srgbClr val="00B0F0"/>
              </a:solidFill>
            </a:endParaRPr>
          </a:p>
        </p:txBody>
      </p:sp>
    </p:spTree>
    <p:extLst>
      <p:ext uri="{BB962C8B-B14F-4D97-AF65-F5344CB8AC3E}">
        <p14:creationId xmlns:p14="http://schemas.microsoft.com/office/powerpoint/2010/main" val="1779648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6C8E6EB-4C59-429B-97E4-72A058CFC4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B5B90362-AFCC-46A9-B41C-A257A8C5B3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F71EF7F1-38BA-471D-8CD4-2A9AE8E355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C0524398-BFB4-4C4A-8317-83B8729F9B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E08D4B6A-8113-4DFB-B82E-B60CAC8E0A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4" name="Rectangle 23">
            <a:extLst>
              <a:ext uri="{FF2B5EF4-FFF2-40B4-BE49-F238E27FC236}">
                <a16:creationId xmlns:a16="http://schemas.microsoft.com/office/drawing/2014/main" id="{9822E561-F97C-4CBB-A9A6-A6BF6317BC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 name="Title 5">
            <a:extLst>
              <a:ext uri="{FF2B5EF4-FFF2-40B4-BE49-F238E27FC236}">
                <a16:creationId xmlns:a16="http://schemas.microsoft.com/office/drawing/2014/main" id="{DA96A5FE-A0C8-5BDB-AC3D-8A294EDCFBF6}"/>
              </a:ext>
            </a:extLst>
          </p:cNvPr>
          <p:cNvSpPr>
            <a:spLocks noGrp="1"/>
          </p:cNvSpPr>
          <p:nvPr>
            <p:ph type="title"/>
          </p:nvPr>
        </p:nvSpPr>
        <p:spPr>
          <a:xfrm>
            <a:off x="638620" y="863695"/>
            <a:ext cx="3511233" cy="3779995"/>
          </a:xfrm>
        </p:spPr>
        <p:txBody>
          <a:bodyPr vert="horz" lIns="91440" tIns="45720" rIns="91440" bIns="45720" rtlCol="0" anchor="ctr">
            <a:normAutofit/>
          </a:bodyPr>
          <a:lstStyle/>
          <a:p>
            <a:r>
              <a:rPr lang="zh-TW" altLang="en-US" dirty="0">
                <a:solidFill>
                  <a:schemeClr val="tx1"/>
                </a:solidFill>
              </a:rPr>
              <a:t>活動</a:t>
            </a:r>
            <a:r>
              <a:rPr lang="en-US" altLang="zh-TW" dirty="0">
                <a:solidFill>
                  <a:schemeClr val="tx1"/>
                </a:solidFill>
              </a:rPr>
              <a:t>1. </a:t>
            </a:r>
            <a:br>
              <a:rPr lang="en-US" altLang="zh-TW" dirty="0">
                <a:solidFill>
                  <a:schemeClr val="tx1"/>
                </a:solidFill>
              </a:rPr>
            </a:br>
            <a:r>
              <a:rPr lang="zh-TW" altLang="en-US" dirty="0">
                <a:solidFill>
                  <a:schemeClr val="tx1"/>
                </a:solidFill>
              </a:rPr>
              <a:t>上樣過程：如何使用微量移液槍</a:t>
            </a:r>
            <a:r>
              <a:rPr lang="en-US" dirty="0">
                <a:solidFill>
                  <a:schemeClr val="tx1"/>
                </a:solidFill>
              </a:rPr>
              <a:t/>
            </a:r>
            <a:br>
              <a:rPr lang="en-US" dirty="0">
                <a:solidFill>
                  <a:schemeClr val="tx1"/>
                </a:solidFill>
              </a:rPr>
            </a:br>
            <a:endParaRPr lang="en-US" dirty="0">
              <a:solidFill>
                <a:schemeClr val="tx1"/>
              </a:solidFill>
            </a:endParaRPr>
          </a:p>
        </p:txBody>
      </p:sp>
      <p:sp>
        <p:nvSpPr>
          <p:cNvPr id="7" name="Text Placeholder 6">
            <a:extLst>
              <a:ext uri="{FF2B5EF4-FFF2-40B4-BE49-F238E27FC236}">
                <a16:creationId xmlns:a16="http://schemas.microsoft.com/office/drawing/2014/main" id="{3192B711-96E9-7BCF-97C9-AB17CC8650DF}"/>
              </a:ext>
            </a:extLst>
          </p:cNvPr>
          <p:cNvSpPr>
            <a:spLocks noGrp="1"/>
          </p:cNvSpPr>
          <p:nvPr>
            <p:ph type="body" idx="1"/>
          </p:nvPr>
        </p:nvSpPr>
        <p:spPr>
          <a:xfrm>
            <a:off x="638621" y="4739780"/>
            <a:ext cx="3511233" cy="1147054"/>
          </a:xfrm>
        </p:spPr>
        <p:txBody>
          <a:bodyPr vert="horz" lIns="91440" tIns="45720" rIns="91440" bIns="45720" rtlCol="0" anchor="t">
            <a:normAutofit/>
          </a:bodyPr>
          <a:lstStyle/>
          <a:p>
            <a:endParaRPr lang="en-US" sz="2200"/>
          </a:p>
        </p:txBody>
      </p:sp>
      <p:sp>
        <p:nvSpPr>
          <p:cNvPr id="26" name="Rectangle 25">
            <a:extLst>
              <a:ext uri="{FF2B5EF4-FFF2-40B4-BE49-F238E27FC236}">
                <a16:creationId xmlns:a16="http://schemas.microsoft.com/office/drawing/2014/main" id="{B01B0E58-A5C8-4CDA-A2E0-35DF94E598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9" name="Picture 8" descr="A picture containing person, person, people&#10;&#10;Description automatically generated">
            <a:extLst>
              <a:ext uri="{FF2B5EF4-FFF2-40B4-BE49-F238E27FC236}">
                <a16:creationId xmlns:a16="http://schemas.microsoft.com/office/drawing/2014/main" id="{FEFC0E38-D79F-9E5B-EBE5-DDCAAC6FDED5}"/>
              </a:ext>
            </a:extLst>
          </p:cNvPr>
          <p:cNvPicPr>
            <a:picLocks noChangeAspect="1"/>
          </p:cNvPicPr>
          <p:nvPr/>
        </p:nvPicPr>
        <p:blipFill rotWithShape="1">
          <a:blip r:embed="rId2"/>
          <a:srcRect t="27826" b="3255"/>
          <a:stretch/>
        </p:blipFill>
        <p:spPr>
          <a:xfrm>
            <a:off x="4654295" y="10"/>
            <a:ext cx="7537705" cy="6857990"/>
          </a:xfrm>
          <a:prstGeom prst="rect">
            <a:avLst/>
          </a:prstGeom>
        </p:spPr>
      </p:pic>
    </p:spTree>
    <p:extLst>
      <p:ext uri="{BB962C8B-B14F-4D97-AF65-F5344CB8AC3E}">
        <p14:creationId xmlns:p14="http://schemas.microsoft.com/office/powerpoint/2010/main" val="3493178091"/>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內容版面配置區 2">
            <a:extLst>
              <a:ext uri="{FF2B5EF4-FFF2-40B4-BE49-F238E27FC236}">
                <a16:creationId xmlns:a16="http://schemas.microsoft.com/office/drawing/2014/main" id="{AC391A49-E71E-368C-EE99-6473905123AD}"/>
              </a:ext>
            </a:extLst>
          </p:cNvPr>
          <p:cNvGraphicFramePr/>
          <p:nvPr>
            <p:extLst>
              <p:ext uri="{D42A27DB-BD31-4B8C-83A1-F6EECF244321}">
                <p14:modId xmlns:p14="http://schemas.microsoft.com/office/powerpoint/2010/main" val="1666983228"/>
              </p:ext>
            </p:extLst>
          </p:nvPr>
        </p:nvGraphicFramePr>
        <p:xfrm>
          <a:off x="1567036" y="2043276"/>
          <a:ext cx="9057927" cy="4483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3">
            <a:extLst>
              <a:ext uri="{FF2B5EF4-FFF2-40B4-BE49-F238E27FC236}">
                <a16:creationId xmlns:a16="http://schemas.microsoft.com/office/drawing/2014/main" id="{B922109A-8165-0803-1CFE-701B9957EC33}"/>
              </a:ext>
            </a:extLst>
          </p:cNvPr>
          <p:cNvSpPr txBox="1">
            <a:spLocks/>
          </p:cNvSpPr>
          <p:nvPr/>
        </p:nvSpPr>
        <p:spPr>
          <a:xfrm>
            <a:off x="733592" y="854556"/>
            <a:ext cx="11029616" cy="1188720"/>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3600" b="1" dirty="0">
                <a:latin typeface="+mn-lt"/>
                <a:ea typeface="+mn-ea"/>
              </a:rPr>
              <a:t>活動</a:t>
            </a:r>
            <a:r>
              <a:rPr lang="en-US" altLang="zh-TW" sz="3600" b="1" dirty="0">
                <a:latin typeface="+mn-lt"/>
                <a:ea typeface="+mn-ea"/>
              </a:rPr>
              <a:t>1. </a:t>
            </a:r>
            <a:r>
              <a:rPr lang="zh-TW" altLang="en-US" sz="3600" b="1" dirty="0">
                <a:latin typeface="+mn-lt"/>
                <a:ea typeface="+mn-ea"/>
              </a:rPr>
              <a:t>上樣過程</a:t>
            </a:r>
            <a:r>
              <a:rPr lang="zh-TW" altLang="en-HK" sz="3600" b="1" dirty="0">
                <a:latin typeface="+mn-lt"/>
                <a:ea typeface="+mn-ea"/>
              </a:rPr>
              <a:t>：</a:t>
            </a:r>
            <a:r>
              <a:rPr lang="zh-TW" altLang="en-US" sz="3600" b="1" dirty="0">
                <a:latin typeface="+mn-lt"/>
                <a:ea typeface="+mn-ea"/>
              </a:rPr>
              <a:t>如何使用微量移液槍</a:t>
            </a:r>
            <a:endParaRPr lang="en-US" sz="3600" b="1" dirty="0">
              <a:latin typeface="+mn-lt"/>
              <a:ea typeface="+mn-ea"/>
            </a:endParaRPr>
          </a:p>
        </p:txBody>
      </p:sp>
    </p:spTree>
    <p:extLst>
      <p:ext uri="{BB962C8B-B14F-4D97-AF65-F5344CB8AC3E}">
        <p14:creationId xmlns:p14="http://schemas.microsoft.com/office/powerpoint/2010/main" val="3377525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2">
            <a:extLst>
              <a:ext uri="{FF2B5EF4-FFF2-40B4-BE49-F238E27FC236}">
                <a16:creationId xmlns:a16="http://schemas.microsoft.com/office/drawing/2014/main" id="{305A6CCC-D00B-2F58-FC8B-2BE0439BFFE0}"/>
              </a:ext>
            </a:extLst>
          </p:cNvPr>
          <p:cNvGraphicFramePr/>
          <p:nvPr>
            <p:extLst>
              <p:ext uri="{D42A27DB-BD31-4B8C-83A1-F6EECF244321}">
                <p14:modId xmlns:p14="http://schemas.microsoft.com/office/powerpoint/2010/main" val="1830110404"/>
              </p:ext>
            </p:extLst>
          </p:nvPr>
        </p:nvGraphicFramePr>
        <p:xfrm>
          <a:off x="2144486" y="2057401"/>
          <a:ext cx="8229600" cy="4418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3">
            <a:extLst>
              <a:ext uri="{FF2B5EF4-FFF2-40B4-BE49-F238E27FC236}">
                <a16:creationId xmlns:a16="http://schemas.microsoft.com/office/drawing/2014/main" id="{598DCFE2-E4D7-8512-01D6-B87B10C832A6}"/>
              </a:ext>
            </a:extLst>
          </p:cNvPr>
          <p:cNvSpPr txBox="1">
            <a:spLocks/>
          </p:cNvSpPr>
          <p:nvPr/>
        </p:nvSpPr>
        <p:spPr>
          <a:xfrm>
            <a:off x="733592" y="854556"/>
            <a:ext cx="11029616" cy="1188720"/>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3600" b="1" dirty="0">
                <a:latin typeface="+mn-lt"/>
                <a:ea typeface="+mn-ea"/>
              </a:rPr>
              <a:t>活動</a:t>
            </a:r>
            <a:r>
              <a:rPr lang="en-US" altLang="zh-TW" sz="3600" b="1" dirty="0">
                <a:latin typeface="+mn-lt"/>
                <a:ea typeface="+mn-ea"/>
              </a:rPr>
              <a:t>1. </a:t>
            </a:r>
            <a:r>
              <a:rPr lang="zh-TW" altLang="en-US" sz="3600" b="1" dirty="0">
                <a:latin typeface="+mn-lt"/>
                <a:ea typeface="+mn-ea"/>
              </a:rPr>
              <a:t>上樣過程</a:t>
            </a:r>
            <a:r>
              <a:rPr lang="zh-TW" altLang="en-HK" sz="3600" b="1" dirty="0">
                <a:latin typeface="+mn-lt"/>
                <a:ea typeface="+mn-ea"/>
              </a:rPr>
              <a:t>：</a:t>
            </a:r>
            <a:r>
              <a:rPr lang="zh-TW" altLang="en-US" sz="3600" b="1" dirty="0">
                <a:latin typeface="+mn-lt"/>
                <a:ea typeface="+mn-ea"/>
              </a:rPr>
              <a:t>如何使用微量移液槍</a:t>
            </a:r>
            <a:endParaRPr lang="en-US" sz="3600" b="1" dirty="0">
              <a:latin typeface="+mn-lt"/>
              <a:ea typeface="+mn-ea"/>
            </a:endParaRPr>
          </a:p>
        </p:txBody>
      </p:sp>
    </p:spTree>
    <p:extLst>
      <p:ext uri="{BB962C8B-B14F-4D97-AF65-F5344CB8AC3E}">
        <p14:creationId xmlns:p14="http://schemas.microsoft.com/office/powerpoint/2010/main" val="2256099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89C658-36FE-128F-C905-31C3C96BB88A}"/>
              </a:ext>
            </a:extLst>
          </p:cNvPr>
          <p:cNvCxnSpPr/>
          <p:nvPr/>
        </p:nvCxnSpPr>
        <p:spPr>
          <a:xfrm flipH="1">
            <a:off x="8168361" y="4751294"/>
            <a:ext cx="3442446"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38A690D-7C06-7B8C-5A98-FD177D78E957}"/>
              </a:ext>
            </a:extLst>
          </p:cNvPr>
          <p:cNvCxnSpPr/>
          <p:nvPr/>
        </p:nvCxnSpPr>
        <p:spPr>
          <a:xfrm flipH="1">
            <a:off x="8168361" y="5797256"/>
            <a:ext cx="3442446" cy="0"/>
          </a:xfrm>
          <a:prstGeom prst="line">
            <a:avLst/>
          </a:prstGeom>
          <a:ln w="349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59CE4059-D860-CE81-B1F1-87DC1B768E1D}"/>
              </a:ext>
            </a:extLst>
          </p:cNvPr>
          <p:cNvSpPr/>
          <p:nvPr/>
        </p:nvSpPr>
        <p:spPr>
          <a:xfrm rot="19201645">
            <a:off x="9244131" y="5797148"/>
            <a:ext cx="268942" cy="173238"/>
          </a:xfrm>
          <a:prstGeom prst="ellipse">
            <a:avLst/>
          </a:prstGeom>
          <a:ln w="698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86C6DA79-3626-A488-00FA-600A3D05D8C6}"/>
              </a:ext>
            </a:extLst>
          </p:cNvPr>
          <p:cNvCxnSpPr>
            <a:cxnSpLocks/>
          </p:cNvCxnSpPr>
          <p:nvPr/>
        </p:nvCxnSpPr>
        <p:spPr>
          <a:xfrm flipH="1" flipV="1">
            <a:off x="8013451" y="3429000"/>
            <a:ext cx="1475382" cy="2393770"/>
          </a:xfrm>
          <a:prstGeom prst="line">
            <a:avLst/>
          </a:prstGeom>
          <a:ln w="698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2B863E0-BE96-FF9C-24CD-BA15B3F566E1}"/>
              </a:ext>
            </a:extLst>
          </p:cNvPr>
          <p:cNvCxnSpPr>
            <a:cxnSpLocks/>
          </p:cNvCxnSpPr>
          <p:nvPr/>
        </p:nvCxnSpPr>
        <p:spPr>
          <a:xfrm flipH="1" flipV="1">
            <a:off x="7457639" y="3680012"/>
            <a:ext cx="1829307" cy="2305762"/>
          </a:xfrm>
          <a:prstGeom prst="line">
            <a:avLst/>
          </a:prstGeom>
          <a:ln w="698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 name="內容版面配置區 2">
            <a:extLst>
              <a:ext uri="{FF2B5EF4-FFF2-40B4-BE49-F238E27FC236}">
                <a16:creationId xmlns:a16="http://schemas.microsoft.com/office/drawing/2014/main" id="{B7FC8E6B-B05C-4DAB-9783-DE66F64544A4}"/>
              </a:ext>
            </a:extLst>
          </p:cNvPr>
          <p:cNvSpPr>
            <a:spLocks noGrp="1"/>
          </p:cNvSpPr>
          <p:nvPr>
            <p:ph idx="1"/>
          </p:nvPr>
        </p:nvSpPr>
        <p:spPr>
          <a:xfrm>
            <a:off x="581192" y="1890876"/>
            <a:ext cx="11029615" cy="3634486"/>
          </a:xfrm>
        </p:spPr>
        <p:txBody>
          <a:bodyPr>
            <a:noAutofit/>
          </a:bodyPr>
          <a:lstStyle/>
          <a:p>
            <a:pPr marL="0" indent="0">
              <a:buNone/>
            </a:pPr>
            <a:r>
              <a:rPr lang="en-US" altLang="zh-TW" sz="3400" b="1" dirty="0"/>
              <a:t>5. </a:t>
            </a:r>
            <a:r>
              <a:rPr lang="zh-TW" altLang="en-US" sz="3400" b="1" dirty="0"/>
              <a:t>移動吸頭尖端到</a:t>
            </a:r>
            <a:r>
              <a:rPr lang="en-US" altLang="zh-TW" sz="3400" b="1" dirty="0" err="1"/>
              <a:t>凝膠</a:t>
            </a:r>
            <a:r>
              <a:rPr lang="zh-TW" altLang="en-US" sz="3400" b="1" dirty="0"/>
              <a:t>的</a:t>
            </a:r>
            <a:r>
              <a:rPr lang="en-US" altLang="zh-TW" sz="3400" b="1" dirty="0" err="1"/>
              <a:t>樣品孔</a:t>
            </a:r>
            <a:r>
              <a:rPr lang="zh-TW" altLang="en-US" sz="3400" b="1" dirty="0">
                <a:solidFill>
                  <a:schemeClr val="accent1"/>
                </a:solidFill>
              </a:rPr>
              <a:t>中</a:t>
            </a:r>
            <a:r>
              <a:rPr lang="zh-TW" altLang="en-US" sz="3400" b="1" dirty="0"/>
              <a:t>。</a:t>
            </a:r>
            <a:r>
              <a:rPr lang="en-US" altLang="zh-TW" sz="3400" b="1" dirty="0"/>
              <a:t>(</a:t>
            </a:r>
            <a:r>
              <a:rPr lang="zh-TW" altLang="en-US" sz="3400" b="1" dirty="0"/>
              <a:t>注意：小心不要刺破</a:t>
            </a:r>
            <a:r>
              <a:rPr lang="en-US" altLang="zh-TW" sz="3400" b="1" dirty="0" err="1"/>
              <a:t>樣品孔</a:t>
            </a:r>
            <a:r>
              <a:rPr lang="zh-TW" altLang="en-US" sz="3400" b="1" dirty="0"/>
              <a:t>壁</a:t>
            </a:r>
            <a:r>
              <a:rPr lang="en-US" altLang="zh-TW" sz="3400" b="1" dirty="0"/>
              <a:t>)</a:t>
            </a:r>
            <a:endParaRPr lang="zh-TW" altLang="en-US" sz="3400" b="1" dirty="0"/>
          </a:p>
          <a:p>
            <a:pPr marL="457200" indent="-457200">
              <a:buFont typeface="Wingdings" panose="05000000000000000000" pitchFamily="2" charset="2"/>
              <a:buAutoNum type="circleNumWdWhitePlain" startAt="7"/>
            </a:pPr>
            <a:endParaRPr lang="zh-TW" altLang="en-US" sz="3400" b="1" dirty="0"/>
          </a:p>
          <a:p>
            <a:endParaRPr lang="zh-TW" altLang="en-US" sz="3400" b="1" dirty="0"/>
          </a:p>
        </p:txBody>
      </p:sp>
      <p:cxnSp>
        <p:nvCxnSpPr>
          <p:cNvPr id="5" name="Straight Connector 4">
            <a:extLst>
              <a:ext uri="{FF2B5EF4-FFF2-40B4-BE49-F238E27FC236}">
                <a16:creationId xmlns:a16="http://schemas.microsoft.com/office/drawing/2014/main" id="{BFE0BF8F-21E6-6729-47AC-C280819FEE18}"/>
              </a:ext>
            </a:extLst>
          </p:cNvPr>
          <p:cNvCxnSpPr/>
          <p:nvPr/>
        </p:nvCxnSpPr>
        <p:spPr>
          <a:xfrm flipH="1">
            <a:off x="10391607" y="4751294"/>
            <a:ext cx="1219200" cy="788894"/>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9580EF0-F0FA-DD44-C8AE-17431BF49B00}"/>
              </a:ext>
            </a:extLst>
          </p:cNvPr>
          <p:cNvCxnSpPr/>
          <p:nvPr/>
        </p:nvCxnSpPr>
        <p:spPr>
          <a:xfrm flipH="1">
            <a:off x="6931228" y="4751294"/>
            <a:ext cx="1219200" cy="788894"/>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A775024-C27E-5591-47F7-17C8602687EC}"/>
              </a:ext>
            </a:extLst>
          </p:cNvPr>
          <p:cNvCxnSpPr/>
          <p:nvPr/>
        </p:nvCxnSpPr>
        <p:spPr>
          <a:xfrm flipH="1">
            <a:off x="6949160" y="5540188"/>
            <a:ext cx="3442446"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50BBA7-10FC-F06C-DA93-BDA6D8D62425}"/>
              </a:ext>
            </a:extLst>
          </p:cNvPr>
          <p:cNvCxnSpPr/>
          <p:nvPr/>
        </p:nvCxnSpPr>
        <p:spPr>
          <a:xfrm flipH="1">
            <a:off x="10391607" y="5797256"/>
            <a:ext cx="1219200" cy="788894"/>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8D27CC6-429F-A69B-0E9A-A0E3D833BD05}"/>
              </a:ext>
            </a:extLst>
          </p:cNvPr>
          <p:cNvCxnSpPr/>
          <p:nvPr/>
        </p:nvCxnSpPr>
        <p:spPr>
          <a:xfrm flipH="1">
            <a:off x="6931228" y="5797256"/>
            <a:ext cx="1219200" cy="788894"/>
          </a:xfrm>
          <a:prstGeom prst="line">
            <a:avLst/>
          </a:prstGeom>
          <a:ln w="349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8EF05B5-8082-5427-0B29-0C994D2CAB21}"/>
              </a:ext>
            </a:extLst>
          </p:cNvPr>
          <p:cNvCxnSpPr/>
          <p:nvPr/>
        </p:nvCxnSpPr>
        <p:spPr>
          <a:xfrm flipH="1">
            <a:off x="6949160" y="6586150"/>
            <a:ext cx="3442446"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EA75D6-AE59-A20A-8FE1-D12A3922BB1C}"/>
              </a:ext>
            </a:extLst>
          </p:cNvPr>
          <p:cNvCxnSpPr/>
          <p:nvPr/>
        </p:nvCxnSpPr>
        <p:spPr>
          <a:xfrm>
            <a:off x="10391606" y="5540188"/>
            <a:ext cx="0" cy="1045962"/>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A52693D-37E5-48E1-F92E-31BD3E9628E1}"/>
              </a:ext>
            </a:extLst>
          </p:cNvPr>
          <p:cNvCxnSpPr>
            <a:cxnSpLocks/>
          </p:cNvCxnSpPr>
          <p:nvPr/>
        </p:nvCxnSpPr>
        <p:spPr>
          <a:xfrm flipH="1">
            <a:off x="11592874" y="4751294"/>
            <a:ext cx="17933" cy="1045961"/>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268F26C-B74D-04A3-5D38-60F1818DC83B}"/>
              </a:ext>
            </a:extLst>
          </p:cNvPr>
          <p:cNvCxnSpPr>
            <a:cxnSpLocks/>
          </p:cNvCxnSpPr>
          <p:nvPr/>
        </p:nvCxnSpPr>
        <p:spPr>
          <a:xfrm flipH="1">
            <a:off x="8123529" y="4751294"/>
            <a:ext cx="17933" cy="1045961"/>
          </a:xfrm>
          <a:prstGeom prst="line">
            <a:avLst/>
          </a:prstGeom>
          <a:ln w="349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AE6A888-2039-2619-BC81-475859A1558D}"/>
              </a:ext>
            </a:extLst>
          </p:cNvPr>
          <p:cNvCxnSpPr>
            <a:cxnSpLocks/>
          </p:cNvCxnSpPr>
          <p:nvPr/>
        </p:nvCxnSpPr>
        <p:spPr>
          <a:xfrm flipH="1">
            <a:off x="6931226" y="5561221"/>
            <a:ext cx="17933" cy="1045961"/>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CEC5CF4-C4DD-213B-DE65-DD443AA093E6}"/>
              </a:ext>
            </a:extLst>
          </p:cNvPr>
          <p:cNvSpPr/>
          <p:nvPr/>
        </p:nvSpPr>
        <p:spPr>
          <a:xfrm>
            <a:off x="354339" y="3957930"/>
            <a:ext cx="4840528" cy="2305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4110910-92E8-7174-5D27-C59B5BDA1019}"/>
              </a:ext>
            </a:extLst>
          </p:cNvPr>
          <p:cNvSpPr/>
          <p:nvPr/>
        </p:nvSpPr>
        <p:spPr>
          <a:xfrm>
            <a:off x="501295" y="4137539"/>
            <a:ext cx="877839" cy="32727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01C957E-3E77-3CA0-F2B7-F795FFBE3086}"/>
              </a:ext>
            </a:extLst>
          </p:cNvPr>
          <p:cNvSpPr/>
          <p:nvPr/>
        </p:nvSpPr>
        <p:spPr>
          <a:xfrm>
            <a:off x="1732723" y="4137539"/>
            <a:ext cx="877839" cy="32727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BBB6FB9-F893-DEE2-000D-9A721B134009}"/>
              </a:ext>
            </a:extLst>
          </p:cNvPr>
          <p:cNvSpPr/>
          <p:nvPr/>
        </p:nvSpPr>
        <p:spPr>
          <a:xfrm>
            <a:off x="2911864" y="4137539"/>
            <a:ext cx="877839" cy="32727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87B2F6C-E660-D266-630C-CCFA8D941DF3}"/>
              </a:ext>
            </a:extLst>
          </p:cNvPr>
          <p:cNvSpPr/>
          <p:nvPr/>
        </p:nvSpPr>
        <p:spPr>
          <a:xfrm>
            <a:off x="4096269" y="4137539"/>
            <a:ext cx="877839" cy="32727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2998A790-1ADD-EB5F-8434-6F110A7E4A19}"/>
              </a:ext>
            </a:extLst>
          </p:cNvPr>
          <p:cNvCxnSpPr>
            <a:cxnSpLocks/>
          </p:cNvCxnSpPr>
          <p:nvPr/>
        </p:nvCxnSpPr>
        <p:spPr>
          <a:xfrm>
            <a:off x="4990970" y="4137538"/>
            <a:ext cx="3105660" cy="6137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CF92EB19-0845-9930-BB61-5046A4BCE12F}"/>
              </a:ext>
            </a:extLst>
          </p:cNvPr>
          <p:cNvCxnSpPr>
            <a:cxnSpLocks/>
          </p:cNvCxnSpPr>
          <p:nvPr/>
        </p:nvCxnSpPr>
        <p:spPr>
          <a:xfrm>
            <a:off x="4982004" y="4426487"/>
            <a:ext cx="1940688" cy="11285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3" name="Title 3">
            <a:extLst>
              <a:ext uri="{FF2B5EF4-FFF2-40B4-BE49-F238E27FC236}">
                <a16:creationId xmlns:a16="http://schemas.microsoft.com/office/drawing/2014/main" id="{21BB7D8B-BA42-33DB-0885-24E146F3DB09}"/>
              </a:ext>
            </a:extLst>
          </p:cNvPr>
          <p:cNvSpPr txBox="1">
            <a:spLocks/>
          </p:cNvSpPr>
          <p:nvPr/>
        </p:nvSpPr>
        <p:spPr>
          <a:xfrm>
            <a:off x="733592" y="854556"/>
            <a:ext cx="11029616" cy="1188720"/>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3600" b="1" dirty="0">
                <a:latin typeface="+mn-lt"/>
                <a:ea typeface="+mn-ea"/>
              </a:rPr>
              <a:t>活動</a:t>
            </a:r>
            <a:r>
              <a:rPr lang="en-US" altLang="zh-TW" sz="3600" b="1" dirty="0">
                <a:latin typeface="+mn-lt"/>
                <a:ea typeface="+mn-ea"/>
              </a:rPr>
              <a:t>1. </a:t>
            </a:r>
            <a:r>
              <a:rPr lang="zh-TW" altLang="en-US" sz="3600" b="1" dirty="0">
                <a:latin typeface="+mn-lt"/>
                <a:ea typeface="+mn-ea"/>
              </a:rPr>
              <a:t>上樣過程</a:t>
            </a:r>
            <a:r>
              <a:rPr lang="zh-TW" altLang="en-HK" sz="3600" b="1" dirty="0">
                <a:latin typeface="+mn-lt"/>
                <a:ea typeface="+mn-ea"/>
              </a:rPr>
              <a:t>：</a:t>
            </a:r>
            <a:r>
              <a:rPr lang="zh-TW" altLang="en-US" sz="3600" b="1" dirty="0">
                <a:latin typeface="+mn-lt"/>
                <a:ea typeface="+mn-ea"/>
              </a:rPr>
              <a:t>如何使用微量移液槍</a:t>
            </a:r>
            <a:endParaRPr lang="en-US" sz="3600" b="1" dirty="0">
              <a:latin typeface="+mn-lt"/>
              <a:ea typeface="+mn-ea"/>
            </a:endParaRPr>
          </a:p>
        </p:txBody>
      </p:sp>
    </p:spTree>
    <p:extLst>
      <p:ext uri="{BB962C8B-B14F-4D97-AF65-F5344CB8AC3E}">
        <p14:creationId xmlns:p14="http://schemas.microsoft.com/office/powerpoint/2010/main" val="1711265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2BB43-1E8B-40A7-9733-9AEE76BFE2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2F2499BD-C67D-4CD4-9747-4DCC7EF1FC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0D02CAC-A533-4E24-84A6-B3171E16A2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44DBAF48-B17B-4AA7-9E99-4EC0C99058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C592B42C-58FA-4A86-86F9-BA64DFB528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9AE81AC-D16D-497C-95C0-16E491F119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2465720C-012A-4C28-8AA5-75E0C7CC2A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F2137993-2819-4F0D-9767-4F7C41F33D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FC9E8B1E-9FF3-4471-BF13-F774FD86EA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652" y="638175"/>
            <a:ext cx="3700760" cy="57523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6" name="Title 5">
            <a:extLst>
              <a:ext uri="{FF2B5EF4-FFF2-40B4-BE49-F238E27FC236}">
                <a16:creationId xmlns:a16="http://schemas.microsoft.com/office/drawing/2014/main" id="{DA96A5FE-A0C8-5BDB-AC3D-8A294EDCFBF6}"/>
              </a:ext>
            </a:extLst>
          </p:cNvPr>
          <p:cNvSpPr>
            <a:spLocks noGrp="1"/>
          </p:cNvSpPr>
          <p:nvPr>
            <p:ph type="title"/>
          </p:nvPr>
        </p:nvSpPr>
        <p:spPr>
          <a:xfrm>
            <a:off x="700218" y="1656292"/>
            <a:ext cx="3150659" cy="2085869"/>
          </a:xfrm>
        </p:spPr>
        <p:txBody>
          <a:bodyPr vert="horz" lIns="91440" tIns="45720" rIns="91440" bIns="45720" rtlCol="0" anchor="b">
            <a:normAutofit/>
          </a:bodyPr>
          <a:lstStyle/>
          <a:p>
            <a:pPr>
              <a:lnSpc>
                <a:spcPct val="90000"/>
              </a:lnSpc>
            </a:pPr>
            <a:r>
              <a:rPr lang="zh-TW" altLang="en-US" sz="2800" b="1" dirty="0">
                <a:solidFill>
                  <a:srgbClr val="FFFFFF"/>
                </a:solidFill>
                <a:latin typeface="+mn-ea"/>
                <a:ea typeface="+mn-ea"/>
              </a:rPr>
              <a:t>情境題</a:t>
            </a:r>
            <a:r>
              <a:rPr lang="en-US" altLang="zh-TW" sz="2800" b="1" dirty="0">
                <a:solidFill>
                  <a:srgbClr val="FFFFFF"/>
                </a:solidFill>
                <a:latin typeface="+mn-ea"/>
                <a:ea typeface="+mn-ea"/>
              </a:rPr>
              <a:t>: </a:t>
            </a:r>
            <a:br>
              <a:rPr lang="en-US" altLang="zh-TW" sz="2800" b="1" dirty="0">
                <a:solidFill>
                  <a:srgbClr val="FFFFFF"/>
                </a:solidFill>
                <a:latin typeface="+mn-ea"/>
                <a:ea typeface="+mn-ea"/>
              </a:rPr>
            </a:br>
            <a:r>
              <a:rPr lang="zh-TW" altLang="en-US" sz="2800" b="1" dirty="0">
                <a:solidFill>
                  <a:srgbClr val="FFFFFF"/>
                </a:solidFill>
                <a:latin typeface="+mn-ea"/>
                <a:ea typeface="+mn-ea"/>
              </a:rPr>
              <a:t>誰是犯人？凝膠電泳應用</a:t>
            </a:r>
            <a:r>
              <a:rPr lang="en-HK" altLang="zh-TW" sz="2800" b="1" dirty="0">
                <a:solidFill>
                  <a:srgbClr val="FFFFFF"/>
                </a:solidFill>
                <a:latin typeface="+mn-ea"/>
                <a:ea typeface="+mn-ea"/>
              </a:rPr>
              <a:t>-</a:t>
            </a:r>
            <a:r>
              <a:rPr lang="en-US" altLang="zh-TW" sz="2800" b="1" dirty="0">
                <a:solidFill>
                  <a:srgbClr val="FFFFFF"/>
                </a:solidFill>
                <a:latin typeface="+mn-ea"/>
                <a:ea typeface="+mn-ea"/>
              </a:rPr>
              <a:t>DNA</a:t>
            </a:r>
            <a:r>
              <a:rPr lang="zh-TW" altLang="en-US" sz="2800" b="1" dirty="0">
                <a:solidFill>
                  <a:srgbClr val="FFFFFF"/>
                </a:solidFill>
                <a:latin typeface="+mn-ea"/>
                <a:ea typeface="+mn-ea"/>
              </a:rPr>
              <a:t>指</a:t>
            </a:r>
            <a:r>
              <a:rPr lang="zh-TW" altLang="en-HK" sz="2800" b="1" dirty="0">
                <a:solidFill>
                  <a:srgbClr val="FFFFFF"/>
                </a:solidFill>
                <a:latin typeface="+mn-ea"/>
                <a:ea typeface="+mn-ea"/>
              </a:rPr>
              <a:t>紋</a:t>
            </a:r>
            <a:r>
              <a:rPr lang="zh-TW" altLang="en-US" sz="2800" b="1" dirty="0">
                <a:solidFill>
                  <a:srgbClr val="FFFFFF"/>
                </a:solidFill>
                <a:latin typeface="+mn-ea"/>
                <a:ea typeface="+mn-ea"/>
              </a:rPr>
              <a:t>技術</a:t>
            </a:r>
            <a:r>
              <a:rPr lang="en-US" sz="2800" dirty="0">
                <a:solidFill>
                  <a:srgbClr val="FFFFFF"/>
                </a:solidFill>
              </a:rPr>
              <a:t/>
            </a:r>
            <a:br>
              <a:rPr lang="en-US" sz="2800" dirty="0">
                <a:solidFill>
                  <a:srgbClr val="FFFFFF"/>
                </a:solidFill>
              </a:rPr>
            </a:br>
            <a:endParaRPr lang="en-US" sz="2800" dirty="0">
              <a:solidFill>
                <a:srgbClr val="FFFFFF"/>
              </a:solidFill>
            </a:endParaRPr>
          </a:p>
        </p:txBody>
      </p:sp>
      <p:sp>
        <p:nvSpPr>
          <p:cNvPr id="7" name="Text Placeholder 6">
            <a:extLst>
              <a:ext uri="{FF2B5EF4-FFF2-40B4-BE49-F238E27FC236}">
                <a16:creationId xmlns:a16="http://schemas.microsoft.com/office/drawing/2014/main" id="{3192B711-96E9-7BCF-97C9-AB17CC8650DF}"/>
              </a:ext>
            </a:extLst>
          </p:cNvPr>
          <p:cNvSpPr>
            <a:spLocks noGrp="1"/>
          </p:cNvSpPr>
          <p:nvPr>
            <p:ph type="body" idx="1"/>
          </p:nvPr>
        </p:nvSpPr>
        <p:spPr>
          <a:xfrm>
            <a:off x="700218" y="3742162"/>
            <a:ext cx="3150659" cy="1733655"/>
          </a:xfrm>
        </p:spPr>
        <p:txBody>
          <a:bodyPr vert="horz" lIns="91440" tIns="45720" rIns="91440" bIns="45720" rtlCol="0" anchor="t">
            <a:normAutofit/>
          </a:bodyPr>
          <a:lstStyle/>
          <a:p>
            <a:endParaRPr lang="en-US" sz="1600">
              <a:solidFill>
                <a:srgbClr val="FFFFFF">
                  <a:alpha val="75000"/>
                </a:srgbClr>
              </a:solidFill>
            </a:endParaRPr>
          </a:p>
        </p:txBody>
      </p:sp>
      <p:pic>
        <p:nvPicPr>
          <p:cNvPr id="5" name="Picture 4" descr="A picture containing indoor, microwave, plastic, counter&#10;&#10;Description automatically generated">
            <a:extLst>
              <a:ext uri="{FF2B5EF4-FFF2-40B4-BE49-F238E27FC236}">
                <a16:creationId xmlns:a16="http://schemas.microsoft.com/office/drawing/2014/main" id="{814137AF-B600-E502-3C8F-7F90E2C7D736}"/>
              </a:ext>
            </a:extLst>
          </p:cNvPr>
          <p:cNvPicPr>
            <a:picLocks noChangeAspect="1"/>
          </p:cNvPicPr>
          <p:nvPr/>
        </p:nvPicPr>
        <p:blipFill rotWithShape="1">
          <a:blip r:embed="rId3"/>
          <a:srcRect t="11078" r="3" b="3249"/>
          <a:stretch/>
        </p:blipFill>
        <p:spPr>
          <a:xfrm rot="5400000">
            <a:off x="3213917" y="1668049"/>
            <a:ext cx="5762625" cy="3702877"/>
          </a:xfrm>
          <a:prstGeom prst="rect">
            <a:avLst/>
          </a:prstGeom>
        </p:spPr>
      </p:pic>
      <p:pic>
        <p:nvPicPr>
          <p:cNvPr id="3" name="Picture 2">
            <a:extLst>
              <a:ext uri="{FF2B5EF4-FFF2-40B4-BE49-F238E27FC236}">
                <a16:creationId xmlns:a16="http://schemas.microsoft.com/office/drawing/2014/main" id="{D713DE18-32D1-75FF-D544-82955B704012}"/>
              </a:ext>
            </a:extLst>
          </p:cNvPr>
          <p:cNvPicPr>
            <a:picLocks noChangeAspect="1"/>
          </p:cNvPicPr>
          <p:nvPr/>
        </p:nvPicPr>
        <p:blipFill rotWithShape="1">
          <a:blip r:embed="rId4"/>
          <a:srcRect l="9857" r="47412"/>
          <a:stretch/>
        </p:blipFill>
        <p:spPr>
          <a:xfrm>
            <a:off x="8036240" y="638175"/>
            <a:ext cx="3702877" cy="5762625"/>
          </a:xfrm>
          <a:prstGeom prst="rect">
            <a:avLst/>
          </a:prstGeom>
        </p:spPr>
      </p:pic>
    </p:spTree>
    <p:extLst>
      <p:ext uri="{BB962C8B-B14F-4D97-AF65-F5344CB8AC3E}">
        <p14:creationId xmlns:p14="http://schemas.microsoft.com/office/powerpoint/2010/main" val="4249263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58" name="Rectangle 1047">
            <a:extLst>
              <a:ext uri="{FF2B5EF4-FFF2-40B4-BE49-F238E27FC236}">
                <a16:creationId xmlns:a16="http://schemas.microsoft.com/office/drawing/2014/main" id="{FAAAB002-E48E-4009-828A-511F7A8280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Pune: Cash, jewellery saved by man for daughter's wedding robbed, accused  held">
            <a:extLst>
              <a:ext uri="{FF2B5EF4-FFF2-40B4-BE49-F238E27FC236}">
                <a16:creationId xmlns:a16="http://schemas.microsoft.com/office/drawing/2014/main" id="{12621754-E6A5-19E6-2436-2CAC50417A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20" r="9091" b="457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59" name="Rectangle 1049">
            <a:extLst>
              <a:ext uri="{FF2B5EF4-FFF2-40B4-BE49-F238E27FC236}">
                <a16:creationId xmlns:a16="http://schemas.microsoft.com/office/drawing/2014/main" id="{97EF55D5-23F0-4398-B16B-AEF5778C30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7" y="423123"/>
            <a:ext cx="4216219"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60" name="Rectangle 1051">
            <a:extLst>
              <a:ext uri="{FF2B5EF4-FFF2-40B4-BE49-F238E27FC236}">
                <a16:creationId xmlns:a16="http://schemas.microsoft.com/office/drawing/2014/main" id="{FDF32581-CAA1-43C6-8532-DC56C8435C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7" y="601200"/>
            <a:ext cx="4214869" cy="5757055"/>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6" name="Title 5">
            <a:extLst>
              <a:ext uri="{FF2B5EF4-FFF2-40B4-BE49-F238E27FC236}">
                <a16:creationId xmlns:a16="http://schemas.microsoft.com/office/drawing/2014/main" id="{FCEF3C42-A366-C241-C243-2A358509AB83}"/>
              </a:ext>
            </a:extLst>
          </p:cNvPr>
          <p:cNvSpPr>
            <a:spLocks noGrp="1"/>
          </p:cNvSpPr>
          <p:nvPr>
            <p:ph type="title"/>
          </p:nvPr>
        </p:nvSpPr>
        <p:spPr>
          <a:xfrm>
            <a:off x="681540" y="1131195"/>
            <a:ext cx="3730810" cy="1247938"/>
          </a:xfrm>
        </p:spPr>
        <p:txBody>
          <a:bodyPr anchor="ctr">
            <a:normAutofit/>
          </a:bodyPr>
          <a:lstStyle/>
          <a:p>
            <a:r>
              <a:rPr lang="en-US" sz="2800" b="1" dirty="0" err="1">
                <a:solidFill>
                  <a:srgbClr val="FFFFFF"/>
                </a:solidFill>
              </a:rPr>
              <a:t>情景</a:t>
            </a:r>
            <a:endParaRPr lang="en-US" sz="2800" b="1" dirty="0">
              <a:solidFill>
                <a:srgbClr val="FFFFFF"/>
              </a:solidFill>
            </a:endParaRPr>
          </a:p>
        </p:txBody>
      </p:sp>
      <p:sp>
        <p:nvSpPr>
          <p:cNvPr id="7" name="Content Placeholder 6">
            <a:extLst>
              <a:ext uri="{FF2B5EF4-FFF2-40B4-BE49-F238E27FC236}">
                <a16:creationId xmlns:a16="http://schemas.microsoft.com/office/drawing/2014/main" id="{EC9462F1-4A62-3590-F95C-8EDD6D2ABECF}"/>
              </a:ext>
            </a:extLst>
          </p:cNvPr>
          <p:cNvSpPr>
            <a:spLocks noGrp="1"/>
          </p:cNvSpPr>
          <p:nvPr>
            <p:ph idx="1"/>
          </p:nvPr>
        </p:nvSpPr>
        <p:spPr>
          <a:xfrm>
            <a:off x="678531" y="2438399"/>
            <a:ext cx="3730810" cy="3505201"/>
          </a:xfrm>
        </p:spPr>
        <p:txBody>
          <a:bodyPr>
            <a:noAutofit/>
          </a:bodyPr>
          <a:lstStyle/>
          <a:p>
            <a:pPr marL="0" indent="0">
              <a:buNone/>
            </a:pPr>
            <a:r>
              <a:rPr lang="zh-TW" sz="2400" b="1" dirty="0">
                <a:solidFill>
                  <a:srgbClr val="FFFFFF"/>
                </a:solidFill>
                <a:effectLst/>
                <a:latin typeface="Calibri" panose="020F0502020204030204" pitchFamily="34" charset="0"/>
                <a:ea typeface="PMingLiU" panose="02020500000000000000" pitchFamily="18" charset="-120"/>
                <a:cs typeface="Times New Roman" panose="02020603050405020304" pitchFamily="18" charset="0"/>
              </a:rPr>
              <a:t>某珠寶店發生劫案。一個幪面劫匪衝進珠寶店內搶走大量珠寶後奪門而去，不知所終。執法人員其後分別拘捕了兩名嫌疑人，惟兩人均否認與劫案有關，身上亦未能找到贓物。</a:t>
            </a:r>
            <a:endParaRPr lang="en-HK" sz="2400" dirty="0">
              <a:solidFill>
                <a:srgbClr val="FFFFFF"/>
              </a:solidFill>
              <a:effectLst/>
              <a:latin typeface="Calibri" panose="020F0502020204030204" pitchFamily="34" charset="0"/>
              <a:ea typeface="PMingLiU" panose="02020500000000000000" pitchFamily="18" charset="-120"/>
              <a:cs typeface="Times New Roman" panose="02020603050405020304" pitchFamily="18" charset="0"/>
            </a:endParaRPr>
          </a:p>
          <a:p>
            <a:endParaRPr lang="en-US" sz="2400" dirty="0">
              <a:solidFill>
                <a:srgbClr val="FFFFFF"/>
              </a:solidFill>
            </a:endParaRPr>
          </a:p>
        </p:txBody>
      </p:sp>
    </p:spTree>
    <p:extLst>
      <p:ext uri="{BB962C8B-B14F-4D97-AF65-F5344CB8AC3E}">
        <p14:creationId xmlns:p14="http://schemas.microsoft.com/office/powerpoint/2010/main" val="2294071656"/>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0" name="Rectangle 2079">
            <a:extLst>
              <a:ext uri="{FF2B5EF4-FFF2-40B4-BE49-F238E27FC236}">
                <a16:creationId xmlns:a16="http://schemas.microsoft.com/office/drawing/2014/main" id="{3CED7894-4F62-4A6C-8DB5-DB5BE08E9C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91" name="Rectangle 2081">
            <a:extLst>
              <a:ext uri="{FF2B5EF4-FFF2-40B4-BE49-F238E27FC236}">
                <a16:creationId xmlns:a16="http://schemas.microsoft.com/office/drawing/2014/main" id="{E536F3B4-50F6-4C52-8F76-4EB1214719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Content Placeholder 6">
            <a:extLst>
              <a:ext uri="{FF2B5EF4-FFF2-40B4-BE49-F238E27FC236}">
                <a16:creationId xmlns:a16="http://schemas.microsoft.com/office/drawing/2014/main" id="{EC9462F1-4A62-3590-F95C-8EDD6D2ABECF}"/>
              </a:ext>
            </a:extLst>
          </p:cNvPr>
          <p:cNvSpPr>
            <a:spLocks noGrp="1"/>
          </p:cNvSpPr>
          <p:nvPr>
            <p:ph idx="1"/>
          </p:nvPr>
        </p:nvSpPr>
        <p:spPr>
          <a:xfrm>
            <a:off x="609906" y="2340864"/>
            <a:ext cx="3568661" cy="3634486"/>
          </a:xfrm>
        </p:spPr>
        <p:txBody>
          <a:bodyPr>
            <a:noAutofit/>
          </a:bodyPr>
          <a:lstStyle/>
          <a:p>
            <a:pPr marL="0" indent="0">
              <a:buNone/>
            </a:pPr>
            <a:r>
              <a:rPr lang="zh-TW" sz="2600" b="1" dirty="0">
                <a:effectLst/>
                <a:latin typeface="Calibri" panose="020F0502020204030204" pitchFamily="34" charset="0"/>
                <a:ea typeface="PMingLiU" panose="02020500000000000000" pitchFamily="18" charset="-120"/>
                <a:cs typeface="Times New Roman" panose="02020603050405020304" pitchFamily="18" charset="0"/>
              </a:rPr>
              <a:t>幪面劫匪與店內保安糾纏期間，被保安扯脫幾條頭髮。鑒證科</a:t>
            </a:r>
            <a:r>
              <a:rPr lang="zh-TW" altLang="en-US" sz="2600" b="1" dirty="0">
                <a:latin typeface="Calibri" panose="020F0502020204030204" pitchFamily="34" charset="0"/>
                <a:ea typeface="PMingLiU" panose="02020500000000000000" pitchFamily="18" charset="-120"/>
                <a:cs typeface="Times New Roman" panose="02020603050405020304" pitchFamily="18" charset="0"/>
              </a:rPr>
              <a:t>同事</a:t>
            </a:r>
            <a:r>
              <a:rPr lang="zh-TW" sz="2600" b="1" dirty="0">
                <a:effectLst/>
                <a:latin typeface="Calibri" panose="020F0502020204030204" pitchFamily="34" charset="0"/>
                <a:ea typeface="PMingLiU" panose="02020500000000000000" pitchFamily="18" charset="-120"/>
                <a:cs typeface="Times New Roman" panose="02020603050405020304" pitchFamily="18" charset="0"/>
              </a:rPr>
              <a:t>從這些頭髮毛囊中提取</a:t>
            </a:r>
            <a:r>
              <a:rPr lang="en-US" sz="2600" b="1" dirty="0">
                <a:effectLst/>
                <a:latin typeface="Calibri" panose="020F0502020204030204" pitchFamily="34" charset="0"/>
                <a:ea typeface="PMingLiU" panose="02020500000000000000" pitchFamily="18" charset="-120"/>
                <a:cs typeface="Times New Roman" panose="02020603050405020304" pitchFamily="18" charset="0"/>
              </a:rPr>
              <a:t>DNA</a:t>
            </a:r>
            <a:r>
              <a:rPr lang="zh-TW" sz="2600" b="1" dirty="0">
                <a:effectLst/>
                <a:latin typeface="Calibri" panose="020F0502020204030204" pitchFamily="34" charset="0"/>
                <a:ea typeface="PMingLiU" panose="02020500000000000000" pitchFamily="18" charset="-120"/>
                <a:cs typeface="Times New Roman" panose="02020603050405020304" pitchFamily="18" charset="0"/>
              </a:rPr>
              <a:t>，又分別從兩名嫌疑人的毛囊樣本中提取</a:t>
            </a:r>
            <a:r>
              <a:rPr lang="en-US" sz="2600" b="1" dirty="0">
                <a:effectLst/>
                <a:latin typeface="Calibri" panose="020F0502020204030204" pitchFamily="34" charset="0"/>
                <a:ea typeface="PMingLiU" panose="02020500000000000000" pitchFamily="18" charset="-120"/>
                <a:cs typeface="Times New Roman" panose="02020603050405020304" pitchFamily="18" charset="0"/>
              </a:rPr>
              <a:t>DNA</a:t>
            </a:r>
            <a:r>
              <a:rPr lang="zh-TW" sz="2600" b="1" dirty="0">
                <a:effectLst/>
                <a:latin typeface="Calibri" panose="020F0502020204030204" pitchFamily="34" charset="0"/>
                <a:ea typeface="PMingLiU" panose="02020500000000000000" pitchFamily="18" charset="-120"/>
                <a:cs typeface="Times New Roman" panose="02020603050405020304" pitchFamily="18" charset="0"/>
              </a:rPr>
              <a:t>，擴增了</a:t>
            </a:r>
            <a:r>
              <a:rPr lang="en-US" sz="2600" b="1" dirty="0">
                <a:effectLst/>
                <a:latin typeface="Calibri" panose="020F0502020204030204" pitchFamily="34" charset="0"/>
                <a:ea typeface="PMingLiU" panose="02020500000000000000" pitchFamily="18" charset="-120"/>
                <a:cs typeface="Times New Roman" panose="02020603050405020304" pitchFamily="18" charset="0"/>
              </a:rPr>
              <a:t>VNTR</a:t>
            </a:r>
            <a:r>
              <a:rPr lang="zh-TW" sz="2600" b="1" dirty="0">
                <a:effectLst/>
                <a:latin typeface="Calibri" panose="020F0502020204030204" pitchFamily="34" charset="0"/>
                <a:ea typeface="PMingLiU" panose="02020500000000000000" pitchFamily="18" charset="-120"/>
                <a:cs typeface="Times New Roman" panose="02020603050405020304" pitchFamily="18" charset="0"/>
              </a:rPr>
              <a:t>區域，並</a:t>
            </a:r>
            <a:r>
              <a:rPr lang="zh-TW" altLang="en-US" sz="2600" b="1" dirty="0">
                <a:effectLst/>
                <a:latin typeface="Calibri" panose="020F0502020204030204" pitchFamily="34" charset="0"/>
                <a:ea typeface="PMingLiU" panose="02020500000000000000" pitchFamily="18" charset="-120"/>
                <a:cs typeface="Times New Roman" panose="02020603050405020304" pitchFamily="18" charset="0"/>
              </a:rPr>
              <a:t>邀請你</a:t>
            </a:r>
            <a:r>
              <a:rPr lang="zh-TW" sz="2600" b="1" dirty="0">
                <a:effectLst/>
                <a:latin typeface="Calibri" panose="020F0502020204030204" pitchFamily="34" charset="0"/>
                <a:ea typeface="PMingLiU" panose="02020500000000000000" pitchFamily="18" charset="-120"/>
                <a:cs typeface="Times New Roman" panose="02020603050405020304" pitchFamily="18" charset="0"/>
              </a:rPr>
              <a:t>以凝膠電泳作</a:t>
            </a:r>
            <a:r>
              <a:rPr lang="en-US" sz="2600" b="1" dirty="0">
                <a:effectLst/>
                <a:latin typeface="Calibri" panose="020F0502020204030204" pitchFamily="34" charset="0"/>
                <a:ea typeface="PMingLiU" panose="02020500000000000000" pitchFamily="18" charset="-120"/>
                <a:cs typeface="Times New Roman" panose="02020603050405020304" pitchFamily="18" charset="0"/>
              </a:rPr>
              <a:t>DNA</a:t>
            </a:r>
            <a:r>
              <a:rPr lang="zh-TW" sz="2600" b="1" dirty="0">
                <a:effectLst/>
                <a:latin typeface="Calibri" panose="020F0502020204030204" pitchFamily="34" charset="0"/>
                <a:ea typeface="PMingLiU" panose="02020500000000000000" pitchFamily="18" charset="-120"/>
                <a:cs typeface="Times New Roman" panose="02020603050405020304" pitchFamily="18" charset="0"/>
              </a:rPr>
              <a:t>指紋分析。</a:t>
            </a:r>
            <a:endParaRPr lang="en-HK" sz="2600" dirty="0">
              <a:effectLst/>
              <a:latin typeface="Calibri" panose="020F0502020204030204" pitchFamily="34" charset="0"/>
              <a:ea typeface="PMingLiU" panose="02020500000000000000" pitchFamily="18" charset="-120"/>
              <a:cs typeface="Times New Roman" panose="02020603050405020304" pitchFamily="18" charset="0"/>
            </a:endParaRPr>
          </a:p>
          <a:p>
            <a:endParaRPr lang="en-US" sz="2600" dirty="0"/>
          </a:p>
        </p:txBody>
      </p:sp>
      <p:pic>
        <p:nvPicPr>
          <p:cNvPr id="2054" name="Picture 6" descr="Are hair, fibre, and paint samples– acceptable evidence? - Taazakhabar News">
            <a:extLst>
              <a:ext uri="{FF2B5EF4-FFF2-40B4-BE49-F238E27FC236}">
                <a16:creationId xmlns:a16="http://schemas.microsoft.com/office/drawing/2014/main" id="{0F30979C-F85D-0B97-E15F-8D1AF4F84F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18" r="-1" b="-1"/>
          <a:stretch/>
        </p:blipFill>
        <p:spPr bwMode="auto">
          <a:xfrm>
            <a:off x="4654295" y="10"/>
            <a:ext cx="753770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141530"/>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err="1">
                <a:ea typeface="ＭＳ Ｐゴシック" pitchFamily="34" charset="-128"/>
              </a:rPr>
              <a:t>實驗流程</a:t>
            </a:r>
            <a:endParaRPr lang="en-US" dirty="0">
              <a:ea typeface="ＭＳ Ｐゴシック" pitchFamily="34" charset="-128"/>
            </a:endParaRPr>
          </a:p>
        </p:txBody>
      </p:sp>
      <p:graphicFrame>
        <p:nvGraphicFramePr>
          <p:cNvPr id="6" name="Content Placeholder 5"/>
          <p:cNvGraphicFramePr>
            <a:graphicFrameLocks noGrp="1"/>
          </p:cNvGraphicFramePr>
          <p:nvPr>
            <p:ph idx="1"/>
          </p:nvPr>
        </p:nvGraphicFramePr>
        <p:xfrm>
          <a:off x="2133597" y="1417639"/>
          <a:ext cx="7806266" cy="48106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橢圓 2">
            <a:extLst>
              <a:ext uri="{FF2B5EF4-FFF2-40B4-BE49-F238E27FC236}">
                <a16:creationId xmlns:a16="http://schemas.microsoft.com/office/drawing/2014/main" id="{498B4D33-131F-4BB3-9BCB-35C59925DA12}"/>
              </a:ext>
            </a:extLst>
          </p:cNvPr>
          <p:cNvSpPr/>
          <p:nvPr/>
        </p:nvSpPr>
        <p:spPr>
          <a:xfrm rot="6146745">
            <a:off x="8125446" y="1422850"/>
            <a:ext cx="1766170" cy="2530257"/>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2211509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AD10-FFC4-B6D2-94E4-DE43B34B9671}"/>
              </a:ext>
            </a:extLst>
          </p:cNvPr>
          <p:cNvSpPr>
            <a:spLocks noGrp="1"/>
          </p:cNvSpPr>
          <p:nvPr>
            <p:ph type="title"/>
          </p:nvPr>
        </p:nvSpPr>
        <p:spPr/>
        <p:txBody>
          <a:bodyPr/>
          <a:lstStyle/>
          <a:p>
            <a:endParaRPr lang="en-US"/>
          </a:p>
        </p:txBody>
      </p:sp>
      <p:pic>
        <p:nvPicPr>
          <p:cNvPr id="3074" name="Picture 2" descr="0.2ml PCR Tube with Domed Cap – Coromagen">
            <a:extLst>
              <a:ext uri="{FF2B5EF4-FFF2-40B4-BE49-F238E27FC236}">
                <a16:creationId xmlns:a16="http://schemas.microsoft.com/office/drawing/2014/main" id="{750FCBB6-D94D-0D6A-83DE-11B7BC8F5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7082"/>
            <a:ext cx="5423484" cy="22597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0.2ml PCR Tube with Domed Cap – Coromagen">
            <a:extLst>
              <a:ext uri="{FF2B5EF4-FFF2-40B4-BE49-F238E27FC236}">
                <a16:creationId xmlns:a16="http://schemas.microsoft.com/office/drawing/2014/main" id="{5EA0CE6B-2A0C-D5DF-BA2E-6EC43B60F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5008" y="1775011"/>
            <a:ext cx="5423484" cy="22597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0.2ml PCR Tube with Domed Cap – Coromagen">
            <a:extLst>
              <a:ext uri="{FF2B5EF4-FFF2-40B4-BE49-F238E27FC236}">
                <a16:creationId xmlns:a16="http://schemas.microsoft.com/office/drawing/2014/main" id="{7AF155EF-59B3-33A4-4071-A14DB6D67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0018" y="1757082"/>
            <a:ext cx="5423484" cy="22597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BA8FDA-DF73-9039-BD54-3946A13D61AC}"/>
              </a:ext>
            </a:extLst>
          </p:cNvPr>
          <p:cNvSpPr txBox="1"/>
          <p:nvPr/>
        </p:nvSpPr>
        <p:spPr>
          <a:xfrm>
            <a:off x="1846729" y="4016867"/>
            <a:ext cx="2223247" cy="707886"/>
          </a:xfrm>
          <a:prstGeom prst="rect">
            <a:avLst/>
          </a:prstGeom>
          <a:noFill/>
        </p:spPr>
        <p:txBody>
          <a:bodyPr wrap="square" rtlCol="0">
            <a:spAutoFit/>
          </a:bodyPr>
          <a:lstStyle/>
          <a:p>
            <a:r>
              <a:rPr lang="en-US" sz="2000" dirty="0" err="1"/>
              <a:t>幪面劫匪</a:t>
            </a:r>
            <a:r>
              <a:rPr lang="en-US" sz="2000" dirty="0"/>
              <a:t> </a:t>
            </a:r>
            <a:r>
              <a:rPr lang="en-US" sz="2000" dirty="0" err="1"/>
              <a:t>DNA樣本</a:t>
            </a:r>
            <a:r>
              <a:rPr lang="en-US" sz="2000" dirty="0"/>
              <a:t> (M)</a:t>
            </a:r>
          </a:p>
        </p:txBody>
      </p:sp>
      <p:sp>
        <p:nvSpPr>
          <p:cNvPr id="7" name="TextBox 6">
            <a:extLst>
              <a:ext uri="{FF2B5EF4-FFF2-40B4-BE49-F238E27FC236}">
                <a16:creationId xmlns:a16="http://schemas.microsoft.com/office/drawing/2014/main" id="{68465674-168F-C39D-5624-459881268447}"/>
              </a:ext>
            </a:extLst>
          </p:cNvPr>
          <p:cNvSpPr txBox="1"/>
          <p:nvPr/>
        </p:nvSpPr>
        <p:spPr>
          <a:xfrm>
            <a:off x="5115121" y="4016867"/>
            <a:ext cx="2223247" cy="707886"/>
          </a:xfrm>
          <a:prstGeom prst="rect">
            <a:avLst/>
          </a:prstGeom>
          <a:noFill/>
        </p:spPr>
        <p:txBody>
          <a:bodyPr wrap="square" rtlCol="0">
            <a:spAutoFit/>
          </a:bodyPr>
          <a:lstStyle/>
          <a:p>
            <a:r>
              <a:rPr lang="en-US" sz="2000" dirty="0" err="1"/>
              <a:t>嫌疑人</a:t>
            </a:r>
            <a:r>
              <a:rPr lang="en-US" sz="2000" dirty="0"/>
              <a:t> 1 </a:t>
            </a:r>
            <a:r>
              <a:rPr lang="en-US" sz="2000" dirty="0" err="1"/>
              <a:t>DNA樣本</a:t>
            </a:r>
            <a:r>
              <a:rPr lang="en-US" sz="2000" dirty="0"/>
              <a:t> (1)</a:t>
            </a:r>
          </a:p>
        </p:txBody>
      </p:sp>
      <p:sp>
        <p:nvSpPr>
          <p:cNvPr id="8" name="TextBox 7">
            <a:extLst>
              <a:ext uri="{FF2B5EF4-FFF2-40B4-BE49-F238E27FC236}">
                <a16:creationId xmlns:a16="http://schemas.microsoft.com/office/drawing/2014/main" id="{BEC15B7A-D6A8-8349-62E5-3EC80F4C2BE0}"/>
              </a:ext>
            </a:extLst>
          </p:cNvPr>
          <p:cNvSpPr txBox="1"/>
          <p:nvPr/>
        </p:nvSpPr>
        <p:spPr>
          <a:xfrm>
            <a:off x="8566532" y="4022918"/>
            <a:ext cx="2223247" cy="707886"/>
          </a:xfrm>
          <a:prstGeom prst="rect">
            <a:avLst/>
          </a:prstGeom>
          <a:noFill/>
        </p:spPr>
        <p:txBody>
          <a:bodyPr wrap="square" rtlCol="0">
            <a:spAutoFit/>
          </a:bodyPr>
          <a:lstStyle/>
          <a:p>
            <a:r>
              <a:rPr lang="en-US" sz="2000" dirty="0" err="1"/>
              <a:t>嫌疑人</a:t>
            </a:r>
            <a:r>
              <a:rPr lang="en-US" sz="2000" dirty="0"/>
              <a:t> 2 </a:t>
            </a:r>
            <a:r>
              <a:rPr lang="en-US" sz="2000" dirty="0" err="1"/>
              <a:t>DNA樣本</a:t>
            </a:r>
            <a:r>
              <a:rPr lang="en-US" sz="2000" dirty="0"/>
              <a:t> (2)</a:t>
            </a:r>
          </a:p>
        </p:txBody>
      </p:sp>
    </p:spTree>
    <p:extLst>
      <p:ext uri="{BB962C8B-B14F-4D97-AF65-F5344CB8AC3E}">
        <p14:creationId xmlns:p14="http://schemas.microsoft.com/office/powerpoint/2010/main" val="4001998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05729A4-6F0F-4423-AD0C-EF27345E61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204CB79E-F775-42E6-994C-D5FA8C176B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3AAB5B94-95EF-4963-859C-1FA406D62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23" name="Picture 22" descr="Qr code&#10;&#10;Description automatically generated">
            <a:extLst>
              <a:ext uri="{FF2B5EF4-FFF2-40B4-BE49-F238E27FC236}">
                <a16:creationId xmlns:a16="http://schemas.microsoft.com/office/drawing/2014/main" id="{F25756E0-D670-4184-779E-55BC262F16E5}"/>
              </a:ext>
            </a:extLst>
          </p:cNvPr>
          <p:cNvPicPr>
            <a:picLocks noChangeAspect="1"/>
          </p:cNvPicPr>
          <p:nvPr/>
        </p:nvPicPr>
        <p:blipFill rotWithShape="1">
          <a:blip r:embed="rId2"/>
          <a:srcRect r="2223" b="1"/>
          <a:stretch/>
        </p:blipFill>
        <p:spPr>
          <a:xfrm>
            <a:off x="20" y="10"/>
            <a:ext cx="12191980" cy="6857990"/>
          </a:xfrm>
          <a:prstGeom prst="rect">
            <a:avLst/>
          </a:prstGeom>
        </p:spPr>
      </p:pic>
    </p:spTree>
    <p:extLst>
      <p:ext uri="{BB962C8B-B14F-4D97-AF65-F5344CB8AC3E}">
        <p14:creationId xmlns:p14="http://schemas.microsoft.com/office/powerpoint/2010/main" val="1111436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112" name="Rectangle 4111">
            <a:extLst>
              <a:ext uri="{FF2B5EF4-FFF2-40B4-BE49-F238E27FC236}">
                <a16:creationId xmlns:a16="http://schemas.microsoft.com/office/drawing/2014/main" id="{85A71294-C247-450A-BB34-6E68648C95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4114" name="Rectangle 4113">
            <a:extLst>
              <a:ext uri="{FF2B5EF4-FFF2-40B4-BE49-F238E27FC236}">
                <a16:creationId xmlns:a16="http://schemas.microsoft.com/office/drawing/2014/main" id="{D36A0BA4-6A63-41D3-B0FA-43799ABC4A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FDD391E9-B7D2-C27A-430B-4891FAC4676E}"/>
              </a:ext>
            </a:extLst>
          </p:cNvPr>
          <p:cNvSpPr>
            <a:spLocks noGrp="1"/>
          </p:cNvSpPr>
          <p:nvPr>
            <p:ph type="ctrTitle"/>
          </p:nvPr>
        </p:nvSpPr>
        <p:spPr>
          <a:xfrm>
            <a:off x="581192" y="1009398"/>
            <a:ext cx="6823988" cy="3453419"/>
          </a:xfrm>
        </p:spPr>
        <p:txBody>
          <a:bodyPr anchor="b">
            <a:normAutofit/>
          </a:bodyPr>
          <a:lstStyle/>
          <a:p>
            <a:r>
              <a:rPr lang="en-US" sz="6000">
                <a:solidFill>
                  <a:schemeClr val="tx1"/>
                </a:solidFill>
              </a:rPr>
              <a:t>為什麼我們可以用DNA作身份鑒定？</a:t>
            </a:r>
          </a:p>
        </p:txBody>
      </p:sp>
      <p:sp>
        <p:nvSpPr>
          <p:cNvPr id="5" name="Subtitle 4">
            <a:extLst>
              <a:ext uri="{FF2B5EF4-FFF2-40B4-BE49-F238E27FC236}">
                <a16:creationId xmlns:a16="http://schemas.microsoft.com/office/drawing/2014/main" id="{99F24440-4C7D-19DF-539C-CAC0F24B9A53}"/>
              </a:ext>
            </a:extLst>
          </p:cNvPr>
          <p:cNvSpPr>
            <a:spLocks noGrp="1"/>
          </p:cNvSpPr>
          <p:nvPr>
            <p:ph type="subTitle" idx="1"/>
          </p:nvPr>
        </p:nvSpPr>
        <p:spPr>
          <a:xfrm>
            <a:off x="581191" y="4572000"/>
            <a:ext cx="6823988" cy="1023580"/>
          </a:xfrm>
        </p:spPr>
        <p:txBody>
          <a:bodyPr anchor="t">
            <a:normAutofit/>
          </a:bodyPr>
          <a:lstStyle/>
          <a:p>
            <a:endParaRPr lang="en-US" sz="2800">
              <a:solidFill>
                <a:schemeClr val="tx1">
                  <a:alpha val="60000"/>
                </a:schemeClr>
              </a:solidFill>
            </a:endParaRPr>
          </a:p>
        </p:txBody>
      </p:sp>
      <p:sp>
        <p:nvSpPr>
          <p:cNvPr id="4116" name="Rectangle 4115">
            <a:extLst>
              <a:ext uri="{FF2B5EF4-FFF2-40B4-BE49-F238E27FC236}">
                <a16:creationId xmlns:a16="http://schemas.microsoft.com/office/drawing/2014/main" id="{673313D8-D259-4D89-9CE5-14884FB40D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19" y="457200"/>
            <a:ext cx="6766560" cy="91439"/>
          </a:xfrm>
          <a:prstGeom prst="rect">
            <a:avLst/>
          </a:prstGeom>
          <a:solidFill>
            <a:schemeClr val="tx1">
              <a:alpha val="6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descr="A close-up of some yarn&#10;&#10;Description automatically generated with low confidence">
            <a:extLst>
              <a:ext uri="{FF2B5EF4-FFF2-40B4-BE49-F238E27FC236}">
                <a16:creationId xmlns:a16="http://schemas.microsoft.com/office/drawing/2014/main" id="{7BDA22F7-7B03-D480-F4B3-73DE9ACCAC04}"/>
              </a:ext>
            </a:extLst>
          </p:cNvPr>
          <p:cNvPicPr>
            <a:picLocks noChangeAspect="1"/>
          </p:cNvPicPr>
          <p:nvPr/>
        </p:nvPicPr>
        <p:blipFill rotWithShape="1">
          <a:blip r:embed="rId3"/>
          <a:srcRect l="470" r="278" b="-1"/>
          <a:stretch/>
        </p:blipFill>
        <p:spPr>
          <a:xfrm>
            <a:off x="8140428" y="10"/>
            <a:ext cx="4051572" cy="2285990"/>
          </a:xfrm>
          <a:prstGeom prst="rect">
            <a:avLst/>
          </a:prstGeom>
        </p:spPr>
      </p:pic>
      <p:pic>
        <p:nvPicPr>
          <p:cNvPr id="2" name="Picture 2" descr="Image result for cartoon identity card">
            <a:extLst>
              <a:ext uri="{FF2B5EF4-FFF2-40B4-BE49-F238E27FC236}">
                <a16:creationId xmlns:a16="http://schemas.microsoft.com/office/drawing/2014/main" id="{D623A7D0-5166-6AF1-0620-FADA95C1BD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332" r="-5" b="-5"/>
          <a:stretch/>
        </p:blipFill>
        <p:spPr bwMode="auto">
          <a:xfrm>
            <a:off x="8140428" y="2286000"/>
            <a:ext cx="4051572"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gauge&#10;&#10;Description automatically generated">
            <a:extLst>
              <a:ext uri="{FF2B5EF4-FFF2-40B4-BE49-F238E27FC236}">
                <a16:creationId xmlns:a16="http://schemas.microsoft.com/office/drawing/2014/main" id="{34A910F3-165B-F7E6-E8FB-0A2C8EC369AB}"/>
              </a:ext>
            </a:extLst>
          </p:cNvPr>
          <p:cNvPicPr>
            <a:picLocks noChangeAspect="1"/>
          </p:cNvPicPr>
          <p:nvPr/>
        </p:nvPicPr>
        <p:blipFill rotWithShape="1">
          <a:blip r:embed="rId5">
            <a:extLst>
              <a:ext uri="{28A0092B-C50C-407E-A947-70E740481C1C}">
                <a14:useLocalDpi xmlns:a14="http://schemas.microsoft.com/office/drawing/2010/main" val="0"/>
              </a:ext>
            </a:extLst>
          </a:blip>
          <a:srcRect t="9660" r="1" b="4527"/>
          <a:stretch/>
        </p:blipFill>
        <p:spPr>
          <a:xfrm>
            <a:off x="8140428" y="4572000"/>
            <a:ext cx="4051572" cy="2286000"/>
          </a:xfrm>
          <a:prstGeom prst="rect">
            <a:avLst/>
          </a:prstGeom>
        </p:spPr>
      </p:pic>
    </p:spTree>
    <p:extLst>
      <p:ext uri="{BB962C8B-B14F-4D97-AF65-F5344CB8AC3E}">
        <p14:creationId xmlns:p14="http://schemas.microsoft.com/office/powerpoint/2010/main" val="8768624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35" name="Rectangle 1034">
            <a:extLst>
              <a:ext uri="{FF2B5EF4-FFF2-40B4-BE49-F238E27FC236}">
                <a16:creationId xmlns:a16="http://schemas.microsoft.com/office/drawing/2014/main" id="{DD651B61-325E-4E73-8445-38B0DE8AAA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37" name="Rectangle 1036">
            <a:extLst>
              <a:ext uri="{FF2B5EF4-FFF2-40B4-BE49-F238E27FC236}">
                <a16:creationId xmlns:a16="http://schemas.microsoft.com/office/drawing/2014/main" id="{B42E5253-D3AC-4AC2-B766-8B34F13C2F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039" name="Rectangle 1038">
            <a:extLst>
              <a:ext uri="{FF2B5EF4-FFF2-40B4-BE49-F238E27FC236}">
                <a16:creationId xmlns:a16="http://schemas.microsoft.com/office/drawing/2014/main" id="{10AE8D57-436A-4073-9A75-15BB5949F8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41" name="Rectangle 1040">
            <a:extLst>
              <a:ext uri="{FF2B5EF4-FFF2-40B4-BE49-F238E27FC236}">
                <a16:creationId xmlns:a16="http://schemas.microsoft.com/office/drawing/2014/main" id="{88C97474-5879-4DB5-B4F3-F0357104BC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7D2AF00E-D433-4047-863F-BCB69CEC3C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588" y="601200"/>
            <a:ext cx="7498616"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標題 1">
            <a:extLst>
              <a:ext uri="{FF2B5EF4-FFF2-40B4-BE49-F238E27FC236}">
                <a16:creationId xmlns:a16="http://schemas.microsoft.com/office/drawing/2014/main" id="{B5F8216E-8FAD-4F79-AEAA-49146A5E2654}"/>
              </a:ext>
            </a:extLst>
          </p:cNvPr>
          <p:cNvSpPr>
            <a:spLocks noGrp="1"/>
          </p:cNvSpPr>
          <p:nvPr>
            <p:ph type="title"/>
          </p:nvPr>
        </p:nvSpPr>
        <p:spPr>
          <a:xfrm>
            <a:off x="807559" y="938022"/>
            <a:ext cx="6647905" cy="1188720"/>
          </a:xfrm>
        </p:spPr>
        <p:txBody>
          <a:bodyPr vert="horz" lIns="91440" tIns="45720" rIns="91440" bIns="45720" rtlCol="0" anchor="b">
            <a:normAutofit/>
          </a:bodyPr>
          <a:lstStyle/>
          <a:p>
            <a:r>
              <a:rPr lang="zh-TW" altLang="en-US" b="1" dirty="0">
                <a:solidFill>
                  <a:srgbClr val="FFFFFF"/>
                </a:solidFill>
              </a:rPr>
              <a:t>凝膠電泳應用</a:t>
            </a:r>
          </a:p>
        </p:txBody>
      </p:sp>
      <p:sp>
        <p:nvSpPr>
          <p:cNvPr id="1045" name="Rectangle 1044">
            <a:extLst>
              <a:ext uri="{FF2B5EF4-FFF2-40B4-BE49-F238E27FC236}">
                <a16:creationId xmlns:a16="http://schemas.microsoft.com/office/drawing/2014/main" id="{0997DBEA-6DFC-457A-9850-E53505354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47" name="Rectangle 1046">
            <a:extLst>
              <a:ext uri="{FF2B5EF4-FFF2-40B4-BE49-F238E27FC236}">
                <a16:creationId xmlns:a16="http://schemas.microsoft.com/office/drawing/2014/main" id="{79446CF5-953A-4916-BFF4-F5558E5C23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49" name="Rectangle 1048">
            <a:extLst>
              <a:ext uri="{FF2B5EF4-FFF2-40B4-BE49-F238E27FC236}">
                <a16:creationId xmlns:a16="http://schemas.microsoft.com/office/drawing/2014/main" id="{477B945C-B433-4DFF-9A67-A5C9257E47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內容版面配置區 2">
            <a:extLst>
              <a:ext uri="{FF2B5EF4-FFF2-40B4-BE49-F238E27FC236}">
                <a16:creationId xmlns:a16="http://schemas.microsoft.com/office/drawing/2014/main" id="{F77BCF02-8E3A-4611-9C90-79BA854B00BF}"/>
              </a:ext>
            </a:extLst>
          </p:cNvPr>
          <p:cNvSpPr>
            <a:spLocks noGrp="1"/>
          </p:cNvSpPr>
          <p:nvPr>
            <p:ph sz="half" idx="1"/>
          </p:nvPr>
        </p:nvSpPr>
        <p:spPr>
          <a:xfrm>
            <a:off x="807559" y="2340864"/>
            <a:ext cx="6690843" cy="3793237"/>
          </a:xfrm>
        </p:spPr>
        <p:txBody>
          <a:bodyPr vert="horz" lIns="91440" tIns="45720" rIns="91440" bIns="45720" rtlCol="0" anchor="ctr">
            <a:normAutofit/>
          </a:bodyPr>
          <a:lstStyle/>
          <a:p>
            <a:r>
              <a:rPr lang="zh-TW" altLang="en-US" sz="2800" b="1" dirty="0">
                <a:solidFill>
                  <a:srgbClr val="FFFFFF"/>
                </a:solidFill>
              </a:rPr>
              <a:t>個體間</a:t>
            </a:r>
            <a:r>
              <a:rPr lang="en-US" altLang="zh-TW" sz="2800" b="1" dirty="0">
                <a:solidFill>
                  <a:srgbClr val="FFFFFF"/>
                </a:solidFill>
              </a:rPr>
              <a:t>DNA</a:t>
            </a:r>
            <a:r>
              <a:rPr lang="zh-TW" altLang="en-US" sz="2800" b="1" dirty="0">
                <a:solidFill>
                  <a:srgbClr val="FFFFFF"/>
                </a:solidFill>
              </a:rPr>
              <a:t>主要</a:t>
            </a:r>
            <a:r>
              <a:rPr lang="zh-TW" altLang="en-US" sz="2800" b="1" dirty="0">
                <a:solidFill>
                  <a:schemeClr val="accent1">
                    <a:lumMod val="60000"/>
                    <a:lumOff val="40000"/>
                  </a:schemeClr>
                </a:solidFill>
              </a:rPr>
              <a:t>差異</a:t>
            </a:r>
            <a:r>
              <a:rPr lang="zh-TW" altLang="en-US" sz="2800" b="1" dirty="0">
                <a:solidFill>
                  <a:srgbClr val="FFFFFF"/>
                </a:solidFill>
              </a:rPr>
              <a:t>的來源</a:t>
            </a:r>
            <a:r>
              <a:rPr lang="en-US" altLang="zh-TW" sz="2800" b="1" dirty="0">
                <a:solidFill>
                  <a:srgbClr val="FFFFFF"/>
                </a:solidFill>
              </a:rPr>
              <a:t>: </a:t>
            </a:r>
            <a:r>
              <a:rPr lang="zh-TW" altLang="en-US" sz="2800" b="1" dirty="0">
                <a:solidFill>
                  <a:schemeClr val="accent1">
                    <a:lumMod val="60000"/>
                    <a:lumOff val="40000"/>
                  </a:schemeClr>
                </a:solidFill>
              </a:rPr>
              <a:t>不定數目重複序列 </a:t>
            </a:r>
            <a:r>
              <a:rPr lang="en-US" altLang="zh-TW" sz="2800" b="1" dirty="0">
                <a:solidFill>
                  <a:schemeClr val="accent1">
                    <a:lumMod val="60000"/>
                    <a:lumOff val="40000"/>
                  </a:schemeClr>
                </a:solidFill>
              </a:rPr>
              <a:t>(VNTR) </a:t>
            </a:r>
          </a:p>
          <a:p>
            <a:r>
              <a:rPr lang="zh-TW" altLang="en-US" sz="2800" b="1" dirty="0">
                <a:solidFill>
                  <a:srgbClr val="FFFFFF"/>
                </a:solidFill>
              </a:rPr>
              <a:t>不同個體</a:t>
            </a:r>
            <a:r>
              <a:rPr lang="en-US" altLang="zh-TW" sz="2800" b="1" dirty="0">
                <a:solidFill>
                  <a:srgbClr val="FFFFFF"/>
                </a:solidFill>
                <a:sym typeface="Wingdings" panose="05000000000000000000" pitchFamily="2" charset="2"/>
              </a:rPr>
              <a:t></a:t>
            </a:r>
            <a:r>
              <a:rPr lang="en-US" altLang="zh-TW" sz="2800" b="1" dirty="0">
                <a:solidFill>
                  <a:srgbClr val="FFFFFF"/>
                </a:solidFill>
              </a:rPr>
              <a:t>VNTR</a:t>
            </a:r>
            <a:r>
              <a:rPr lang="zh-TW" altLang="en-US" sz="2800" b="1" dirty="0">
                <a:solidFill>
                  <a:schemeClr val="accent1">
                    <a:lumMod val="60000"/>
                    <a:lumOff val="40000"/>
                  </a:schemeClr>
                </a:solidFill>
              </a:rPr>
              <a:t>重複次數</a:t>
            </a:r>
            <a:r>
              <a:rPr lang="zh-TW" altLang="en-US" sz="2800" b="1" dirty="0">
                <a:solidFill>
                  <a:srgbClr val="FFFFFF"/>
                </a:solidFill>
              </a:rPr>
              <a:t>有差異</a:t>
            </a:r>
            <a:r>
              <a:rPr lang="en-US" altLang="zh-TW" sz="2800" b="1" dirty="0">
                <a:solidFill>
                  <a:srgbClr val="FFFFFF"/>
                </a:solidFill>
                <a:sym typeface="Wingdings" pitchFamily="2" charset="2"/>
              </a:rPr>
              <a:t> DNA</a:t>
            </a:r>
            <a:r>
              <a:rPr lang="zh-TW" altLang="en-US" sz="2800" b="1" dirty="0">
                <a:solidFill>
                  <a:srgbClr val="FFFFFF"/>
                </a:solidFill>
                <a:sym typeface="Wingdings" pitchFamily="2" charset="2"/>
              </a:rPr>
              <a:t>片段</a:t>
            </a:r>
            <a:r>
              <a:rPr lang="zh-TW" altLang="en-US" sz="2800" b="1" dirty="0">
                <a:solidFill>
                  <a:schemeClr val="accent1">
                    <a:lumMod val="60000"/>
                    <a:lumOff val="40000"/>
                  </a:schemeClr>
                </a:solidFill>
                <a:sym typeface="Wingdings" pitchFamily="2" charset="2"/>
              </a:rPr>
              <a:t>大小不同</a:t>
            </a:r>
            <a:endParaRPr lang="en-US" altLang="zh-TW" sz="2800" b="1" dirty="0">
              <a:solidFill>
                <a:schemeClr val="accent1">
                  <a:lumMod val="60000"/>
                  <a:lumOff val="40000"/>
                </a:schemeClr>
              </a:solidFill>
            </a:endParaRPr>
          </a:p>
          <a:p>
            <a:r>
              <a:rPr lang="zh-TW" altLang="en-US" sz="2800" b="1" dirty="0">
                <a:solidFill>
                  <a:srgbClr val="FFFFFF"/>
                </a:solidFill>
              </a:rPr>
              <a:t>人類有</a:t>
            </a:r>
            <a:r>
              <a:rPr lang="zh-TW" altLang="en-US" sz="2800" b="1" dirty="0">
                <a:solidFill>
                  <a:schemeClr val="accent1">
                    <a:lumMod val="60000"/>
                    <a:lumOff val="40000"/>
                  </a:schemeClr>
                </a:solidFill>
              </a:rPr>
              <a:t>很多</a:t>
            </a:r>
            <a:r>
              <a:rPr lang="zh-TW" altLang="en-US" sz="2800" b="1" dirty="0">
                <a:solidFill>
                  <a:srgbClr val="FFFFFF"/>
                </a:solidFill>
              </a:rPr>
              <a:t> </a:t>
            </a:r>
            <a:r>
              <a:rPr lang="en-US" altLang="zh-TW" sz="2800" b="1" dirty="0">
                <a:solidFill>
                  <a:srgbClr val="FFFFFF"/>
                </a:solidFill>
              </a:rPr>
              <a:t>VNTR </a:t>
            </a:r>
            <a:r>
              <a:rPr lang="zh-TW" altLang="en-US" sz="2800" b="1" dirty="0">
                <a:solidFill>
                  <a:srgbClr val="FFFFFF"/>
                </a:solidFill>
              </a:rPr>
              <a:t>區域</a:t>
            </a:r>
            <a:endParaRPr lang="en-US" altLang="zh-TW" sz="2800" b="1" dirty="0">
              <a:solidFill>
                <a:srgbClr val="FFFFFF"/>
              </a:solidFill>
            </a:endParaRPr>
          </a:p>
          <a:p>
            <a:pPr marL="0" indent="0">
              <a:buNone/>
            </a:pPr>
            <a:r>
              <a:rPr lang="en-US" altLang="zh-TW" sz="2800" b="1" dirty="0">
                <a:solidFill>
                  <a:srgbClr val="FFFFFF"/>
                </a:solidFill>
                <a:sym typeface="Wingdings" pitchFamily="2" charset="2"/>
              </a:rPr>
              <a:t></a:t>
            </a:r>
            <a:r>
              <a:rPr lang="zh-TW" altLang="en-US" sz="2800" b="1" dirty="0">
                <a:solidFill>
                  <a:srgbClr val="FFFFFF"/>
                </a:solidFill>
                <a:sym typeface="Wingdings" pitchFamily="2" charset="2"/>
              </a:rPr>
              <a:t>每個人有獨特的</a:t>
            </a:r>
            <a:r>
              <a:rPr lang="en-US" altLang="zh-TW" sz="2800" b="1" dirty="0">
                <a:solidFill>
                  <a:srgbClr val="FFFF00"/>
                </a:solidFill>
                <a:sym typeface="Wingdings" pitchFamily="2" charset="2"/>
              </a:rPr>
              <a:t>DNA</a:t>
            </a:r>
            <a:r>
              <a:rPr lang="zh-TW" altLang="en-US" sz="2800" b="1" dirty="0">
                <a:solidFill>
                  <a:srgbClr val="FFFF00"/>
                </a:solidFill>
                <a:sym typeface="Wingdings" pitchFamily="2" charset="2"/>
              </a:rPr>
              <a:t>排序</a:t>
            </a:r>
            <a:endParaRPr lang="en-US" altLang="zh-TW" sz="2800" b="1" dirty="0">
              <a:solidFill>
                <a:srgbClr val="FFFF00"/>
              </a:solidFill>
            </a:endParaRPr>
          </a:p>
        </p:txBody>
      </p:sp>
      <p:pic>
        <p:nvPicPr>
          <p:cNvPr id="1030" name="Picture 6" descr="Variable number tandem repeat - Wikipedia">
            <a:extLst>
              <a:ext uri="{FF2B5EF4-FFF2-40B4-BE49-F238E27FC236}">
                <a16:creationId xmlns:a16="http://schemas.microsoft.com/office/drawing/2014/main" id="{BF8F5D5E-7AB2-4D90-9650-8B2D351202A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76761" y="2731825"/>
            <a:ext cx="3053422" cy="16884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D6714F0-52C5-F540-738D-8993F818C60C}"/>
              </a:ext>
            </a:extLst>
          </p:cNvPr>
          <p:cNvSpPr txBox="1"/>
          <p:nvPr/>
        </p:nvSpPr>
        <p:spPr>
          <a:xfrm>
            <a:off x="8119155" y="4792715"/>
            <a:ext cx="1954306" cy="646331"/>
          </a:xfrm>
          <a:prstGeom prst="rect">
            <a:avLst/>
          </a:prstGeom>
          <a:noFill/>
        </p:spPr>
        <p:txBody>
          <a:bodyPr wrap="square" rtlCol="0">
            <a:spAutoFit/>
          </a:bodyPr>
          <a:lstStyle/>
          <a:p>
            <a:r>
              <a:rPr lang="en-US" dirty="0">
                <a:solidFill>
                  <a:schemeClr val="bg1"/>
                </a:solidFill>
              </a:rPr>
              <a:t>AGGTC AGGTC AGGTC AGGTC</a:t>
            </a:r>
          </a:p>
        </p:txBody>
      </p:sp>
      <p:sp>
        <p:nvSpPr>
          <p:cNvPr id="5" name="TextBox 4">
            <a:extLst>
              <a:ext uri="{FF2B5EF4-FFF2-40B4-BE49-F238E27FC236}">
                <a16:creationId xmlns:a16="http://schemas.microsoft.com/office/drawing/2014/main" id="{B5F893AC-983F-184D-0BC5-EE41287E7D52}"/>
              </a:ext>
            </a:extLst>
          </p:cNvPr>
          <p:cNvSpPr txBox="1"/>
          <p:nvPr/>
        </p:nvSpPr>
        <p:spPr>
          <a:xfrm>
            <a:off x="10154142" y="4526512"/>
            <a:ext cx="1954306" cy="1200329"/>
          </a:xfrm>
          <a:prstGeom prst="rect">
            <a:avLst/>
          </a:prstGeom>
          <a:noFill/>
        </p:spPr>
        <p:txBody>
          <a:bodyPr wrap="square" rtlCol="0">
            <a:spAutoFit/>
          </a:bodyPr>
          <a:lstStyle/>
          <a:p>
            <a:r>
              <a:rPr lang="en-US" dirty="0">
                <a:solidFill>
                  <a:schemeClr val="bg1"/>
                </a:solidFill>
              </a:rPr>
              <a:t>AGGTC AGGTC AGGTC AGGTC AGGTC AGGTC AGGTC AGGTC</a:t>
            </a:r>
          </a:p>
        </p:txBody>
      </p:sp>
      <p:cxnSp>
        <p:nvCxnSpPr>
          <p:cNvPr id="9" name="Straight Arrow Connector 8">
            <a:extLst>
              <a:ext uri="{FF2B5EF4-FFF2-40B4-BE49-F238E27FC236}">
                <a16:creationId xmlns:a16="http://schemas.microsoft.com/office/drawing/2014/main" id="{80ABBBA8-D229-2257-D79C-8FB4DC87E208}"/>
              </a:ext>
            </a:extLst>
          </p:cNvPr>
          <p:cNvCxnSpPr>
            <a:cxnSpLocks/>
          </p:cNvCxnSpPr>
          <p:nvPr/>
        </p:nvCxnSpPr>
        <p:spPr>
          <a:xfrm flipH="1" flipV="1">
            <a:off x="9893807" y="3879080"/>
            <a:ext cx="462344" cy="629355"/>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7518B44-2D97-227C-97E8-D136DA06D4A5}"/>
              </a:ext>
            </a:extLst>
          </p:cNvPr>
          <p:cNvCxnSpPr>
            <a:cxnSpLocks/>
          </p:cNvCxnSpPr>
          <p:nvPr/>
        </p:nvCxnSpPr>
        <p:spPr>
          <a:xfrm flipV="1">
            <a:off x="9078988" y="4188297"/>
            <a:ext cx="378778" cy="640276"/>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0523883"/>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F8216E-8FAD-4F79-AEAA-49146A5E2654}"/>
              </a:ext>
            </a:extLst>
          </p:cNvPr>
          <p:cNvSpPr>
            <a:spLocks noGrp="1"/>
          </p:cNvSpPr>
          <p:nvPr>
            <p:ph type="title"/>
          </p:nvPr>
        </p:nvSpPr>
        <p:spPr/>
        <p:txBody>
          <a:bodyPr/>
          <a:lstStyle/>
          <a:p>
            <a:r>
              <a:rPr lang="zh-TW" altLang="en-US" b="1" dirty="0">
                <a:solidFill>
                  <a:schemeClr val="tx1"/>
                </a:solidFill>
              </a:rPr>
              <a:t>凝膠電泳應用</a:t>
            </a:r>
            <a:r>
              <a:rPr lang="en-US" altLang="zh-TW" b="1" dirty="0">
                <a:solidFill>
                  <a:schemeClr val="tx1"/>
                </a:solidFill>
              </a:rPr>
              <a:t>-  1. DNA</a:t>
            </a:r>
            <a:r>
              <a:rPr lang="zh-TW" altLang="en-US" b="1" dirty="0">
                <a:solidFill>
                  <a:schemeClr val="tx1"/>
                </a:solidFill>
              </a:rPr>
              <a:t>指紋</a:t>
            </a:r>
            <a:r>
              <a:rPr lang="zh-TW" altLang="en-US" b="1" i="0" dirty="0">
                <a:solidFill>
                  <a:schemeClr val="tx1"/>
                </a:solidFill>
                <a:effectLst/>
                <a:latin typeface="arial" panose="020B0604020202020204" pitchFamily="34" charset="0"/>
              </a:rPr>
              <a:t>鑒定</a:t>
            </a:r>
            <a:r>
              <a:rPr lang="zh-TW" altLang="en-US" b="1" dirty="0">
                <a:solidFill>
                  <a:schemeClr val="tx1"/>
                </a:solidFill>
              </a:rPr>
              <a:t>技術 </a:t>
            </a:r>
            <a:r>
              <a:rPr lang="en-US" altLang="zh-TW" b="1" dirty="0">
                <a:solidFill>
                  <a:schemeClr val="tx1"/>
                </a:solidFill>
              </a:rPr>
              <a:t>(</a:t>
            </a:r>
            <a:r>
              <a:rPr lang="zh-TW" altLang="en-US" b="1" dirty="0">
                <a:solidFill>
                  <a:schemeClr val="tx1"/>
                </a:solidFill>
              </a:rPr>
              <a:t>法醫學</a:t>
            </a:r>
            <a:r>
              <a:rPr lang="en-US" altLang="zh-TW" b="1" dirty="0">
                <a:solidFill>
                  <a:schemeClr val="tx1"/>
                </a:solidFill>
              </a:rPr>
              <a:t>)</a:t>
            </a:r>
            <a:endParaRPr lang="zh-TW" altLang="en-US" b="1" dirty="0">
              <a:solidFill>
                <a:schemeClr val="tx1"/>
              </a:solidFill>
            </a:endParaRPr>
          </a:p>
        </p:txBody>
      </p:sp>
      <p:sp>
        <p:nvSpPr>
          <p:cNvPr id="3" name="內容版面配置區 2">
            <a:extLst>
              <a:ext uri="{FF2B5EF4-FFF2-40B4-BE49-F238E27FC236}">
                <a16:creationId xmlns:a16="http://schemas.microsoft.com/office/drawing/2014/main" id="{F77BCF02-8E3A-4611-9C90-79BA854B00BF}"/>
              </a:ext>
            </a:extLst>
          </p:cNvPr>
          <p:cNvSpPr>
            <a:spLocks noGrp="1"/>
          </p:cNvSpPr>
          <p:nvPr>
            <p:ph sz="half" idx="1"/>
          </p:nvPr>
        </p:nvSpPr>
        <p:spPr/>
        <p:txBody>
          <a:bodyPr>
            <a:normAutofit/>
          </a:bodyPr>
          <a:lstStyle/>
          <a:p>
            <a:r>
              <a:rPr lang="zh-TW" altLang="en-US" sz="2800" b="1" dirty="0"/>
              <a:t>選擇並擴增</a:t>
            </a:r>
            <a:r>
              <a:rPr lang="zh-TW" altLang="en-US" sz="2800" b="1" dirty="0">
                <a:solidFill>
                  <a:schemeClr val="accent2">
                    <a:lumMod val="75000"/>
                  </a:schemeClr>
                </a:solidFill>
              </a:rPr>
              <a:t>多個 </a:t>
            </a:r>
            <a:r>
              <a:rPr lang="en-US" altLang="zh-TW" sz="2800" b="1" dirty="0">
                <a:solidFill>
                  <a:schemeClr val="accent2">
                    <a:lumMod val="75000"/>
                  </a:schemeClr>
                </a:solidFill>
              </a:rPr>
              <a:t>VNTR </a:t>
            </a:r>
            <a:r>
              <a:rPr lang="zh-TW" altLang="en-US" sz="2800" b="1" dirty="0">
                <a:solidFill>
                  <a:schemeClr val="accent2">
                    <a:lumMod val="75000"/>
                  </a:schemeClr>
                </a:solidFill>
              </a:rPr>
              <a:t>區域</a:t>
            </a:r>
            <a:endParaRPr lang="en-US" altLang="zh-TW" sz="2800" b="1" dirty="0">
              <a:solidFill>
                <a:schemeClr val="accent2">
                  <a:lumMod val="75000"/>
                </a:schemeClr>
              </a:solidFill>
            </a:endParaRPr>
          </a:p>
          <a:p>
            <a:r>
              <a:rPr lang="zh-TW" altLang="en-US" sz="2800" b="1" dirty="0"/>
              <a:t>可利用電泳將</a:t>
            </a:r>
            <a:r>
              <a:rPr lang="zh-TW" altLang="en-US" sz="2800" b="1" dirty="0">
                <a:solidFill>
                  <a:schemeClr val="accent2"/>
                </a:solidFill>
              </a:rPr>
              <a:t>不同長度</a:t>
            </a:r>
            <a:r>
              <a:rPr lang="zh-TW" altLang="en-US" sz="2800" b="1" dirty="0"/>
              <a:t>的</a:t>
            </a:r>
            <a:r>
              <a:rPr lang="en-US" altLang="zh-TW" sz="2800" b="1" dirty="0"/>
              <a:t>DNA</a:t>
            </a:r>
            <a:r>
              <a:rPr lang="zh-TW" altLang="en-US" sz="2800" b="1" dirty="0"/>
              <a:t>分開 </a:t>
            </a:r>
            <a:r>
              <a:rPr lang="en-US" altLang="zh-TW" sz="2800" b="1" dirty="0"/>
              <a:t>(</a:t>
            </a:r>
            <a:r>
              <a:rPr lang="zh-TW" altLang="en-US" sz="2800" b="1" dirty="0"/>
              <a:t>較小的分子穿行地更快，移動得更遠</a:t>
            </a:r>
            <a:r>
              <a:rPr lang="en-US" altLang="zh-TW" sz="2800" b="1" dirty="0"/>
              <a:t>)</a:t>
            </a:r>
          </a:p>
          <a:p>
            <a:r>
              <a:rPr lang="en-US" altLang="zh-TW" sz="2800" b="1" dirty="0"/>
              <a:t>DNA</a:t>
            </a:r>
            <a:r>
              <a:rPr lang="zh-TW" altLang="en-US" sz="2800" b="1" dirty="0"/>
              <a:t>電泳圖譜相同</a:t>
            </a:r>
            <a:r>
              <a:rPr lang="en-US" altLang="zh-TW" sz="2800" b="1" dirty="0"/>
              <a:t> = </a:t>
            </a:r>
            <a:r>
              <a:rPr lang="zh-TW" altLang="en-US" sz="2800" b="1" dirty="0"/>
              <a:t>同一個人</a:t>
            </a:r>
            <a:endParaRPr lang="en-US" altLang="zh-TW" sz="2800" b="1" dirty="0"/>
          </a:p>
        </p:txBody>
      </p:sp>
      <p:grpSp>
        <p:nvGrpSpPr>
          <p:cNvPr id="6" name="群組 5">
            <a:extLst>
              <a:ext uri="{FF2B5EF4-FFF2-40B4-BE49-F238E27FC236}">
                <a16:creationId xmlns:a16="http://schemas.microsoft.com/office/drawing/2014/main" id="{52896401-DA82-434B-91D4-8E8B4D0D1E8B}"/>
              </a:ext>
            </a:extLst>
          </p:cNvPr>
          <p:cNvGrpSpPr/>
          <p:nvPr/>
        </p:nvGrpSpPr>
        <p:grpSpPr>
          <a:xfrm>
            <a:off x="6234023" y="1717990"/>
            <a:ext cx="5779428" cy="4864838"/>
            <a:chOff x="6234023" y="1717990"/>
            <a:chExt cx="5779428" cy="4864838"/>
          </a:xfrm>
        </p:grpSpPr>
        <p:pic>
          <p:nvPicPr>
            <p:cNvPr id="1028" name="Picture 4" descr="How Are Crimes Solved by PCR?">
              <a:extLst>
                <a:ext uri="{FF2B5EF4-FFF2-40B4-BE49-F238E27FC236}">
                  <a16:creationId xmlns:a16="http://schemas.microsoft.com/office/drawing/2014/main" id="{2EE7A703-EF98-4737-9C12-97028CB1B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4023" y="1717990"/>
              <a:ext cx="5779428" cy="4864838"/>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557269E0-F267-484D-9204-5A4594580996}"/>
                </a:ext>
              </a:extLst>
            </p:cNvPr>
            <p:cNvSpPr txBox="1"/>
            <p:nvPr/>
          </p:nvSpPr>
          <p:spPr>
            <a:xfrm>
              <a:off x="6590581" y="2043337"/>
              <a:ext cx="1483744" cy="369332"/>
            </a:xfrm>
            <a:prstGeom prst="rect">
              <a:avLst/>
            </a:prstGeom>
            <a:solidFill>
              <a:schemeClr val="bg1"/>
            </a:solidFill>
          </p:spPr>
          <p:txBody>
            <a:bodyPr wrap="square" rtlCol="0">
              <a:spAutoFit/>
            </a:bodyPr>
            <a:lstStyle/>
            <a:p>
              <a:r>
                <a:rPr lang="zh-TW" altLang="en-US" dirty="0"/>
                <a:t>犯罪現場</a:t>
              </a:r>
            </a:p>
          </p:txBody>
        </p:sp>
        <p:sp>
          <p:nvSpPr>
            <p:cNvPr id="8" name="文字方塊 7">
              <a:extLst>
                <a:ext uri="{FF2B5EF4-FFF2-40B4-BE49-F238E27FC236}">
                  <a16:creationId xmlns:a16="http://schemas.microsoft.com/office/drawing/2014/main" id="{4DC8D0ED-05FF-47D1-8315-30C91E4F08FF}"/>
                </a:ext>
              </a:extLst>
            </p:cNvPr>
            <p:cNvSpPr txBox="1"/>
            <p:nvPr/>
          </p:nvSpPr>
          <p:spPr>
            <a:xfrm>
              <a:off x="8381865" y="2047965"/>
              <a:ext cx="1089939" cy="369332"/>
            </a:xfrm>
            <a:prstGeom prst="rect">
              <a:avLst/>
            </a:prstGeom>
            <a:solidFill>
              <a:schemeClr val="bg1"/>
            </a:solidFill>
          </p:spPr>
          <p:txBody>
            <a:bodyPr wrap="square" rtlCol="0">
              <a:spAutoFit/>
            </a:bodyPr>
            <a:lstStyle/>
            <a:p>
              <a:r>
                <a:rPr lang="zh-TW" altLang="en-US" dirty="0"/>
                <a:t>嫌疑人</a:t>
              </a:r>
              <a:r>
                <a:rPr lang="en-US" altLang="zh-TW" dirty="0"/>
                <a:t>1</a:t>
              </a:r>
              <a:endParaRPr lang="zh-TW" altLang="en-US" dirty="0"/>
            </a:p>
          </p:txBody>
        </p:sp>
        <p:sp>
          <p:nvSpPr>
            <p:cNvPr id="9" name="文字方塊 8">
              <a:extLst>
                <a:ext uri="{FF2B5EF4-FFF2-40B4-BE49-F238E27FC236}">
                  <a16:creationId xmlns:a16="http://schemas.microsoft.com/office/drawing/2014/main" id="{6E25ECFB-E6FE-4617-A674-39BCE01DAEBA}"/>
                </a:ext>
              </a:extLst>
            </p:cNvPr>
            <p:cNvSpPr txBox="1"/>
            <p:nvPr/>
          </p:nvSpPr>
          <p:spPr>
            <a:xfrm>
              <a:off x="9486180" y="2037091"/>
              <a:ext cx="1089939" cy="369332"/>
            </a:xfrm>
            <a:prstGeom prst="rect">
              <a:avLst/>
            </a:prstGeom>
            <a:solidFill>
              <a:schemeClr val="bg1"/>
            </a:solidFill>
          </p:spPr>
          <p:txBody>
            <a:bodyPr wrap="square" rtlCol="0">
              <a:spAutoFit/>
            </a:bodyPr>
            <a:lstStyle/>
            <a:p>
              <a:r>
                <a:rPr lang="zh-TW" altLang="en-US" dirty="0"/>
                <a:t>嫌疑人</a:t>
              </a:r>
              <a:r>
                <a:rPr lang="en-US" altLang="zh-TW" dirty="0"/>
                <a:t>2</a:t>
              </a:r>
              <a:endParaRPr lang="zh-TW" altLang="en-US" dirty="0"/>
            </a:p>
          </p:txBody>
        </p:sp>
        <p:sp>
          <p:nvSpPr>
            <p:cNvPr id="10" name="文字方塊 9">
              <a:extLst>
                <a:ext uri="{FF2B5EF4-FFF2-40B4-BE49-F238E27FC236}">
                  <a16:creationId xmlns:a16="http://schemas.microsoft.com/office/drawing/2014/main" id="{F4BF5CDC-C14A-4A83-87F2-5CC8BEF8E006}"/>
                </a:ext>
              </a:extLst>
            </p:cNvPr>
            <p:cNvSpPr txBox="1"/>
            <p:nvPr/>
          </p:nvSpPr>
          <p:spPr>
            <a:xfrm>
              <a:off x="10633358" y="2050486"/>
              <a:ext cx="1089939" cy="369332"/>
            </a:xfrm>
            <a:prstGeom prst="rect">
              <a:avLst/>
            </a:prstGeom>
            <a:solidFill>
              <a:schemeClr val="bg1"/>
            </a:solidFill>
          </p:spPr>
          <p:txBody>
            <a:bodyPr wrap="square" rtlCol="0">
              <a:spAutoFit/>
            </a:bodyPr>
            <a:lstStyle/>
            <a:p>
              <a:r>
                <a:rPr lang="zh-TW" altLang="en-US" dirty="0"/>
                <a:t>嫌疑人</a:t>
              </a:r>
              <a:r>
                <a:rPr lang="en-US" altLang="zh-TW" dirty="0"/>
                <a:t>3</a:t>
              </a:r>
              <a:endParaRPr lang="zh-TW" altLang="en-US" dirty="0"/>
            </a:p>
          </p:txBody>
        </p:sp>
      </p:grpSp>
      <p:cxnSp>
        <p:nvCxnSpPr>
          <p:cNvPr id="12" name="Straight Arrow Connector 11">
            <a:extLst>
              <a:ext uri="{FF2B5EF4-FFF2-40B4-BE49-F238E27FC236}">
                <a16:creationId xmlns:a16="http://schemas.microsoft.com/office/drawing/2014/main" id="{0D3AFAC8-0F38-0BC8-C9AD-9D5CE32DE70E}"/>
              </a:ext>
            </a:extLst>
          </p:cNvPr>
          <p:cNvCxnSpPr/>
          <p:nvPr/>
        </p:nvCxnSpPr>
        <p:spPr>
          <a:xfrm>
            <a:off x="8982635" y="2349910"/>
            <a:ext cx="0" cy="1218043"/>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9BB11FF-1AEA-446B-58D3-BD94CED06157}"/>
              </a:ext>
            </a:extLst>
          </p:cNvPr>
          <p:cNvSpPr txBox="1"/>
          <p:nvPr/>
        </p:nvSpPr>
        <p:spPr>
          <a:xfrm>
            <a:off x="2278777" y="5943676"/>
            <a:ext cx="6103088" cy="523220"/>
          </a:xfrm>
          <a:prstGeom prst="rect">
            <a:avLst/>
          </a:prstGeom>
          <a:noFill/>
        </p:spPr>
        <p:txBody>
          <a:bodyPr wrap="square">
            <a:spAutoFit/>
          </a:bodyPr>
          <a:lstStyle/>
          <a:p>
            <a:r>
              <a:rPr lang="zh-TW" altLang="en-US" sz="2800" b="1" dirty="0">
                <a:solidFill>
                  <a:schemeClr val="accent1"/>
                </a:solidFill>
              </a:rPr>
              <a:t>有例外的情況嗎？</a:t>
            </a:r>
          </a:p>
        </p:txBody>
      </p:sp>
    </p:spTree>
    <p:extLst>
      <p:ext uri="{BB962C8B-B14F-4D97-AF65-F5344CB8AC3E}">
        <p14:creationId xmlns:p14="http://schemas.microsoft.com/office/powerpoint/2010/main" val="3482023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64" name="Rectangle 6157">
            <a:extLst>
              <a:ext uri="{FF2B5EF4-FFF2-40B4-BE49-F238E27FC236}">
                <a16:creationId xmlns:a16="http://schemas.microsoft.com/office/drawing/2014/main"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2">
                  <a:alpha val="0"/>
                </a:schemeClr>
              </a:gs>
              <a:gs pos="50000">
                <a:schemeClr val="tx2">
                  <a:alpha val="35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DD391E9-B7D2-C27A-430B-4891FAC4676E}"/>
              </a:ext>
            </a:extLst>
          </p:cNvPr>
          <p:cNvSpPr>
            <a:spLocks noGrp="1"/>
          </p:cNvSpPr>
          <p:nvPr>
            <p:ph type="ctrTitle"/>
          </p:nvPr>
        </p:nvSpPr>
        <p:spPr>
          <a:xfrm>
            <a:off x="643466" y="643467"/>
            <a:ext cx="10905059" cy="3330353"/>
          </a:xfrm>
          <a:effectLst>
            <a:outerShdw blurRad="50800" dist="38100" dir="2700000" algn="tl" rotWithShape="0">
              <a:prstClr val="black">
                <a:alpha val="40000"/>
              </a:prstClr>
            </a:outerShdw>
          </a:effectLst>
        </p:spPr>
        <p:txBody>
          <a:bodyPr>
            <a:normAutofit/>
          </a:bodyPr>
          <a:lstStyle/>
          <a:p>
            <a:pPr algn="ctr"/>
            <a:r>
              <a:rPr lang="en-US">
                <a:solidFill>
                  <a:schemeClr val="bg1"/>
                </a:solidFill>
              </a:rPr>
              <a:t>滴血驗親？</a:t>
            </a:r>
          </a:p>
        </p:txBody>
      </p:sp>
      <p:sp>
        <p:nvSpPr>
          <p:cNvPr id="5" name="Subtitle 4">
            <a:extLst>
              <a:ext uri="{FF2B5EF4-FFF2-40B4-BE49-F238E27FC236}">
                <a16:creationId xmlns:a16="http://schemas.microsoft.com/office/drawing/2014/main" id="{99F24440-4C7D-19DF-539C-CAC0F24B9A53}"/>
              </a:ext>
            </a:extLst>
          </p:cNvPr>
          <p:cNvSpPr>
            <a:spLocks noGrp="1"/>
          </p:cNvSpPr>
          <p:nvPr>
            <p:ph type="subTitle" idx="1"/>
          </p:nvPr>
        </p:nvSpPr>
        <p:spPr>
          <a:xfrm>
            <a:off x="643466" y="4133135"/>
            <a:ext cx="10902016" cy="1454510"/>
          </a:xfrm>
          <a:effectLst>
            <a:outerShdw blurRad="50800" dist="38100" dir="2700000" algn="tl" rotWithShape="0">
              <a:prstClr val="black">
                <a:alpha val="40000"/>
              </a:prstClr>
            </a:outerShdw>
          </a:effectLst>
        </p:spPr>
        <p:txBody>
          <a:bodyPr>
            <a:normAutofit/>
          </a:bodyPr>
          <a:lstStyle/>
          <a:p>
            <a:pPr algn="ctr"/>
            <a:endParaRPr lang="en-US" sz="1800">
              <a:solidFill>
                <a:schemeClr val="bg1"/>
              </a:solidFill>
            </a:endParaRPr>
          </a:p>
        </p:txBody>
      </p:sp>
      <p:cxnSp>
        <p:nvCxnSpPr>
          <p:cNvPr id="6165" name="Straight Connector 6159">
            <a:extLst>
              <a:ext uri="{FF2B5EF4-FFF2-40B4-BE49-F238E27FC236}">
                <a16:creationId xmlns:a16="http://schemas.microsoft.com/office/drawing/2014/main" id="{34E5597F-CE67-4085-9548-E6A8036DA3B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10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F8216E-8FAD-4F79-AEAA-49146A5E2654}"/>
              </a:ext>
            </a:extLst>
          </p:cNvPr>
          <p:cNvSpPr>
            <a:spLocks noGrp="1"/>
          </p:cNvSpPr>
          <p:nvPr>
            <p:ph type="title"/>
          </p:nvPr>
        </p:nvSpPr>
        <p:spPr/>
        <p:txBody>
          <a:bodyPr/>
          <a:lstStyle/>
          <a:p>
            <a:r>
              <a:rPr lang="zh-TW" altLang="en-US" b="1" dirty="0">
                <a:solidFill>
                  <a:schemeClr val="tx1"/>
                </a:solidFill>
              </a:rPr>
              <a:t>凝膠電泳應用</a:t>
            </a:r>
            <a:r>
              <a:rPr lang="en-US" altLang="zh-TW" b="1" dirty="0">
                <a:solidFill>
                  <a:schemeClr val="tx1"/>
                </a:solidFill>
              </a:rPr>
              <a:t>- 2. DNA</a:t>
            </a:r>
            <a:r>
              <a:rPr lang="zh-TW" altLang="en-US" b="1" dirty="0">
                <a:solidFill>
                  <a:schemeClr val="tx1"/>
                </a:solidFill>
              </a:rPr>
              <a:t>親子鑑定</a:t>
            </a:r>
          </a:p>
        </p:txBody>
      </p:sp>
      <p:sp>
        <p:nvSpPr>
          <p:cNvPr id="3" name="內容版面配置區 2">
            <a:extLst>
              <a:ext uri="{FF2B5EF4-FFF2-40B4-BE49-F238E27FC236}">
                <a16:creationId xmlns:a16="http://schemas.microsoft.com/office/drawing/2014/main" id="{F77BCF02-8E3A-4611-9C90-79BA854B00BF}"/>
              </a:ext>
            </a:extLst>
          </p:cNvPr>
          <p:cNvSpPr>
            <a:spLocks noGrp="1"/>
          </p:cNvSpPr>
          <p:nvPr>
            <p:ph sz="half" idx="1"/>
          </p:nvPr>
        </p:nvSpPr>
        <p:spPr/>
        <p:txBody>
          <a:bodyPr>
            <a:noAutofit/>
          </a:bodyPr>
          <a:lstStyle/>
          <a:p>
            <a:r>
              <a:rPr lang="zh-TW" altLang="en-US" sz="2600" b="1" dirty="0">
                <a:latin typeface="+mn-ea"/>
              </a:rPr>
              <a:t>而每個人體內的每一對同源染色體，一條來自</a:t>
            </a:r>
            <a:r>
              <a:rPr lang="zh-TW" altLang="en-US" sz="2600" b="1" dirty="0">
                <a:solidFill>
                  <a:schemeClr val="accent5">
                    <a:lumMod val="75000"/>
                  </a:schemeClr>
                </a:solidFill>
                <a:latin typeface="+mn-ea"/>
              </a:rPr>
              <a:t>父方</a:t>
            </a:r>
            <a:r>
              <a:rPr lang="zh-TW" altLang="en-US" sz="2600" b="1" dirty="0">
                <a:latin typeface="+mn-ea"/>
              </a:rPr>
              <a:t>，一條來自</a:t>
            </a:r>
            <a:r>
              <a:rPr lang="zh-TW" altLang="en-US" sz="2600" b="1" dirty="0">
                <a:solidFill>
                  <a:schemeClr val="accent2">
                    <a:lumMod val="75000"/>
                  </a:schemeClr>
                </a:solidFill>
                <a:latin typeface="+mn-ea"/>
              </a:rPr>
              <a:t>母方</a:t>
            </a:r>
            <a:endParaRPr lang="en-US" altLang="zh-TW" sz="2600" b="1" dirty="0">
              <a:solidFill>
                <a:schemeClr val="accent2">
                  <a:lumMod val="75000"/>
                </a:schemeClr>
              </a:solidFill>
              <a:latin typeface="+mn-ea"/>
            </a:endParaRPr>
          </a:p>
          <a:p>
            <a:r>
              <a:rPr lang="zh-TW" altLang="en-US" sz="2600" b="1" dirty="0">
                <a:latin typeface="+mn-ea"/>
              </a:rPr>
              <a:t>每個人的每個</a:t>
            </a:r>
            <a:r>
              <a:rPr lang="en-US" altLang="zh-TW" sz="2600" b="1" dirty="0">
                <a:solidFill>
                  <a:schemeClr val="accent2">
                    <a:lumMod val="75000"/>
                  </a:schemeClr>
                </a:solidFill>
                <a:latin typeface="+mn-ea"/>
              </a:rPr>
              <a:t>VNTR</a:t>
            </a:r>
            <a:r>
              <a:rPr lang="zh-TW" altLang="en-US" sz="2600" b="1" dirty="0">
                <a:solidFill>
                  <a:schemeClr val="accent2">
                    <a:lumMod val="75000"/>
                  </a:schemeClr>
                </a:solidFill>
                <a:latin typeface="+mn-ea"/>
              </a:rPr>
              <a:t>區域</a:t>
            </a:r>
            <a:r>
              <a:rPr lang="zh-TW" altLang="en-US" sz="2600" b="1" dirty="0">
                <a:latin typeface="+mn-ea"/>
              </a:rPr>
              <a:t>應該至少會與父母雙方中的</a:t>
            </a:r>
            <a:r>
              <a:rPr lang="zh-TW" altLang="en-US" sz="2600" b="1" dirty="0">
                <a:solidFill>
                  <a:schemeClr val="tx1"/>
                </a:solidFill>
                <a:latin typeface="+mn-ea"/>
              </a:rPr>
              <a:t>其中一條片段相同</a:t>
            </a:r>
            <a:endParaRPr lang="en-US" altLang="zh-TW" sz="2600" b="1" dirty="0">
              <a:solidFill>
                <a:schemeClr val="tx1"/>
              </a:solidFill>
              <a:latin typeface="+mn-ea"/>
            </a:endParaRPr>
          </a:p>
          <a:p>
            <a:r>
              <a:rPr lang="zh-TW" altLang="en-US" sz="2600" b="1" dirty="0">
                <a:latin typeface="+mn-ea"/>
              </a:rPr>
              <a:t>選擇並</a:t>
            </a:r>
            <a:r>
              <a:rPr lang="zh-TW" altLang="en-US" sz="2600" b="1" dirty="0"/>
              <a:t>擴增</a:t>
            </a:r>
            <a:r>
              <a:rPr lang="zh-TW" altLang="en-US" sz="2600" b="1" dirty="0">
                <a:solidFill>
                  <a:schemeClr val="accent2">
                    <a:lumMod val="75000"/>
                  </a:schemeClr>
                </a:solidFill>
                <a:latin typeface="+mn-ea"/>
              </a:rPr>
              <a:t>不同 </a:t>
            </a:r>
            <a:r>
              <a:rPr lang="en-US" altLang="zh-TW" sz="2600" b="1" dirty="0">
                <a:solidFill>
                  <a:schemeClr val="accent2">
                    <a:lumMod val="75000"/>
                  </a:schemeClr>
                </a:solidFill>
                <a:latin typeface="+mn-ea"/>
              </a:rPr>
              <a:t>VNTR </a:t>
            </a:r>
            <a:r>
              <a:rPr lang="zh-TW" altLang="en-US" sz="2600" b="1" dirty="0">
                <a:solidFill>
                  <a:schemeClr val="accent2">
                    <a:lumMod val="75000"/>
                  </a:schemeClr>
                </a:solidFill>
                <a:latin typeface="+mn-ea"/>
              </a:rPr>
              <a:t>區域</a:t>
            </a:r>
            <a:endParaRPr lang="en-US" altLang="zh-TW" sz="2600" b="1" dirty="0">
              <a:solidFill>
                <a:schemeClr val="accent2">
                  <a:lumMod val="75000"/>
                </a:schemeClr>
              </a:solidFill>
              <a:latin typeface="+mn-ea"/>
            </a:endParaRPr>
          </a:p>
          <a:p>
            <a:r>
              <a:rPr lang="zh-TW" altLang="en-US" sz="2600" b="1" dirty="0">
                <a:latin typeface="+mn-ea"/>
              </a:rPr>
              <a:t>比對</a:t>
            </a:r>
            <a:r>
              <a:rPr lang="zh-TW" altLang="en-US" sz="2600" b="1" dirty="0">
                <a:solidFill>
                  <a:schemeClr val="accent5">
                    <a:lumMod val="75000"/>
                  </a:schemeClr>
                </a:solidFill>
                <a:latin typeface="+mn-ea"/>
              </a:rPr>
              <a:t>父</a:t>
            </a:r>
            <a:r>
              <a:rPr lang="zh-TW" altLang="en-US" sz="2600" b="1" dirty="0">
                <a:latin typeface="+mn-ea"/>
              </a:rPr>
              <a:t>，</a:t>
            </a:r>
            <a:r>
              <a:rPr lang="zh-TW" altLang="en-US" sz="2600" b="1" dirty="0">
                <a:solidFill>
                  <a:schemeClr val="accent2">
                    <a:lumMod val="75000"/>
                  </a:schemeClr>
                </a:solidFill>
                <a:latin typeface="+mn-ea"/>
              </a:rPr>
              <a:t>母</a:t>
            </a:r>
            <a:r>
              <a:rPr lang="zh-TW" altLang="en-US" sz="2600" b="1" dirty="0">
                <a:latin typeface="+mn-ea"/>
              </a:rPr>
              <a:t>，子三方的</a:t>
            </a:r>
            <a:r>
              <a:rPr lang="en-US" altLang="zh-TW" sz="2600" b="1" dirty="0">
                <a:latin typeface="+mn-ea"/>
              </a:rPr>
              <a:t>DNA</a:t>
            </a:r>
            <a:r>
              <a:rPr lang="zh-TW" altLang="en-US" sz="2600" b="1" dirty="0">
                <a:latin typeface="+mn-ea"/>
              </a:rPr>
              <a:t>電泳圖譜，便可確認親子關係</a:t>
            </a:r>
            <a:endParaRPr lang="en-US" altLang="zh-TW" sz="2600" b="1" dirty="0">
              <a:solidFill>
                <a:schemeClr val="accent2">
                  <a:lumMod val="75000"/>
                </a:schemeClr>
              </a:solidFill>
              <a:latin typeface="+mn-ea"/>
            </a:endParaRPr>
          </a:p>
        </p:txBody>
      </p:sp>
      <p:pic>
        <p:nvPicPr>
          <p:cNvPr id="3074" name="Picture 2" descr="Paternity tests - How do they work and how accurate are they?">
            <a:extLst>
              <a:ext uri="{FF2B5EF4-FFF2-40B4-BE49-F238E27FC236}">
                <a16:creationId xmlns:a16="http://schemas.microsoft.com/office/drawing/2014/main" id="{35F15F04-F71B-456D-9F90-1480330A3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7425" y="2156417"/>
            <a:ext cx="6134100" cy="3971925"/>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EA0385A8-D4AA-43E7-AB5E-F7FCA6DC2EDE}"/>
              </a:ext>
            </a:extLst>
          </p:cNvPr>
          <p:cNvSpPr txBox="1"/>
          <p:nvPr/>
        </p:nvSpPr>
        <p:spPr>
          <a:xfrm>
            <a:off x="8798944" y="3338423"/>
            <a:ext cx="772566" cy="369332"/>
          </a:xfrm>
          <a:prstGeom prst="rect">
            <a:avLst/>
          </a:prstGeom>
          <a:solidFill>
            <a:schemeClr val="bg1"/>
          </a:solidFill>
        </p:spPr>
        <p:txBody>
          <a:bodyPr wrap="square" rtlCol="0">
            <a:spAutoFit/>
          </a:bodyPr>
          <a:lstStyle/>
          <a:p>
            <a:pPr algn="ctr"/>
            <a:r>
              <a:rPr lang="en-US" altLang="zh-TW" dirty="0"/>
              <a:t>1</a:t>
            </a:r>
            <a:endParaRPr lang="zh-TW" altLang="en-US" dirty="0"/>
          </a:p>
        </p:txBody>
      </p:sp>
      <p:sp>
        <p:nvSpPr>
          <p:cNvPr id="12" name="文字方塊 11">
            <a:extLst>
              <a:ext uri="{FF2B5EF4-FFF2-40B4-BE49-F238E27FC236}">
                <a16:creationId xmlns:a16="http://schemas.microsoft.com/office/drawing/2014/main" id="{C2AA8B00-4AAD-454C-8787-913B19F3346F}"/>
              </a:ext>
            </a:extLst>
          </p:cNvPr>
          <p:cNvSpPr txBox="1"/>
          <p:nvPr/>
        </p:nvSpPr>
        <p:spPr>
          <a:xfrm>
            <a:off x="9900250" y="3344174"/>
            <a:ext cx="772566" cy="369332"/>
          </a:xfrm>
          <a:prstGeom prst="rect">
            <a:avLst/>
          </a:prstGeom>
          <a:solidFill>
            <a:schemeClr val="bg1"/>
          </a:solidFill>
        </p:spPr>
        <p:txBody>
          <a:bodyPr wrap="square" rtlCol="0">
            <a:spAutoFit/>
          </a:bodyPr>
          <a:lstStyle/>
          <a:p>
            <a:pPr algn="ctr"/>
            <a:r>
              <a:rPr lang="en-US" altLang="zh-TW" dirty="0"/>
              <a:t>2</a:t>
            </a:r>
            <a:endParaRPr lang="zh-TW" altLang="en-US" dirty="0"/>
          </a:p>
        </p:txBody>
      </p:sp>
      <p:sp>
        <p:nvSpPr>
          <p:cNvPr id="13" name="文字方塊 12">
            <a:extLst>
              <a:ext uri="{FF2B5EF4-FFF2-40B4-BE49-F238E27FC236}">
                <a16:creationId xmlns:a16="http://schemas.microsoft.com/office/drawing/2014/main" id="{C2080E5C-C93F-44B3-9242-E3BD3158CAEA}"/>
              </a:ext>
            </a:extLst>
          </p:cNvPr>
          <p:cNvSpPr txBox="1"/>
          <p:nvPr/>
        </p:nvSpPr>
        <p:spPr>
          <a:xfrm>
            <a:off x="11101204" y="3376440"/>
            <a:ext cx="772566" cy="369332"/>
          </a:xfrm>
          <a:prstGeom prst="rect">
            <a:avLst/>
          </a:prstGeom>
          <a:solidFill>
            <a:schemeClr val="bg1"/>
          </a:solidFill>
        </p:spPr>
        <p:txBody>
          <a:bodyPr wrap="square" rtlCol="0">
            <a:spAutoFit/>
          </a:bodyPr>
          <a:lstStyle/>
          <a:p>
            <a:pPr algn="ctr"/>
            <a:r>
              <a:rPr lang="en-US" altLang="zh-TW" dirty="0"/>
              <a:t>3</a:t>
            </a:r>
            <a:endParaRPr lang="zh-TW" altLang="en-US" dirty="0"/>
          </a:p>
        </p:txBody>
      </p:sp>
      <p:grpSp>
        <p:nvGrpSpPr>
          <p:cNvPr id="15" name="群組 14">
            <a:extLst>
              <a:ext uri="{FF2B5EF4-FFF2-40B4-BE49-F238E27FC236}">
                <a16:creationId xmlns:a16="http://schemas.microsoft.com/office/drawing/2014/main" id="{3B2096BA-7546-4735-8766-13AB3CA9D939}"/>
              </a:ext>
            </a:extLst>
          </p:cNvPr>
          <p:cNvGrpSpPr/>
          <p:nvPr/>
        </p:nvGrpSpPr>
        <p:grpSpPr>
          <a:xfrm>
            <a:off x="6365396" y="4263149"/>
            <a:ext cx="1550776" cy="1477130"/>
            <a:chOff x="6365396" y="4263149"/>
            <a:chExt cx="1550776" cy="1477130"/>
          </a:xfrm>
        </p:grpSpPr>
        <p:grpSp>
          <p:nvGrpSpPr>
            <p:cNvPr id="14" name="群組 13">
              <a:extLst>
                <a:ext uri="{FF2B5EF4-FFF2-40B4-BE49-F238E27FC236}">
                  <a16:creationId xmlns:a16="http://schemas.microsoft.com/office/drawing/2014/main" id="{5141B798-BA83-4E6C-8919-06B17E517E59}"/>
                </a:ext>
              </a:extLst>
            </p:cNvPr>
            <p:cNvGrpSpPr/>
            <p:nvPr/>
          </p:nvGrpSpPr>
          <p:grpSpPr>
            <a:xfrm>
              <a:off x="7470475" y="4263149"/>
              <a:ext cx="445697" cy="1477130"/>
              <a:chOff x="7470475" y="4263149"/>
              <a:chExt cx="445697" cy="1477130"/>
            </a:xfrm>
          </p:grpSpPr>
          <p:cxnSp>
            <p:nvCxnSpPr>
              <p:cNvPr id="11" name="直線接點 10">
                <a:extLst>
                  <a:ext uri="{FF2B5EF4-FFF2-40B4-BE49-F238E27FC236}">
                    <a16:creationId xmlns:a16="http://schemas.microsoft.com/office/drawing/2014/main" id="{DD91E856-FFA8-4A51-B708-6EC3AEA4E409}"/>
                  </a:ext>
                </a:extLst>
              </p:cNvPr>
              <p:cNvCxnSpPr/>
              <p:nvPr/>
            </p:nvCxnSpPr>
            <p:spPr>
              <a:xfrm>
                <a:off x="7470475" y="4263149"/>
                <a:ext cx="431321"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A1609685-A129-4551-9257-F51E2A8883B7}"/>
                  </a:ext>
                </a:extLst>
              </p:cNvPr>
              <p:cNvCxnSpPr/>
              <p:nvPr/>
            </p:nvCxnSpPr>
            <p:spPr>
              <a:xfrm>
                <a:off x="7484851" y="5053904"/>
                <a:ext cx="431321"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55F05CE3-D6E1-4F4B-9340-D18840761732}"/>
                  </a:ext>
                </a:extLst>
              </p:cNvPr>
              <p:cNvCxnSpPr/>
              <p:nvPr/>
            </p:nvCxnSpPr>
            <p:spPr>
              <a:xfrm>
                <a:off x="7484851" y="5740279"/>
                <a:ext cx="431321"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9" name="群組 18">
              <a:extLst>
                <a:ext uri="{FF2B5EF4-FFF2-40B4-BE49-F238E27FC236}">
                  <a16:creationId xmlns:a16="http://schemas.microsoft.com/office/drawing/2014/main" id="{DF58D6CE-D18D-4241-B9A3-789D3FF5B28E}"/>
                </a:ext>
              </a:extLst>
            </p:cNvPr>
            <p:cNvGrpSpPr/>
            <p:nvPr/>
          </p:nvGrpSpPr>
          <p:grpSpPr>
            <a:xfrm>
              <a:off x="6365396" y="4263149"/>
              <a:ext cx="445697" cy="1477130"/>
              <a:chOff x="7470475" y="4263149"/>
              <a:chExt cx="445697" cy="1477130"/>
            </a:xfrm>
          </p:grpSpPr>
          <p:cxnSp>
            <p:nvCxnSpPr>
              <p:cNvPr id="20" name="直線接點 19">
                <a:extLst>
                  <a:ext uri="{FF2B5EF4-FFF2-40B4-BE49-F238E27FC236}">
                    <a16:creationId xmlns:a16="http://schemas.microsoft.com/office/drawing/2014/main" id="{24632D81-3297-45DF-869D-D63E5E14F1B1}"/>
                  </a:ext>
                </a:extLst>
              </p:cNvPr>
              <p:cNvCxnSpPr/>
              <p:nvPr/>
            </p:nvCxnSpPr>
            <p:spPr>
              <a:xfrm>
                <a:off x="7470475" y="4263149"/>
                <a:ext cx="431321"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8CEB6757-2D5D-45E6-8D95-8B595623BEF2}"/>
                  </a:ext>
                </a:extLst>
              </p:cNvPr>
              <p:cNvCxnSpPr/>
              <p:nvPr/>
            </p:nvCxnSpPr>
            <p:spPr>
              <a:xfrm>
                <a:off x="7484851" y="5053904"/>
                <a:ext cx="431321"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3D4BCBD4-BFE9-4B6D-B9B1-0E85802A9429}"/>
                  </a:ext>
                </a:extLst>
              </p:cNvPr>
              <p:cNvCxnSpPr/>
              <p:nvPr/>
            </p:nvCxnSpPr>
            <p:spPr>
              <a:xfrm>
                <a:off x="7484851" y="5740279"/>
                <a:ext cx="431321"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grpSp>
      </p:grpSp>
      <p:grpSp>
        <p:nvGrpSpPr>
          <p:cNvPr id="26" name="群組 25">
            <a:extLst>
              <a:ext uri="{FF2B5EF4-FFF2-40B4-BE49-F238E27FC236}">
                <a16:creationId xmlns:a16="http://schemas.microsoft.com/office/drawing/2014/main" id="{D86CE24D-4052-425D-9798-E035BFE071D8}"/>
              </a:ext>
            </a:extLst>
          </p:cNvPr>
          <p:cNvGrpSpPr/>
          <p:nvPr/>
        </p:nvGrpSpPr>
        <p:grpSpPr>
          <a:xfrm>
            <a:off x="7484850" y="4125126"/>
            <a:ext cx="434198" cy="1429366"/>
            <a:chOff x="6901129" y="6898837"/>
            <a:chExt cx="434198" cy="1429366"/>
          </a:xfrm>
        </p:grpSpPr>
        <p:cxnSp>
          <p:nvCxnSpPr>
            <p:cNvPr id="27" name="直線接點 26">
              <a:extLst>
                <a:ext uri="{FF2B5EF4-FFF2-40B4-BE49-F238E27FC236}">
                  <a16:creationId xmlns:a16="http://schemas.microsoft.com/office/drawing/2014/main" id="{6E58F146-7725-49A1-BD04-6E33F229858D}"/>
                </a:ext>
              </a:extLst>
            </p:cNvPr>
            <p:cNvCxnSpPr/>
            <p:nvPr/>
          </p:nvCxnSpPr>
          <p:spPr>
            <a:xfrm>
              <a:off x="6904006" y="6898837"/>
              <a:ext cx="431321"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FFA5537B-0DB4-40B6-BECD-E824DF91DAF8}"/>
                </a:ext>
              </a:extLst>
            </p:cNvPr>
            <p:cNvCxnSpPr/>
            <p:nvPr/>
          </p:nvCxnSpPr>
          <p:spPr>
            <a:xfrm>
              <a:off x="6904006" y="8193919"/>
              <a:ext cx="431321"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83C3C143-439D-4CAE-8C07-56653FF8F61F}"/>
                </a:ext>
              </a:extLst>
            </p:cNvPr>
            <p:cNvCxnSpPr/>
            <p:nvPr/>
          </p:nvCxnSpPr>
          <p:spPr>
            <a:xfrm>
              <a:off x="6901129" y="8328203"/>
              <a:ext cx="431321"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8" name="群組 17">
            <a:extLst>
              <a:ext uri="{FF2B5EF4-FFF2-40B4-BE49-F238E27FC236}">
                <a16:creationId xmlns:a16="http://schemas.microsoft.com/office/drawing/2014/main" id="{29887A61-CD65-41B4-82C9-B0BF037CEAE2}"/>
              </a:ext>
            </a:extLst>
          </p:cNvPr>
          <p:cNvGrpSpPr/>
          <p:nvPr/>
        </p:nvGrpSpPr>
        <p:grpSpPr>
          <a:xfrm>
            <a:off x="8958063" y="4104079"/>
            <a:ext cx="2691095" cy="1450413"/>
            <a:chOff x="8958063" y="4104079"/>
            <a:chExt cx="2691095" cy="1450413"/>
          </a:xfrm>
        </p:grpSpPr>
        <p:cxnSp>
          <p:nvCxnSpPr>
            <p:cNvPr id="33" name="直線接點 32">
              <a:extLst>
                <a:ext uri="{FF2B5EF4-FFF2-40B4-BE49-F238E27FC236}">
                  <a16:creationId xmlns:a16="http://schemas.microsoft.com/office/drawing/2014/main" id="{102F3CF5-DC2A-40D4-A680-AAE7F4A2E0FE}"/>
                </a:ext>
              </a:extLst>
            </p:cNvPr>
            <p:cNvCxnSpPr/>
            <p:nvPr/>
          </p:nvCxnSpPr>
          <p:spPr>
            <a:xfrm>
              <a:off x="11179488" y="4106697"/>
              <a:ext cx="431321"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91F34C7F-0462-4073-984A-3B77AC245DEB}"/>
                </a:ext>
              </a:extLst>
            </p:cNvPr>
            <p:cNvCxnSpPr/>
            <p:nvPr/>
          </p:nvCxnSpPr>
          <p:spPr>
            <a:xfrm>
              <a:off x="8958063" y="5420208"/>
              <a:ext cx="431321"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802A54AF-0985-4E2B-8554-5F948C084088}"/>
                </a:ext>
              </a:extLst>
            </p:cNvPr>
            <p:cNvCxnSpPr/>
            <p:nvPr/>
          </p:nvCxnSpPr>
          <p:spPr>
            <a:xfrm>
              <a:off x="11213994" y="5420208"/>
              <a:ext cx="431321"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8B4F9C3B-5021-4335-B35B-504997AA4A32}"/>
                </a:ext>
              </a:extLst>
            </p:cNvPr>
            <p:cNvCxnSpPr/>
            <p:nvPr/>
          </p:nvCxnSpPr>
          <p:spPr>
            <a:xfrm>
              <a:off x="10090998" y="4104079"/>
              <a:ext cx="431321"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D9D0AF9A-90C5-48F0-B2C1-84CD7C7605D7}"/>
                </a:ext>
              </a:extLst>
            </p:cNvPr>
            <p:cNvCxnSpPr/>
            <p:nvPr/>
          </p:nvCxnSpPr>
          <p:spPr>
            <a:xfrm>
              <a:off x="10090998" y="5554492"/>
              <a:ext cx="431321"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1229998E-E630-46ED-98E7-C1E93092997F}"/>
                </a:ext>
              </a:extLst>
            </p:cNvPr>
            <p:cNvCxnSpPr/>
            <p:nvPr/>
          </p:nvCxnSpPr>
          <p:spPr>
            <a:xfrm>
              <a:off x="11217837" y="5554492"/>
              <a:ext cx="431321"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3" name="橢圓 22">
            <a:extLst>
              <a:ext uri="{FF2B5EF4-FFF2-40B4-BE49-F238E27FC236}">
                <a16:creationId xmlns:a16="http://schemas.microsoft.com/office/drawing/2014/main" id="{C252E27F-6498-4E74-8704-0069B22C504E}"/>
              </a:ext>
            </a:extLst>
          </p:cNvPr>
          <p:cNvSpPr/>
          <p:nvPr/>
        </p:nvSpPr>
        <p:spPr>
          <a:xfrm>
            <a:off x="10905691" y="1784411"/>
            <a:ext cx="1104228" cy="4520230"/>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292184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47510-AB42-D5D8-F99F-B7DECB266B71}"/>
              </a:ext>
            </a:extLst>
          </p:cNvPr>
          <p:cNvSpPr>
            <a:spLocks noGrp="1"/>
          </p:cNvSpPr>
          <p:nvPr>
            <p:ph type="title"/>
          </p:nvPr>
        </p:nvSpPr>
        <p:spPr/>
        <p:txBody>
          <a:bodyPr>
            <a:normAutofit/>
          </a:bodyPr>
          <a:lstStyle/>
          <a:p>
            <a:r>
              <a:rPr lang="en-US" sz="3800" b="1" dirty="0" err="1"/>
              <a:t>總結</a:t>
            </a:r>
            <a:endParaRPr lang="en-US" sz="3800" b="1" dirty="0"/>
          </a:p>
        </p:txBody>
      </p:sp>
      <p:sp>
        <p:nvSpPr>
          <p:cNvPr id="3" name="Content Placeholder 2">
            <a:extLst>
              <a:ext uri="{FF2B5EF4-FFF2-40B4-BE49-F238E27FC236}">
                <a16:creationId xmlns:a16="http://schemas.microsoft.com/office/drawing/2014/main" id="{D4A41A0E-FC2B-82DE-8495-A206E05FDD9B}"/>
              </a:ext>
            </a:extLst>
          </p:cNvPr>
          <p:cNvSpPr>
            <a:spLocks noGrp="1"/>
          </p:cNvSpPr>
          <p:nvPr>
            <p:ph idx="1"/>
          </p:nvPr>
        </p:nvSpPr>
        <p:spPr>
          <a:xfrm>
            <a:off x="581193" y="2635623"/>
            <a:ext cx="11029615" cy="4916439"/>
          </a:xfrm>
        </p:spPr>
        <p:txBody>
          <a:bodyPr>
            <a:normAutofit/>
          </a:bodyPr>
          <a:lstStyle/>
          <a:p>
            <a:pPr marL="0" indent="0">
              <a:buNone/>
            </a:pPr>
            <a:r>
              <a:rPr lang="zh-TW" altLang="en-US" sz="2800" b="1" dirty="0">
                <a:solidFill>
                  <a:schemeClr val="tx1"/>
                </a:solidFill>
                <a:latin typeface="+mn-ea"/>
              </a:rPr>
              <a:t>凝膠電泳是一種通過電場</a:t>
            </a:r>
            <a:r>
              <a:rPr kumimoji="1" lang="zh-HK" altLang="en-HK" sz="2800" b="1" dirty="0">
                <a:solidFill>
                  <a:schemeClr val="tx1"/>
                </a:solidFill>
              </a:rPr>
              <a:t>把不同大小的</a:t>
            </a:r>
            <a:r>
              <a:rPr kumimoji="1" lang="en-HK" altLang="zh-HK" sz="2800" b="1" dirty="0">
                <a:solidFill>
                  <a:schemeClr val="tx1"/>
                </a:solidFill>
              </a:rPr>
              <a:t>DNA</a:t>
            </a:r>
            <a:r>
              <a:rPr kumimoji="1" lang="zh-HK" altLang="en-HK" sz="2800" b="1" dirty="0">
                <a:solidFill>
                  <a:schemeClr val="tx1"/>
                </a:solidFill>
              </a:rPr>
              <a:t>片段分離</a:t>
            </a:r>
            <a:r>
              <a:rPr kumimoji="1" lang="zh-HK" altLang="en-US" sz="2800" b="1" dirty="0">
                <a:solidFill>
                  <a:schemeClr val="tx1"/>
                </a:solidFill>
              </a:rPr>
              <a:t>的</a:t>
            </a:r>
            <a:r>
              <a:rPr kumimoji="1" lang="zh-HK" altLang="en-US" sz="2800" b="1" dirty="0">
                <a:solidFill>
                  <a:schemeClr val="tx1"/>
                </a:solidFill>
                <a:latin typeface="+mn-ea"/>
              </a:rPr>
              <a:t>技術</a:t>
            </a:r>
            <a:r>
              <a:rPr lang="en-US" sz="2800" b="1" dirty="0">
                <a:solidFill>
                  <a:schemeClr val="tx1"/>
                </a:solidFill>
                <a:latin typeface="+mn-ea"/>
              </a:rPr>
              <a:t>。</a:t>
            </a:r>
          </a:p>
          <a:p>
            <a:pPr marL="0" indent="0">
              <a:buNone/>
            </a:pPr>
            <a:endParaRPr lang="en-US" altLang="zh-TW" sz="2800" b="1" dirty="0">
              <a:solidFill>
                <a:schemeClr val="tx1"/>
              </a:solidFill>
              <a:latin typeface="+mn-ea"/>
            </a:endParaRPr>
          </a:p>
          <a:p>
            <a:r>
              <a:rPr lang="zh-TW" altLang="en-US" sz="2800" b="1" dirty="0">
                <a:solidFill>
                  <a:schemeClr val="tx1"/>
                </a:solidFill>
                <a:latin typeface="+mn-ea"/>
              </a:rPr>
              <a:t>帶有</a:t>
            </a:r>
            <a:r>
              <a:rPr lang="en-US" altLang="zh-TW" sz="2800" b="1" dirty="0">
                <a:solidFill>
                  <a:schemeClr val="tx1"/>
                </a:solidFill>
                <a:latin typeface="+mn-ea"/>
              </a:rPr>
              <a:t>_____</a:t>
            </a:r>
            <a:r>
              <a:rPr lang="zh-TW" altLang="en-US" sz="2800" b="1" dirty="0">
                <a:solidFill>
                  <a:schemeClr val="tx1"/>
                </a:solidFill>
                <a:latin typeface="+mn-ea"/>
              </a:rPr>
              <a:t>電荷的</a:t>
            </a:r>
            <a:r>
              <a:rPr lang="en-US" altLang="zh-TW" sz="2800" b="1" dirty="0">
                <a:solidFill>
                  <a:schemeClr val="tx1"/>
                </a:solidFill>
                <a:latin typeface="+mn-ea"/>
              </a:rPr>
              <a:t>DNA</a:t>
            </a:r>
            <a:r>
              <a:rPr lang="zh-TW" altLang="en-US" sz="2800" b="1" dirty="0">
                <a:solidFill>
                  <a:schemeClr val="tx1"/>
                </a:solidFill>
                <a:latin typeface="+mn-ea"/>
              </a:rPr>
              <a:t>分子向</a:t>
            </a:r>
            <a:r>
              <a:rPr lang="en-US" altLang="zh-TW" sz="2800" b="1" dirty="0">
                <a:solidFill>
                  <a:schemeClr val="tx1"/>
                </a:solidFill>
                <a:latin typeface="+mn-ea"/>
              </a:rPr>
              <a:t> ____________</a:t>
            </a:r>
            <a:r>
              <a:rPr lang="zh-TW" altLang="en-US" sz="2800" b="1" dirty="0">
                <a:solidFill>
                  <a:schemeClr val="tx1"/>
                </a:solidFill>
                <a:latin typeface="+mn-ea"/>
              </a:rPr>
              <a:t>方移動。</a:t>
            </a:r>
            <a:endParaRPr lang="en-US" altLang="zh-TW" sz="2800" b="1" dirty="0">
              <a:solidFill>
                <a:schemeClr val="tx1"/>
              </a:solidFill>
              <a:latin typeface="+mn-ea"/>
            </a:endParaRPr>
          </a:p>
          <a:p>
            <a:r>
              <a:rPr lang="zh-TW" altLang="en-US" sz="2800" b="1" dirty="0">
                <a:solidFill>
                  <a:schemeClr val="tx1"/>
                </a:solidFill>
              </a:rPr>
              <a:t>較小的分子穿行地更</a:t>
            </a:r>
            <a:r>
              <a:rPr lang="en-US" altLang="zh-TW" sz="2800" b="1" dirty="0">
                <a:solidFill>
                  <a:schemeClr val="tx1"/>
                </a:solidFill>
              </a:rPr>
              <a:t> ______</a:t>
            </a:r>
            <a:r>
              <a:rPr lang="zh-TW" altLang="en-US" sz="2800" b="1" dirty="0">
                <a:solidFill>
                  <a:schemeClr val="tx1"/>
                </a:solidFill>
              </a:rPr>
              <a:t>，移動得更遠，反之亦然</a:t>
            </a:r>
            <a:r>
              <a:rPr lang="zh-TW" altLang="en-US" sz="2800" b="1" dirty="0">
                <a:solidFill>
                  <a:schemeClr val="tx1"/>
                </a:solidFill>
                <a:latin typeface="+mn-ea"/>
              </a:rPr>
              <a:t>。</a:t>
            </a:r>
            <a:endParaRPr lang="en-US" altLang="zh-TW" sz="2800" b="1" dirty="0">
              <a:solidFill>
                <a:schemeClr val="tx1"/>
              </a:solidFill>
              <a:latin typeface="+mn-ea"/>
            </a:endParaRPr>
          </a:p>
          <a:p>
            <a:endParaRPr lang="en-US" altLang="zh-TW" sz="2800" b="1" dirty="0">
              <a:solidFill>
                <a:schemeClr val="tx1"/>
              </a:solidFill>
              <a:latin typeface="+mn-ea"/>
            </a:endParaRPr>
          </a:p>
          <a:p>
            <a:endParaRPr lang="en-US" sz="2800" b="1" dirty="0">
              <a:solidFill>
                <a:schemeClr val="tx1"/>
              </a:solidFill>
              <a:latin typeface="+mn-ea"/>
            </a:endParaRPr>
          </a:p>
          <a:p>
            <a:endParaRPr lang="en-US" sz="2800" b="1" dirty="0">
              <a:solidFill>
                <a:schemeClr val="tx1"/>
              </a:solidFill>
              <a:latin typeface="+mn-ea"/>
            </a:endParaRPr>
          </a:p>
          <a:p>
            <a:endParaRPr lang="en-US" sz="2800" b="1" dirty="0">
              <a:solidFill>
                <a:schemeClr val="tx1"/>
              </a:solidFill>
              <a:latin typeface="+mn-ea"/>
            </a:endParaRPr>
          </a:p>
        </p:txBody>
      </p:sp>
      <p:sp>
        <p:nvSpPr>
          <p:cNvPr id="4" name="TextBox 3">
            <a:extLst>
              <a:ext uri="{FF2B5EF4-FFF2-40B4-BE49-F238E27FC236}">
                <a16:creationId xmlns:a16="http://schemas.microsoft.com/office/drawing/2014/main" id="{A566F409-A9F6-20F6-70E3-4451559074A2}"/>
              </a:ext>
            </a:extLst>
          </p:cNvPr>
          <p:cNvSpPr txBox="1"/>
          <p:nvPr/>
        </p:nvSpPr>
        <p:spPr>
          <a:xfrm>
            <a:off x="1810870" y="3811779"/>
            <a:ext cx="1416424" cy="553998"/>
          </a:xfrm>
          <a:prstGeom prst="rect">
            <a:avLst/>
          </a:prstGeom>
          <a:noFill/>
        </p:spPr>
        <p:txBody>
          <a:bodyPr wrap="square" rtlCol="0">
            <a:spAutoFit/>
          </a:bodyPr>
          <a:lstStyle/>
          <a:p>
            <a:r>
              <a:rPr lang="en-US" sz="3000" b="1" dirty="0" err="1">
                <a:solidFill>
                  <a:schemeClr val="accent1"/>
                </a:solidFill>
              </a:rPr>
              <a:t>負</a:t>
            </a:r>
            <a:endParaRPr lang="en-US" sz="3000" b="1" dirty="0">
              <a:solidFill>
                <a:schemeClr val="accent1"/>
              </a:solidFill>
            </a:endParaRPr>
          </a:p>
        </p:txBody>
      </p:sp>
      <p:sp>
        <p:nvSpPr>
          <p:cNvPr id="5" name="TextBox 4">
            <a:extLst>
              <a:ext uri="{FF2B5EF4-FFF2-40B4-BE49-F238E27FC236}">
                <a16:creationId xmlns:a16="http://schemas.microsoft.com/office/drawing/2014/main" id="{A99316FA-471E-21D1-130C-DBE3A1208B0A}"/>
              </a:ext>
            </a:extLst>
          </p:cNvPr>
          <p:cNvSpPr txBox="1"/>
          <p:nvPr/>
        </p:nvSpPr>
        <p:spPr>
          <a:xfrm>
            <a:off x="6096000" y="3811779"/>
            <a:ext cx="1416424" cy="553998"/>
          </a:xfrm>
          <a:prstGeom prst="rect">
            <a:avLst/>
          </a:prstGeom>
          <a:noFill/>
        </p:spPr>
        <p:txBody>
          <a:bodyPr wrap="square" rtlCol="0">
            <a:spAutoFit/>
          </a:bodyPr>
          <a:lstStyle/>
          <a:p>
            <a:r>
              <a:rPr lang="en-US" sz="3000" b="1" dirty="0" err="1">
                <a:solidFill>
                  <a:schemeClr val="accent1"/>
                </a:solidFill>
              </a:rPr>
              <a:t>正極</a:t>
            </a:r>
            <a:endParaRPr lang="en-US" sz="3000" b="1" dirty="0">
              <a:solidFill>
                <a:schemeClr val="accent1"/>
              </a:solidFill>
            </a:endParaRPr>
          </a:p>
        </p:txBody>
      </p:sp>
      <p:sp>
        <p:nvSpPr>
          <p:cNvPr id="6" name="TextBox 5">
            <a:extLst>
              <a:ext uri="{FF2B5EF4-FFF2-40B4-BE49-F238E27FC236}">
                <a16:creationId xmlns:a16="http://schemas.microsoft.com/office/drawing/2014/main" id="{37864667-9875-E5EA-A2EF-88BE6C6A61A3}"/>
              </a:ext>
            </a:extLst>
          </p:cNvPr>
          <p:cNvSpPr txBox="1"/>
          <p:nvPr/>
        </p:nvSpPr>
        <p:spPr>
          <a:xfrm>
            <a:off x="4643718" y="4459128"/>
            <a:ext cx="1416424" cy="553998"/>
          </a:xfrm>
          <a:prstGeom prst="rect">
            <a:avLst/>
          </a:prstGeom>
          <a:noFill/>
        </p:spPr>
        <p:txBody>
          <a:bodyPr wrap="square" rtlCol="0">
            <a:spAutoFit/>
          </a:bodyPr>
          <a:lstStyle/>
          <a:p>
            <a:r>
              <a:rPr lang="en-US" sz="3000" b="1" dirty="0" err="1">
                <a:solidFill>
                  <a:schemeClr val="accent1"/>
                </a:solidFill>
              </a:rPr>
              <a:t>快</a:t>
            </a:r>
            <a:endParaRPr lang="en-US" sz="3000" b="1" dirty="0">
              <a:solidFill>
                <a:schemeClr val="accent1"/>
              </a:solidFill>
            </a:endParaRPr>
          </a:p>
        </p:txBody>
      </p:sp>
    </p:spTree>
    <p:extLst>
      <p:ext uri="{BB962C8B-B14F-4D97-AF65-F5344CB8AC3E}">
        <p14:creationId xmlns:p14="http://schemas.microsoft.com/office/powerpoint/2010/main" val="416134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47510-AB42-D5D8-F99F-B7DECB266B71}"/>
              </a:ext>
            </a:extLst>
          </p:cNvPr>
          <p:cNvSpPr>
            <a:spLocks noGrp="1"/>
          </p:cNvSpPr>
          <p:nvPr>
            <p:ph type="title"/>
          </p:nvPr>
        </p:nvSpPr>
        <p:spPr>
          <a:xfrm>
            <a:off x="581193" y="558721"/>
            <a:ext cx="11029616" cy="1188720"/>
          </a:xfrm>
        </p:spPr>
        <p:txBody>
          <a:bodyPr>
            <a:normAutofit/>
          </a:bodyPr>
          <a:lstStyle/>
          <a:p>
            <a:r>
              <a:rPr lang="en-US" sz="3800" b="1" dirty="0" err="1"/>
              <a:t>總結</a:t>
            </a:r>
            <a:endParaRPr lang="en-US" sz="3800" b="1" dirty="0"/>
          </a:p>
        </p:txBody>
      </p:sp>
      <p:sp>
        <p:nvSpPr>
          <p:cNvPr id="3" name="Content Placeholder 2">
            <a:extLst>
              <a:ext uri="{FF2B5EF4-FFF2-40B4-BE49-F238E27FC236}">
                <a16:creationId xmlns:a16="http://schemas.microsoft.com/office/drawing/2014/main" id="{D4A41A0E-FC2B-82DE-8495-A206E05FDD9B}"/>
              </a:ext>
            </a:extLst>
          </p:cNvPr>
          <p:cNvSpPr>
            <a:spLocks noGrp="1"/>
          </p:cNvSpPr>
          <p:nvPr>
            <p:ph idx="1"/>
          </p:nvPr>
        </p:nvSpPr>
        <p:spPr>
          <a:xfrm>
            <a:off x="581193" y="3227293"/>
            <a:ext cx="11029615" cy="4916439"/>
          </a:xfrm>
        </p:spPr>
        <p:txBody>
          <a:bodyPr>
            <a:normAutofit/>
          </a:bodyPr>
          <a:lstStyle/>
          <a:p>
            <a:pPr marL="0" indent="0">
              <a:buNone/>
            </a:pPr>
            <a:r>
              <a:rPr lang="zh-TW" altLang="en-US" sz="2600" b="1" dirty="0">
                <a:solidFill>
                  <a:schemeClr val="tx1"/>
                </a:solidFill>
                <a:latin typeface="+mn-ea"/>
              </a:rPr>
              <a:t>凝膠電泳常用於</a:t>
            </a:r>
            <a:r>
              <a:rPr lang="en-US" altLang="zh-TW" sz="2600" b="1" dirty="0">
                <a:solidFill>
                  <a:schemeClr val="accent1">
                    <a:lumMod val="75000"/>
                  </a:schemeClr>
                </a:solidFill>
                <a:latin typeface="+mn-ea"/>
              </a:rPr>
              <a:t>DNA</a:t>
            </a:r>
            <a:r>
              <a:rPr lang="zh-TW" altLang="en-US" sz="2600" b="1" dirty="0">
                <a:solidFill>
                  <a:schemeClr val="accent1">
                    <a:lumMod val="75000"/>
                  </a:schemeClr>
                </a:solidFill>
                <a:latin typeface="+mn-ea"/>
              </a:rPr>
              <a:t>指</a:t>
            </a:r>
            <a:r>
              <a:rPr lang="zh-TW" altLang="en-HK" sz="2600" b="1" dirty="0">
                <a:solidFill>
                  <a:schemeClr val="accent1">
                    <a:lumMod val="75000"/>
                  </a:schemeClr>
                </a:solidFill>
                <a:latin typeface="+mn-ea"/>
              </a:rPr>
              <a:t>紋</a:t>
            </a:r>
            <a:r>
              <a:rPr lang="zh-TW" altLang="en-US" sz="2600" b="1" dirty="0">
                <a:solidFill>
                  <a:schemeClr val="accent1">
                    <a:lumMod val="75000"/>
                  </a:schemeClr>
                </a:solidFill>
                <a:latin typeface="+mn-ea"/>
              </a:rPr>
              <a:t>鑒定技術</a:t>
            </a:r>
            <a:r>
              <a:rPr lang="zh-TW" altLang="en-HK" sz="2600" b="1" dirty="0">
                <a:solidFill>
                  <a:schemeClr val="tx1"/>
                </a:solidFill>
                <a:latin typeface="+mn-ea"/>
              </a:rPr>
              <a:t>以及</a:t>
            </a:r>
            <a:r>
              <a:rPr lang="en-HK" altLang="zh-TW" sz="2600" b="1" dirty="0">
                <a:solidFill>
                  <a:schemeClr val="accent1">
                    <a:lumMod val="75000"/>
                  </a:schemeClr>
                </a:solidFill>
                <a:latin typeface="+mn-ea"/>
              </a:rPr>
              <a:t>DNA</a:t>
            </a:r>
            <a:r>
              <a:rPr lang="zh-TW" altLang="en-HK" sz="2600" b="1" dirty="0">
                <a:solidFill>
                  <a:schemeClr val="accent1">
                    <a:lumMod val="75000"/>
                  </a:schemeClr>
                </a:solidFill>
                <a:latin typeface="+mn-ea"/>
              </a:rPr>
              <a:t>親子鑒定</a:t>
            </a:r>
            <a:endParaRPr lang="en-US" altLang="zh-TW" sz="2600" b="1" dirty="0">
              <a:solidFill>
                <a:schemeClr val="accent1">
                  <a:lumMod val="75000"/>
                </a:schemeClr>
              </a:solidFill>
              <a:latin typeface="+mn-ea"/>
            </a:endParaRPr>
          </a:p>
          <a:p>
            <a:r>
              <a:rPr lang="en-US" altLang="zh-TW" sz="2600" b="1" dirty="0">
                <a:solidFill>
                  <a:schemeClr val="accent1">
                    <a:lumMod val="75000"/>
                  </a:schemeClr>
                </a:solidFill>
                <a:latin typeface="+mn-ea"/>
              </a:rPr>
              <a:t>DNA</a:t>
            </a:r>
            <a:r>
              <a:rPr lang="zh-TW" altLang="en-US" sz="2600" b="1" dirty="0">
                <a:solidFill>
                  <a:schemeClr val="accent1">
                    <a:lumMod val="75000"/>
                  </a:schemeClr>
                </a:solidFill>
                <a:latin typeface="+mn-ea"/>
              </a:rPr>
              <a:t>指</a:t>
            </a:r>
            <a:r>
              <a:rPr lang="zh-TW" altLang="en-HK" sz="2600" b="1" dirty="0">
                <a:solidFill>
                  <a:schemeClr val="accent1">
                    <a:lumMod val="75000"/>
                  </a:schemeClr>
                </a:solidFill>
                <a:latin typeface="+mn-ea"/>
              </a:rPr>
              <a:t>紋</a:t>
            </a:r>
            <a:r>
              <a:rPr lang="zh-TW" altLang="en-US" sz="2600" b="1" dirty="0">
                <a:solidFill>
                  <a:schemeClr val="accent1">
                    <a:lumMod val="75000"/>
                  </a:schemeClr>
                </a:solidFill>
                <a:latin typeface="+mn-ea"/>
              </a:rPr>
              <a:t>鑒定技術</a:t>
            </a:r>
            <a:r>
              <a:rPr lang="en-US" altLang="zh-TW" sz="2600" b="1" dirty="0">
                <a:solidFill>
                  <a:schemeClr val="accent1">
                    <a:lumMod val="75000"/>
                  </a:schemeClr>
                </a:solidFill>
                <a:latin typeface="+mn-ea"/>
              </a:rPr>
              <a:t>:</a:t>
            </a:r>
          </a:p>
          <a:p>
            <a:r>
              <a:rPr lang="zh-TW" altLang="en-US" sz="2600" b="1" dirty="0"/>
              <a:t>每個人的</a:t>
            </a:r>
            <a:r>
              <a:rPr lang="en-US" altLang="zh-TW" sz="2600" b="1" dirty="0"/>
              <a:t>DNA</a:t>
            </a:r>
            <a:r>
              <a:rPr lang="zh-TW" altLang="en-US" sz="2600" b="1" dirty="0"/>
              <a:t>排序都是</a:t>
            </a:r>
            <a:r>
              <a:rPr lang="en-US" altLang="zh-TW" sz="2600" b="1" dirty="0"/>
              <a:t>_________</a:t>
            </a:r>
            <a:r>
              <a:rPr lang="zh-TW" altLang="en-US" sz="2600" b="1" dirty="0"/>
              <a:t>，</a:t>
            </a:r>
            <a:r>
              <a:rPr lang="zh-TW" altLang="en-HK" sz="2600" b="1" dirty="0"/>
              <a:t>因此</a:t>
            </a:r>
            <a:r>
              <a:rPr lang="zh-TW" altLang="en-US" sz="2600" b="1" dirty="0"/>
              <a:t>正常情況下，</a:t>
            </a:r>
            <a:r>
              <a:rPr lang="zh-TW" altLang="en-HK" sz="2600" b="1" dirty="0"/>
              <a:t>每個人的</a:t>
            </a:r>
            <a:r>
              <a:rPr lang="en-HK" altLang="zh-TW" sz="2600" b="1" dirty="0"/>
              <a:t>DNA</a:t>
            </a:r>
            <a:r>
              <a:rPr lang="zh-TW" altLang="en-US" sz="2600" b="1" dirty="0"/>
              <a:t>電泳</a:t>
            </a:r>
            <a:r>
              <a:rPr lang="zh-TW" altLang="en-HK" sz="2600" b="1" dirty="0"/>
              <a:t>圖譜均不相同。</a:t>
            </a:r>
            <a:endParaRPr lang="en-US" altLang="zh-TW" sz="2600" b="1" dirty="0"/>
          </a:p>
          <a:p>
            <a:r>
              <a:rPr lang="en-HK" altLang="zh-TW" sz="2600" b="1" dirty="0">
                <a:solidFill>
                  <a:schemeClr val="accent1">
                    <a:lumMod val="75000"/>
                  </a:schemeClr>
                </a:solidFill>
                <a:latin typeface="+mn-ea"/>
              </a:rPr>
              <a:t>DNA</a:t>
            </a:r>
            <a:r>
              <a:rPr lang="zh-TW" altLang="en-HK" sz="2600" b="1" dirty="0">
                <a:solidFill>
                  <a:schemeClr val="accent1">
                    <a:lumMod val="75000"/>
                  </a:schemeClr>
                </a:solidFill>
                <a:latin typeface="+mn-ea"/>
              </a:rPr>
              <a:t>親子鑒定</a:t>
            </a:r>
            <a:r>
              <a:rPr lang="en-US" altLang="zh-TW" sz="2600" b="1" dirty="0">
                <a:solidFill>
                  <a:schemeClr val="accent1">
                    <a:lumMod val="75000"/>
                  </a:schemeClr>
                </a:solidFill>
                <a:latin typeface="+mn-ea"/>
              </a:rPr>
              <a:t>:</a:t>
            </a:r>
          </a:p>
          <a:p>
            <a:r>
              <a:rPr lang="zh-TW" altLang="en-US" sz="2600" b="1" dirty="0">
                <a:latin typeface="+mn-ea"/>
              </a:rPr>
              <a:t>而每個人體內的每一對同源染色體，一條來自</a:t>
            </a:r>
            <a:r>
              <a:rPr lang="en-US" altLang="zh-TW" sz="2600" b="1" dirty="0">
                <a:latin typeface="+mn-ea"/>
              </a:rPr>
              <a:t>____</a:t>
            </a:r>
            <a:r>
              <a:rPr lang="zh-TW" altLang="en-US" sz="2600" b="1" dirty="0">
                <a:solidFill>
                  <a:schemeClr val="tx1"/>
                </a:solidFill>
                <a:latin typeface="+mn-ea"/>
              </a:rPr>
              <a:t>方</a:t>
            </a:r>
            <a:r>
              <a:rPr lang="zh-TW" altLang="en-US" sz="2600" b="1" dirty="0">
                <a:latin typeface="+mn-ea"/>
              </a:rPr>
              <a:t>，一條來自</a:t>
            </a:r>
            <a:r>
              <a:rPr lang="en-US" altLang="zh-TW" sz="2600" b="1" dirty="0">
                <a:solidFill>
                  <a:schemeClr val="accent2">
                    <a:lumMod val="75000"/>
                  </a:schemeClr>
                </a:solidFill>
                <a:latin typeface="+mn-ea"/>
              </a:rPr>
              <a:t>___</a:t>
            </a:r>
            <a:r>
              <a:rPr lang="zh-TW" altLang="en-US" sz="2600" b="1" dirty="0">
                <a:solidFill>
                  <a:schemeClr val="tx1"/>
                </a:solidFill>
                <a:latin typeface="+mn-ea"/>
              </a:rPr>
              <a:t>方</a:t>
            </a:r>
            <a:r>
              <a:rPr lang="zh-TW" altLang="en-HK" sz="2600" b="1" dirty="0"/>
              <a:t>。</a:t>
            </a:r>
            <a:endParaRPr lang="en-US" altLang="zh-TW" sz="2600" b="1" dirty="0">
              <a:solidFill>
                <a:schemeClr val="tx1"/>
              </a:solidFill>
              <a:latin typeface="+mn-ea"/>
            </a:endParaRPr>
          </a:p>
          <a:p>
            <a:r>
              <a:rPr lang="zh-TW" altLang="en-US" sz="2600" b="1" dirty="0">
                <a:latin typeface="+mn-ea"/>
              </a:rPr>
              <a:t>每個人的每</a:t>
            </a:r>
            <a:r>
              <a:rPr lang="zh-TW" altLang="en-US" sz="2600" b="1" dirty="0">
                <a:solidFill>
                  <a:schemeClr val="tx1"/>
                </a:solidFill>
                <a:latin typeface="+mn-ea"/>
              </a:rPr>
              <a:t>個</a:t>
            </a:r>
            <a:r>
              <a:rPr lang="en-US" altLang="zh-TW" sz="2600" b="1" dirty="0">
                <a:solidFill>
                  <a:schemeClr val="tx1"/>
                </a:solidFill>
                <a:latin typeface="+mn-ea"/>
              </a:rPr>
              <a:t>VNTR</a:t>
            </a:r>
            <a:r>
              <a:rPr lang="zh-TW" altLang="en-US" sz="2600" b="1" dirty="0">
                <a:solidFill>
                  <a:schemeClr val="tx1"/>
                </a:solidFill>
                <a:latin typeface="+mn-ea"/>
              </a:rPr>
              <a:t>區域</a:t>
            </a:r>
            <a:r>
              <a:rPr lang="zh-TW" altLang="en-US" sz="2600" b="1" dirty="0">
                <a:latin typeface="+mn-ea"/>
              </a:rPr>
              <a:t>應該至少會與父母雙方中的</a:t>
            </a:r>
            <a:r>
              <a:rPr lang="zh-TW" altLang="en-US" sz="2600" b="1" dirty="0">
                <a:solidFill>
                  <a:schemeClr val="tx1"/>
                </a:solidFill>
                <a:latin typeface="+mn-ea"/>
              </a:rPr>
              <a:t>某一個片段相同</a:t>
            </a:r>
            <a:r>
              <a:rPr lang="zh-TW" altLang="en-HK" sz="2600" b="1" dirty="0">
                <a:solidFill>
                  <a:schemeClr val="tx1"/>
                </a:solidFill>
              </a:rPr>
              <a:t>。</a:t>
            </a:r>
            <a:endParaRPr lang="en-US" altLang="zh-TW" sz="2600" b="1" dirty="0">
              <a:solidFill>
                <a:schemeClr val="tx1"/>
              </a:solidFill>
              <a:latin typeface="+mn-ea"/>
            </a:endParaRPr>
          </a:p>
          <a:p>
            <a:endParaRPr lang="en-US" altLang="zh-TW" sz="2600" b="1" dirty="0">
              <a:solidFill>
                <a:schemeClr val="accent1">
                  <a:lumMod val="75000"/>
                </a:schemeClr>
              </a:solidFill>
              <a:latin typeface="+mn-ea"/>
            </a:endParaRPr>
          </a:p>
          <a:p>
            <a:endParaRPr lang="en-US" sz="2600" b="1" dirty="0">
              <a:solidFill>
                <a:schemeClr val="tx1"/>
              </a:solidFill>
              <a:latin typeface="+mn-ea"/>
            </a:endParaRPr>
          </a:p>
          <a:p>
            <a:pPr marL="0" indent="0">
              <a:buNone/>
            </a:pPr>
            <a:endParaRPr lang="en-US" altLang="zh-TW" sz="2600" b="1" dirty="0">
              <a:solidFill>
                <a:schemeClr val="accent1">
                  <a:lumMod val="75000"/>
                </a:schemeClr>
              </a:solidFill>
              <a:latin typeface="+mn-ea"/>
            </a:endParaRPr>
          </a:p>
          <a:p>
            <a:endParaRPr lang="en-US" sz="2600" b="1" dirty="0">
              <a:solidFill>
                <a:schemeClr val="tx1"/>
              </a:solidFill>
              <a:latin typeface="+mn-ea"/>
            </a:endParaRPr>
          </a:p>
          <a:p>
            <a:endParaRPr lang="en-US" sz="2600" b="1" dirty="0">
              <a:solidFill>
                <a:schemeClr val="tx1"/>
              </a:solidFill>
              <a:latin typeface="+mn-ea"/>
            </a:endParaRPr>
          </a:p>
        </p:txBody>
      </p:sp>
      <p:sp>
        <p:nvSpPr>
          <p:cNvPr id="4" name="TextBox 3">
            <a:extLst>
              <a:ext uri="{FF2B5EF4-FFF2-40B4-BE49-F238E27FC236}">
                <a16:creationId xmlns:a16="http://schemas.microsoft.com/office/drawing/2014/main" id="{BDD5C144-E8AC-8280-1360-7A6D5C4B0722}"/>
              </a:ext>
            </a:extLst>
          </p:cNvPr>
          <p:cNvSpPr txBox="1"/>
          <p:nvPr/>
        </p:nvSpPr>
        <p:spPr>
          <a:xfrm>
            <a:off x="7637929" y="5031915"/>
            <a:ext cx="1416424" cy="492443"/>
          </a:xfrm>
          <a:prstGeom prst="rect">
            <a:avLst/>
          </a:prstGeom>
          <a:noFill/>
        </p:spPr>
        <p:txBody>
          <a:bodyPr wrap="square" rtlCol="0">
            <a:spAutoFit/>
          </a:bodyPr>
          <a:lstStyle/>
          <a:p>
            <a:r>
              <a:rPr lang="en-US" sz="2600" b="1" dirty="0" err="1">
                <a:solidFill>
                  <a:schemeClr val="accent1">
                    <a:lumMod val="75000"/>
                  </a:schemeClr>
                </a:solidFill>
              </a:rPr>
              <a:t>父</a:t>
            </a:r>
            <a:endParaRPr lang="en-US" sz="2600" b="1" dirty="0">
              <a:solidFill>
                <a:schemeClr val="accent1">
                  <a:lumMod val="75000"/>
                </a:schemeClr>
              </a:solidFill>
            </a:endParaRPr>
          </a:p>
        </p:txBody>
      </p:sp>
      <p:sp>
        <p:nvSpPr>
          <p:cNvPr id="7" name="TextBox 6">
            <a:extLst>
              <a:ext uri="{FF2B5EF4-FFF2-40B4-BE49-F238E27FC236}">
                <a16:creationId xmlns:a16="http://schemas.microsoft.com/office/drawing/2014/main" id="{D21AD521-85C9-CD56-4C34-BE6CE083F313}"/>
              </a:ext>
            </a:extLst>
          </p:cNvPr>
          <p:cNvSpPr txBox="1"/>
          <p:nvPr/>
        </p:nvSpPr>
        <p:spPr>
          <a:xfrm>
            <a:off x="4392706" y="3363239"/>
            <a:ext cx="1416424" cy="492443"/>
          </a:xfrm>
          <a:prstGeom prst="rect">
            <a:avLst/>
          </a:prstGeom>
          <a:noFill/>
        </p:spPr>
        <p:txBody>
          <a:bodyPr wrap="square" rtlCol="0">
            <a:spAutoFit/>
          </a:bodyPr>
          <a:lstStyle/>
          <a:p>
            <a:r>
              <a:rPr lang="en-US" sz="2600" b="1" dirty="0" err="1">
                <a:solidFill>
                  <a:schemeClr val="accent1">
                    <a:lumMod val="75000"/>
                  </a:schemeClr>
                </a:solidFill>
              </a:rPr>
              <a:t>獨特的</a:t>
            </a:r>
            <a:endParaRPr lang="en-US" sz="2600" b="1" dirty="0">
              <a:solidFill>
                <a:schemeClr val="accent1">
                  <a:lumMod val="75000"/>
                </a:schemeClr>
              </a:solidFill>
            </a:endParaRPr>
          </a:p>
        </p:txBody>
      </p:sp>
      <p:sp>
        <p:nvSpPr>
          <p:cNvPr id="8" name="TextBox 7">
            <a:extLst>
              <a:ext uri="{FF2B5EF4-FFF2-40B4-BE49-F238E27FC236}">
                <a16:creationId xmlns:a16="http://schemas.microsoft.com/office/drawing/2014/main" id="{0CA6F7E0-13BD-3E84-849F-6A5A00A32D06}"/>
              </a:ext>
            </a:extLst>
          </p:cNvPr>
          <p:cNvSpPr txBox="1"/>
          <p:nvPr/>
        </p:nvSpPr>
        <p:spPr>
          <a:xfrm>
            <a:off x="10140596" y="5031915"/>
            <a:ext cx="1416424" cy="492443"/>
          </a:xfrm>
          <a:prstGeom prst="rect">
            <a:avLst/>
          </a:prstGeom>
          <a:noFill/>
        </p:spPr>
        <p:txBody>
          <a:bodyPr wrap="square" rtlCol="0">
            <a:spAutoFit/>
          </a:bodyPr>
          <a:lstStyle/>
          <a:p>
            <a:r>
              <a:rPr lang="en-US" sz="2600" b="1" dirty="0" err="1">
                <a:solidFill>
                  <a:schemeClr val="accent1">
                    <a:lumMod val="75000"/>
                  </a:schemeClr>
                </a:solidFill>
              </a:rPr>
              <a:t>母</a:t>
            </a:r>
            <a:endParaRPr lang="en-US" sz="2600" b="1" dirty="0">
              <a:solidFill>
                <a:schemeClr val="accent1">
                  <a:lumMod val="75000"/>
                </a:schemeClr>
              </a:solidFill>
            </a:endParaRPr>
          </a:p>
        </p:txBody>
      </p:sp>
    </p:spTree>
    <p:extLst>
      <p:ext uri="{BB962C8B-B14F-4D97-AF65-F5344CB8AC3E}">
        <p14:creationId xmlns:p14="http://schemas.microsoft.com/office/powerpoint/2010/main" val="271154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08" name="Rectangle 16391">
            <a:extLst>
              <a:ext uri="{FF2B5EF4-FFF2-40B4-BE49-F238E27FC236}">
                <a16:creationId xmlns:a16="http://schemas.microsoft.com/office/drawing/2014/main" id="{E6C8E6EB-4C59-429B-97E4-72A058CFC4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409" name="Rectangle 16393">
            <a:extLst>
              <a:ext uri="{FF2B5EF4-FFF2-40B4-BE49-F238E27FC236}">
                <a16:creationId xmlns:a16="http://schemas.microsoft.com/office/drawing/2014/main" id="{B5B90362-AFCC-46A9-B41C-A257A8C5B3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6410" name="Rectangle 16395">
            <a:extLst>
              <a:ext uri="{FF2B5EF4-FFF2-40B4-BE49-F238E27FC236}">
                <a16:creationId xmlns:a16="http://schemas.microsoft.com/office/drawing/2014/main" id="{F71EF7F1-38BA-471D-8CD4-2A9AE8E355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411" name="Rectangle 16397">
            <a:extLst>
              <a:ext uri="{FF2B5EF4-FFF2-40B4-BE49-F238E27FC236}">
                <a16:creationId xmlns:a16="http://schemas.microsoft.com/office/drawing/2014/main" id="{3CED7894-4F62-4A6C-8DB5-DB5BE08E9C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386" name="Title 1"/>
          <p:cNvSpPr>
            <a:spLocks noGrp="1"/>
          </p:cNvSpPr>
          <p:nvPr>
            <p:ph type="title" idx="4294967295"/>
          </p:nvPr>
        </p:nvSpPr>
        <p:spPr>
          <a:xfrm>
            <a:off x="609906" y="702156"/>
            <a:ext cx="3568661" cy="1188720"/>
          </a:xfrm>
        </p:spPr>
        <p:txBody>
          <a:bodyPr vert="horz" lIns="91440" tIns="45720" rIns="91440" bIns="45720" rtlCol="0" anchor="b">
            <a:normAutofit/>
          </a:bodyPr>
          <a:lstStyle/>
          <a:p>
            <a:r>
              <a:rPr lang="zh-HK" altLang="en-US" sz="2800" b="0" kern="1200" cap="all" dirty="0">
                <a:solidFill>
                  <a:schemeClr val="tx1">
                    <a:lumMod val="75000"/>
                    <a:lumOff val="25000"/>
                  </a:schemeClr>
                </a:solidFill>
                <a:latin typeface="+mj-lt"/>
                <a:ea typeface="+mj-ea"/>
                <a:cs typeface="+mj-cs"/>
              </a:rPr>
              <a:t>聚合酶連鎖反應</a:t>
            </a:r>
            <a:r>
              <a:rPr lang="en-US" sz="2800" b="0" kern="1200" cap="all" dirty="0">
                <a:solidFill>
                  <a:schemeClr val="tx1">
                    <a:lumMod val="75000"/>
                    <a:lumOff val="25000"/>
                  </a:schemeClr>
                </a:solidFill>
                <a:effectLst/>
                <a:latin typeface="+mj-lt"/>
                <a:ea typeface="+mj-ea"/>
                <a:cs typeface="+mj-cs"/>
              </a:rPr>
              <a:t>(PCR)</a:t>
            </a:r>
          </a:p>
        </p:txBody>
      </p:sp>
      <p:sp>
        <p:nvSpPr>
          <p:cNvPr id="16412" name="Rectangle 16399">
            <a:extLst>
              <a:ext uri="{FF2B5EF4-FFF2-40B4-BE49-F238E27FC236}">
                <a16:creationId xmlns:a16="http://schemas.microsoft.com/office/drawing/2014/main" id="{E536F3B4-50F6-4C52-8F76-4EB1214719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387" name="Content Placeholder 2"/>
          <p:cNvSpPr>
            <a:spLocks noGrp="1"/>
          </p:cNvSpPr>
          <p:nvPr>
            <p:ph idx="4294967295"/>
          </p:nvPr>
        </p:nvSpPr>
        <p:spPr>
          <a:xfrm>
            <a:off x="609906" y="2340864"/>
            <a:ext cx="3568661" cy="3634486"/>
          </a:xfrm>
        </p:spPr>
        <p:txBody>
          <a:bodyPr vert="horz" lIns="91440" tIns="45720" rIns="91440" bIns="45720" rtlCol="0" anchor="ctr">
            <a:normAutofit fontScale="85000" lnSpcReduction="20000"/>
          </a:bodyPr>
          <a:lstStyle/>
          <a:p>
            <a:pPr>
              <a:lnSpc>
                <a:spcPct val="100000"/>
              </a:lnSpc>
            </a:pPr>
            <a:r>
              <a:rPr lang="zh-HK" altLang="en-US" sz="2400" dirty="0"/>
              <a:t>通過擴增少量 </a:t>
            </a:r>
            <a:r>
              <a:rPr lang="en-US" sz="2400" dirty="0"/>
              <a:t>DNA </a:t>
            </a:r>
            <a:r>
              <a:rPr lang="zh-HK" altLang="en-US" sz="2400" dirty="0"/>
              <a:t>模板生成數千到數百萬份特定 </a:t>
            </a:r>
            <a:r>
              <a:rPr lang="en-US" sz="2400" dirty="0"/>
              <a:t>DNA </a:t>
            </a:r>
            <a:r>
              <a:rPr lang="zh-HK" altLang="en-US" sz="2400" dirty="0"/>
              <a:t>序列</a:t>
            </a:r>
          </a:p>
          <a:p>
            <a:pPr>
              <a:lnSpc>
                <a:spcPct val="100000"/>
              </a:lnSpc>
            </a:pPr>
            <a:r>
              <a:rPr lang="zh-HK" altLang="en-US" sz="2400" dirty="0"/>
              <a:t>熱循環：重複加熱和冷卻的循環（</a:t>
            </a:r>
            <a:r>
              <a:rPr lang="en-US" sz="2400" dirty="0"/>
              <a:t>DNA</a:t>
            </a:r>
            <a:r>
              <a:rPr lang="zh-HK" altLang="en-US" sz="2400" dirty="0"/>
              <a:t>變性和酶活性所需）</a:t>
            </a:r>
            <a:endParaRPr lang="en-US" sz="2400" dirty="0">
              <a:effectLst/>
            </a:endParaRPr>
          </a:p>
          <a:p>
            <a:pPr>
              <a:lnSpc>
                <a:spcPct val="100000"/>
              </a:lnSpc>
            </a:pPr>
            <a:endParaRPr lang="en-US" altLang="zh-HK" sz="1600" dirty="0"/>
          </a:p>
          <a:p>
            <a:pPr marL="0" indent="0">
              <a:lnSpc>
                <a:spcPct val="100000"/>
              </a:lnSpc>
            </a:pPr>
            <a:r>
              <a:rPr lang="zh-HK" altLang="en-US" sz="1600" dirty="0"/>
              <a:t>應用</a:t>
            </a:r>
          </a:p>
          <a:p>
            <a:pPr>
              <a:lnSpc>
                <a:spcPct val="100000"/>
              </a:lnSpc>
            </a:pPr>
            <a:r>
              <a:rPr lang="zh-HK" altLang="en-US" sz="1600" dirty="0"/>
              <a:t>分子系統發育</a:t>
            </a:r>
          </a:p>
          <a:p>
            <a:pPr>
              <a:lnSpc>
                <a:spcPct val="100000"/>
              </a:lnSpc>
            </a:pPr>
            <a:r>
              <a:rPr lang="zh-HK" altLang="en-US" sz="1600" dirty="0"/>
              <a:t>疾病診斷</a:t>
            </a:r>
            <a:endParaRPr lang="en-US" altLang="zh-HK" sz="1600" dirty="0"/>
          </a:p>
          <a:p>
            <a:pPr>
              <a:lnSpc>
                <a:spcPct val="100000"/>
              </a:lnSpc>
            </a:pPr>
            <a:r>
              <a:rPr lang="zh-HK" altLang="en-US" sz="1600" dirty="0"/>
              <a:t>食物</a:t>
            </a:r>
            <a:r>
              <a:rPr lang="en-US" altLang="zh-HK" sz="1600" dirty="0"/>
              <a:t>/</a:t>
            </a:r>
            <a:r>
              <a:rPr lang="zh-HK" altLang="en-US" sz="1600" dirty="0"/>
              <a:t>物種鑒證</a:t>
            </a:r>
          </a:p>
          <a:p>
            <a:pPr>
              <a:lnSpc>
                <a:spcPct val="100000"/>
              </a:lnSpc>
            </a:pPr>
            <a:r>
              <a:rPr lang="zh-HK" altLang="en-US" sz="1600" dirty="0"/>
              <a:t>基因指紋</a:t>
            </a:r>
            <a:endParaRPr lang="en-US" sz="1600" dirty="0"/>
          </a:p>
        </p:txBody>
      </p:sp>
      <p:pic>
        <p:nvPicPr>
          <p:cNvPr id="3" name="Picture 2" descr="A picture containing text, indoor&#10;&#10;Description automatically generated">
            <a:extLst>
              <a:ext uri="{FF2B5EF4-FFF2-40B4-BE49-F238E27FC236}">
                <a16:creationId xmlns:a16="http://schemas.microsoft.com/office/drawing/2014/main" id="{B5912C2D-DB09-6B64-2E21-C64765F3C4D9}"/>
              </a:ext>
            </a:extLst>
          </p:cNvPr>
          <p:cNvPicPr>
            <a:picLocks noChangeAspect="1"/>
          </p:cNvPicPr>
          <p:nvPr/>
        </p:nvPicPr>
        <p:blipFill rotWithShape="1">
          <a:blip r:embed="rId3"/>
          <a:srcRect l="3333" r="28431" b="1"/>
          <a:stretch/>
        </p:blipFill>
        <p:spPr>
          <a:xfrm rot="5400000">
            <a:off x="4994146" y="-339852"/>
            <a:ext cx="6858001" cy="7537706"/>
          </a:xfrm>
          <a:prstGeom prst="rect">
            <a:avLst/>
          </a:prstGeom>
        </p:spPr>
      </p:pic>
      <p:sp>
        <p:nvSpPr>
          <p:cNvPr id="16385" name="Slide Number Placeholder 5"/>
          <p:cNvSpPr>
            <a:spLocks noGrp="1"/>
          </p:cNvSpPr>
          <p:nvPr>
            <p:ph type="sldNum" sz="quarter" idx="12"/>
          </p:nvPr>
        </p:nvSpPr>
        <p:spPr bwMode="auto">
          <a:xfrm>
            <a:off x="10558300" y="6423914"/>
            <a:ext cx="1052510" cy="365125"/>
          </a:xfrm>
        </p:spPr>
        <p:txBody>
          <a:bodyPr vert="horz" lIns="91440" tIns="45720" rIns="91440" bIns="45720" rtlCol="0" anchor="ctr">
            <a:normAutofit/>
          </a:bodyPr>
          <a:lstStyle/>
          <a:p>
            <a:pPr defTabSz="457200">
              <a:spcAft>
                <a:spcPts val="600"/>
              </a:spcAft>
            </a:pPr>
            <a:fld id="{D454BDE8-FD26-4A2C-949E-8EE11C2ACC92}" type="slidenum">
              <a:rPr lang="en-US" altLang="zh-TW" smtClean="0">
                <a:solidFill>
                  <a:srgbClr val="FFFFFF"/>
                </a:solidFill>
              </a:rPr>
              <a:pPr defTabSz="457200">
                <a:spcAft>
                  <a:spcPts val="600"/>
                </a:spcAft>
              </a:pPr>
              <a:t>4</a:t>
            </a:fld>
            <a:endParaRPr lang="en-US" altLang="zh-TW">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lant vs. Animal Cells | Biology Dictionary">
            <a:extLst>
              <a:ext uri="{FF2B5EF4-FFF2-40B4-BE49-F238E27FC236}">
                <a16:creationId xmlns:a16="http://schemas.microsoft.com/office/drawing/2014/main" id="{9D9B046E-6BDB-12D3-19FC-D7ED80C25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9401" y="2035983"/>
            <a:ext cx="6358144" cy="4231056"/>
          </a:xfrm>
          <a:prstGeom prst="rect">
            <a:avLst/>
          </a:prstGeom>
          <a:noFill/>
          <a:extLst>
            <a:ext uri="{909E8E84-426E-40DD-AFC4-6F175D3DCCD1}">
              <a14:hiddenFill xmlns:a14="http://schemas.microsoft.com/office/drawing/2010/main">
                <a:solidFill>
                  <a:srgbClr val="FFFFFF"/>
                </a:solidFill>
              </a14:hiddenFill>
            </a:ext>
          </a:extLst>
        </p:spPr>
      </p:pic>
      <p:sp>
        <p:nvSpPr>
          <p:cNvPr id="21505" name="Slide Number Placeholder 5"/>
          <p:cNvSpPr>
            <a:spLocks noGrp="1"/>
          </p:cNvSpPr>
          <p:nvPr>
            <p:ph type="sldNum" sz="quarter" idx="12"/>
          </p:nvPr>
        </p:nvSpPr>
        <p:spPr bwMode="auto">
          <a:noFill/>
          <a:ln>
            <a:miter lim="800000"/>
            <a:headEnd/>
            <a:tailEnd/>
          </a:ln>
        </p:spPr>
        <p:txBody>
          <a:bodyPr/>
          <a:lstStyle/>
          <a:p>
            <a:fld id="{A0B8D0D0-AB04-4B22-BABE-ACB945CF0BAA}" type="slidenum">
              <a:rPr lang="zh-TW" altLang="en-US" smtClean="0"/>
              <a:pPr/>
              <a:t>5</a:t>
            </a:fld>
            <a:endParaRPr lang="en-US" altLang="zh-TW"/>
          </a:p>
        </p:txBody>
      </p:sp>
      <p:sp>
        <p:nvSpPr>
          <p:cNvPr id="21506" name="Title 1"/>
          <p:cNvSpPr>
            <a:spLocks noGrp="1"/>
          </p:cNvSpPr>
          <p:nvPr>
            <p:ph type="title" idx="4294967295"/>
          </p:nvPr>
        </p:nvSpPr>
        <p:spPr>
          <a:xfrm>
            <a:off x="3520785" y="605086"/>
            <a:ext cx="8229600" cy="638175"/>
          </a:xfrm>
          <a:noFill/>
        </p:spPr>
        <p:txBody>
          <a:bodyPr>
            <a:normAutofit/>
          </a:bodyPr>
          <a:lstStyle/>
          <a:p>
            <a:r>
              <a:rPr lang="zh-HK" altLang="en-US" b="1" dirty="0">
                <a:latin typeface="+mn-ea"/>
                <a:ea typeface="+mn-ea"/>
              </a:rPr>
              <a:t>我們在哪裡可以找到</a:t>
            </a:r>
            <a:r>
              <a:rPr lang="en-US" b="1" dirty="0">
                <a:ea typeface="+mn-ea"/>
              </a:rPr>
              <a:t>DNA</a:t>
            </a:r>
            <a:r>
              <a:rPr lang="en-US" b="1" dirty="0">
                <a:latin typeface="+mn-ea"/>
                <a:ea typeface="+mn-ea"/>
              </a:rPr>
              <a:t>？</a:t>
            </a:r>
            <a:endParaRPr lang="en-US" b="1" dirty="0">
              <a:effectLst/>
              <a:latin typeface="+mn-ea"/>
              <a:ea typeface="+mn-ea"/>
            </a:endParaRPr>
          </a:p>
        </p:txBody>
      </p:sp>
      <p:sp>
        <p:nvSpPr>
          <p:cNvPr id="21507" name="Content Placeholder 2"/>
          <p:cNvSpPr>
            <a:spLocks noGrp="1"/>
          </p:cNvSpPr>
          <p:nvPr>
            <p:ph sz="half" idx="4294967295"/>
          </p:nvPr>
        </p:nvSpPr>
        <p:spPr>
          <a:xfrm>
            <a:off x="820738" y="1361142"/>
            <a:ext cx="7789863" cy="4525963"/>
          </a:xfrm>
          <a:noFill/>
        </p:spPr>
        <p:txBody>
          <a:bodyPr>
            <a:normAutofit/>
          </a:bodyPr>
          <a:lstStyle/>
          <a:p>
            <a:pPr marL="0" indent="0">
              <a:buNone/>
            </a:pPr>
            <a:r>
              <a:rPr lang="en-US" sz="2800" dirty="0">
                <a:latin typeface="+mn-ea"/>
              </a:rPr>
              <a:t>DNA</a:t>
            </a:r>
            <a:r>
              <a:rPr lang="zh-HK" altLang="en-US" sz="2800" dirty="0">
                <a:latin typeface="+mn-ea"/>
              </a:rPr>
              <a:t>可以在</a:t>
            </a:r>
            <a:r>
              <a:rPr lang="en-US" altLang="zh-HK" sz="2800" dirty="0">
                <a:latin typeface="+mn-ea"/>
              </a:rPr>
              <a:t>…</a:t>
            </a:r>
            <a:endParaRPr lang="en-US" sz="2800" dirty="0">
              <a:latin typeface="+mn-ea"/>
            </a:endParaRPr>
          </a:p>
        </p:txBody>
      </p:sp>
      <p:sp>
        <p:nvSpPr>
          <p:cNvPr id="8" name="Rounded Rectangle 7"/>
          <p:cNvSpPr/>
          <p:nvPr/>
        </p:nvSpPr>
        <p:spPr>
          <a:xfrm>
            <a:off x="4245533" y="2391908"/>
            <a:ext cx="701675" cy="547688"/>
          </a:xfrm>
          <a:prstGeom prst="roundRect">
            <a:avLst/>
          </a:prstGeom>
          <a:noFill/>
          <a:ln w="47625">
            <a:solidFill>
              <a:schemeClr val="tx2">
                <a:lumMod val="90000"/>
                <a:lumOff val="1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a typeface="新細明體" charset="-120"/>
            </a:endParaRPr>
          </a:p>
        </p:txBody>
      </p:sp>
      <p:sp>
        <p:nvSpPr>
          <p:cNvPr id="21511" name="Rectangle 8"/>
          <p:cNvSpPr>
            <a:spLocks noChangeArrowheads="1"/>
          </p:cNvSpPr>
          <p:nvPr/>
        </p:nvSpPr>
        <p:spPr bwMode="auto">
          <a:xfrm>
            <a:off x="8130099" y="6354763"/>
            <a:ext cx="2419350" cy="366712"/>
          </a:xfrm>
          <a:prstGeom prst="rect">
            <a:avLst/>
          </a:prstGeom>
          <a:noFill/>
          <a:ln w="9525">
            <a:noFill/>
            <a:miter lim="800000"/>
            <a:headEnd/>
            <a:tailEnd/>
          </a:ln>
        </p:spPr>
        <p:txBody>
          <a:bodyPr wrap="none">
            <a:spAutoFit/>
          </a:bodyPr>
          <a:lstStyle/>
          <a:p>
            <a:pPr defTabSz="457200"/>
            <a:r>
              <a:rPr lang="en-US" dirty="0" err="1">
                <a:latin typeface="Calibri" pitchFamily="34" charset="0"/>
              </a:rPr>
              <a:t>www.stephsnature.com</a:t>
            </a:r>
            <a:endParaRPr lang="en-US" dirty="0">
              <a:latin typeface="Calibri" pitchFamily="34" charset="0"/>
            </a:endParaRPr>
          </a:p>
        </p:txBody>
      </p:sp>
      <p:sp>
        <p:nvSpPr>
          <p:cNvPr id="9" name="Rectangle 8">
            <a:extLst>
              <a:ext uri="{FF2B5EF4-FFF2-40B4-BE49-F238E27FC236}">
                <a16:creationId xmlns:a16="http://schemas.microsoft.com/office/drawing/2014/main" id="{2858A681-2BE2-49A5-C154-6392ADDF30F5}"/>
              </a:ext>
            </a:extLst>
          </p:cNvPr>
          <p:cNvSpPr>
            <a:spLocks noChangeArrowheads="1"/>
          </p:cNvSpPr>
          <p:nvPr/>
        </p:nvSpPr>
        <p:spPr bwMode="auto">
          <a:xfrm rot="948418">
            <a:off x="2232129" y="5293352"/>
            <a:ext cx="1614545" cy="615553"/>
          </a:xfrm>
          <a:prstGeom prst="rect">
            <a:avLst/>
          </a:prstGeom>
          <a:noFill/>
          <a:ln w="9525">
            <a:noFill/>
            <a:miter lim="800000"/>
            <a:headEnd/>
            <a:tailEnd/>
          </a:ln>
        </p:spPr>
        <p:txBody>
          <a:bodyPr wrap="none">
            <a:spAutoFit/>
          </a:bodyPr>
          <a:lstStyle/>
          <a:p>
            <a:pPr defTabSz="457200"/>
            <a:r>
              <a:rPr lang="en-US" sz="3400" b="1" dirty="0" err="1">
                <a:solidFill>
                  <a:srgbClr val="7030A0"/>
                </a:solidFill>
                <a:latin typeface="+mn-ea"/>
              </a:rPr>
              <a:t>及</a:t>
            </a:r>
            <a:r>
              <a:rPr lang="en-US" sz="3400" b="1" dirty="0">
                <a:solidFill>
                  <a:srgbClr val="7030A0"/>
                </a:solidFill>
                <a:latin typeface="+mn-ea"/>
              </a:rPr>
              <a:t>…….</a:t>
            </a:r>
          </a:p>
        </p:txBody>
      </p:sp>
      <p:sp>
        <p:nvSpPr>
          <p:cNvPr id="2" name="Rounded Rectangle 1">
            <a:extLst>
              <a:ext uri="{FF2B5EF4-FFF2-40B4-BE49-F238E27FC236}">
                <a16:creationId xmlns:a16="http://schemas.microsoft.com/office/drawing/2014/main" id="{21597A90-28ED-A86D-2B4F-A29AA19D76F8}"/>
              </a:ext>
            </a:extLst>
          </p:cNvPr>
          <p:cNvSpPr/>
          <p:nvPr/>
        </p:nvSpPr>
        <p:spPr>
          <a:xfrm rot="5400000">
            <a:off x="5084083" y="2805900"/>
            <a:ext cx="1210298" cy="46384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a:extLst>
              <a:ext uri="{FF2B5EF4-FFF2-40B4-BE49-F238E27FC236}">
                <a16:creationId xmlns:a16="http://schemas.microsoft.com/office/drawing/2014/main" id="{DFEF9131-CA59-80DA-1866-1DF3CE8B4FE8}"/>
              </a:ext>
            </a:extLst>
          </p:cNvPr>
          <p:cNvSpPr/>
          <p:nvPr/>
        </p:nvSpPr>
        <p:spPr>
          <a:xfrm>
            <a:off x="6613696" y="3776635"/>
            <a:ext cx="701675" cy="547688"/>
          </a:xfrm>
          <a:prstGeom prst="roundRect">
            <a:avLst/>
          </a:prstGeom>
          <a:noFill/>
          <a:ln w="47625">
            <a:solidFill>
              <a:schemeClr val="tx2">
                <a:lumMod val="90000"/>
                <a:lumOff val="1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a typeface="新細明體" charset="-120"/>
            </a:endParaRPr>
          </a:p>
        </p:txBody>
      </p:sp>
      <p:sp>
        <p:nvSpPr>
          <p:cNvPr id="14" name="Rounded Rectangle 13">
            <a:extLst>
              <a:ext uri="{FF2B5EF4-FFF2-40B4-BE49-F238E27FC236}">
                <a16:creationId xmlns:a16="http://schemas.microsoft.com/office/drawing/2014/main" id="{E05B6380-3F0C-809D-5283-67A57977363C}"/>
              </a:ext>
            </a:extLst>
          </p:cNvPr>
          <p:cNvSpPr/>
          <p:nvPr/>
        </p:nvSpPr>
        <p:spPr>
          <a:xfrm>
            <a:off x="7030436" y="4116470"/>
            <a:ext cx="1210298" cy="46384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a:extLst>
              <a:ext uri="{FF2B5EF4-FFF2-40B4-BE49-F238E27FC236}">
                <a16:creationId xmlns:a16="http://schemas.microsoft.com/office/drawing/2014/main" id="{FDF7481F-C3BC-AF64-1958-49915DEBE876}"/>
              </a:ext>
            </a:extLst>
          </p:cNvPr>
          <p:cNvSpPr/>
          <p:nvPr/>
        </p:nvSpPr>
        <p:spPr>
          <a:xfrm>
            <a:off x="6425287" y="4664158"/>
            <a:ext cx="1210298" cy="463846"/>
          </a:xfrm>
          <a:prstGeom prst="round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1EF97C0-E910-CBBA-7B4B-745554CCD854}"/>
              </a:ext>
            </a:extLst>
          </p:cNvPr>
          <p:cNvSpPr>
            <a:spLocks noChangeArrowheads="1"/>
          </p:cNvSpPr>
          <p:nvPr/>
        </p:nvSpPr>
        <p:spPr bwMode="auto">
          <a:xfrm>
            <a:off x="820738" y="1873063"/>
            <a:ext cx="1492716" cy="615553"/>
          </a:xfrm>
          <a:prstGeom prst="rect">
            <a:avLst/>
          </a:prstGeom>
          <a:noFill/>
          <a:ln w="9525">
            <a:noFill/>
            <a:miter lim="800000"/>
            <a:headEnd/>
            <a:tailEnd/>
          </a:ln>
        </p:spPr>
        <p:txBody>
          <a:bodyPr wrap="none">
            <a:spAutoFit/>
          </a:bodyPr>
          <a:lstStyle/>
          <a:p>
            <a:pPr defTabSz="457200"/>
            <a:r>
              <a:rPr lang="en-US" sz="3400" b="1" dirty="0" err="1">
                <a:solidFill>
                  <a:srgbClr val="7030A0"/>
                </a:solidFill>
                <a:latin typeface="+mn-ea"/>
              </a:rPr>
              <a:t>細胞核</a:t>
            </a:r>
            <a:endParaRPr lang="en-US" sz="3400" b="1" dirty="0">
              <a:solidFill>
                <a:srgbClr val="7030A0"/>
              </a:solidFill>
              <a:latin typeface="+mn-ea"/>
            </a:endParaRPr>
          </a:p>
        </p:txBody>
      </p:sp>
    </p:spTree>
    <p:extLst>
      <p:ext uri="{BB962C8B-B14F-4D97-AF65-F5344CB8AC3E}">
        <p14:creationId xmlns:p14="http://schemas.microsoft.com/office/powerpoint/2010/main" val="62168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4" grpId="0" animBg="1"/>
      <p:bldP spid="15"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5"/>
          <p:cNvSpPr>
            <a:spLocks noGrp="1"/>
          </p:cNvSpPr>
          <p:nvPr>
            <p:ph type="sldNum" sz="quarter" idx="12"/>
          </p:nvPr>
        </p:nvSpPr>
        <p:spPr bwMode="auto">
          <a:noFill/>
          <a:ln>
            <a:miter lim="800000"/>
            <a:headEnd/>
            <a:tailEnd/>
          </a:ln>
        </p:spPr>
        <p:txBody>
          <a:bodyPr/>
          <a:lstStyle/>
          <a:p>
            <a:fld id="{BDC29ECF-F71E-463F-BB0A-3A1573952F61}" type="slidenum">
              <a:rPr lang="zh-TW" altLang="en-US" smtClean="0"/>
              <a:pPr/>
              <a:t>6</a:t>
            </a:fld>
            <a:endParaRPr lang="en-US" altLang="zh-TW"/>
          </a:p>
        </p:txBody>
      </p:sp>
      <p:sp>
        <p:nvSpPr>
          <p:cNvPr id="24578" name="Title 1"/>
          <p:cNvSpPr>
            <a:spLocks noGrp="1"/>
          </p:cNvSpPr>
          <p:nvPr>
            <p:ph type="title" idx="4294967295"/>
          </p:nvPr>
        </p:nvSpPr>
        <p:spPr>
          <a:xfrm>
            <a:off x="1028700" y="330060"/>
            <a:ext cx="10515600" cy="1325563"/>
          </a:xfrm>
          <a:noFill/>
        </p:spPr>
        <p:txBody>
          <a:bodyPr/>
          <a:lstStyle/>
          <a:p>
            <a:r>
              <a:rPr lang="zh-HK" altLang="en-US" b="1" dirty="0">
                <a:solidFill>
                  <a:schemeClr val="accent1"/>
                </a:solidFill>
                <a:latin typeface="+mn-ea"/>
                <a:ea typeface="+mn-ea"/>
              </a:rPr>
              <a:t>核基因組</a:t>
            </a:r>
            <a:endParaRPr lang="en-US" b="1" dirty="0">
              <a:solidFill>
                <a:schemeClr val="accent1"/>
              </a:solidFill>
              <a:effectLst/>
              <a:latin typeface="+mn-ea"/>
              <a:ea typeface="+mn-ea"/>
            </a:endParaRPr>
          </a:p>
        </p:txBody>
      </p:sp>
      <p:sp>
        <p:nvSpPr>
          <p:cNvPr id="24579" name="Content Placeholder 2"/>
          <p:cNvSpPr>
            <a:spLocks noGrp="1"/>
          </p:cNvSpPr>
          <p:nvPr>
            <p:ph sz="half" idx="4294967295"/>
          </p:nvPr>
        </p:nvSpPr>
        <p:spPr>
          <a:xfrm>
            <a:off x="1087120" y="1750942"/>
            <a:ext cx="4038600" cy="4525963"/>
          </a:xfrm>
          <a:noFill/>
        </p:spPr>
        <p:txBody>
          <a:bodyPr>
            <a:normAutofit/>
          </a:bodyPr>
          <a:lstStyle/>
          <a:p>
            <a:r>
              <a:rPr lang="zh-HK" altLang="en-US" sz="2800" b="1" dirty="0">
                <a:solidFill>
                  <a:schemeClr val="tx1"/>
                </a:solidFill>
                <a:latin typeface="+mn-ea"/>
              </a:rPr>
              <a:t>位於細胞核</a:t>
            </a:r>
          </a:p>
          <a:p>
            <a:r>
              <a:rPr lang="zh-HK" altLang="en-US" sz="2800" b="1" dirty="0">
                <a:solidFill>
                  <a:schemeClr val="tx1"/>
                </a:solidFill>
                <a:latin typeface="+mn-ea"/>
              </a:rPr>
              <a:t>繼承自雙親</a:t>
            </a:r>
          </a:p>
          <a:p>
            <a:r>
              <a:rPr lang="zh-HK" altLang="en-US" sz="2800" b="1" dirty="0">
                <a:solidFill>
                  <a:schemeClr val="tx1"/>
                </a:solidFill>
                <a:latin typeface="+mn-ea"/>
              </a:rPr>
              <a:t>人類：二倍體</a:t>
            </a:r>
          </a:p>
          <a:p>
            <a:r>
              <a:rPr lang="zh-HK" altLang="en-US" sz="2800" b="1" dirty="0">
                <a:solidFill>
                  <a:schemeClr val="tx1"/>
                </a:solidFill>
                <a:latin typeface="+mn-ea"/>
              </a:rPr>
              <a:t>拷貝數量比較少</a:t>
            </a:r>
            <a:endParaRPr lang="en-US" sz="2800" b="1" dirty="0">
              <a:solidFill>
                <a:schemeClr val="tx1"/>
              </a:solidFill>
              <a:latin typeface="+mn-ea"/>
            </a:endParaRPr>
          </a:p>
        </p:txBody>
      </p:sp>
      <p:pic>
        <p:nvPicPr>
          <p:cNvPr id="24580" name="Picture 4"/>
          <p:cNvPicPr>
            <a:picLocks noChangeAspect="1"/>
          </p:cNvPicPr>
          <p:nvPr/>
        </p:nvPicPr>
        <p:blipFill>
          <a:blip r:embed="rId2"/>
          <a:srcRect/>
          <a:stretch>
            <a:fillRect/>
          </a:stretch>
        </p:blipFill>
        <p:spPr bwMode="auto">
          <a:xfrm>
            <a:off x="5323840" y="1796226"/>
            <a:ext cx="5781040" cy="4546255"/>
          </a:xfrm>
          <a:prstGeom prst="rect">
            <a:avLst/>
          </a:prstGeom>
          <a:noFill/>
          <a:ln w="9525">
            <a:noFill/>
            <a:miter lim="800000"/>
            <a:headEnd/>
            <a:tailEnd/>
          </a:ln>
        </p:spPr>
      </p:pic>
      <p:sp>
        <p:nvSpPr>
          <p:cNvPr id="24581" name="Rectangle 5"/>
          <p:cNvSpPr>
            <a:spLocks noChangeArrowheads="1"/>
          </p:cNvSpPr>
          <p:nvPr/>
        </p:nvSpPr>
        <p:spPr bwMode="auto">
          <a:xfrm>
            <a:off x="8061326" y="6442075"/>
            <a:ext cx="3844835" cy="369332"/>
          </a:xfrm>
          <a:prstGeom prst="rect">
            <a:avLst/>
          </a:prstGeom>
          <a:noFill/>
          <a:ln w="9525">
            <a:noFill/>
            <a:miter lim="800000"/>
            <a:headEnd/>
            <a:tailEnd/>
          </a:ln>
        </p:spPr>
        <p:txBody>
          <a:bodyPr wrap="none">
            <a:spAutoFit/>
          </a:bodyPr>
          <a:lstStyle/>
          <a:p>
            <a:pPr defTabSz="457200"/>
            <a:r>
              <a:rPr lang="en-US" u="sng" dirty="0">
                <a:latin typeface="Calibri" pitchFamily="34" charset="0"/>
              </a:rPr>
              <a:t>Photo credit: </a:t>
            </a:r>
            <a:r>
              <a:rPr lang="en-US" u="sng" dirty="0" err="1">
                <a:latin typeface="Calibri" pitchFamily="34" charset="0"/>
              </a:rPr>
              <a:t>www.orchidcellmark.com</a:t>
            </a:r>
            <a:endParaRPr lang="en-US" dirty="0">
              <a:latin typeface="Calibri" pitchFamily="34" charset="0"/>
            </a:endParaRPr>
          </a:p>
        </p:txBody>
      </p:sp>
    </p:spTree>
    <p:extLst>
      <p:ext uri="{BB962C8B-B14F-4D97-AF65-F5344CB8AC3E}">
        <p14:creationId xmlns:p14="http://schemas.microsoft.com/office/powerpoint/2010/main" val="3717340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a:xfrm>
            <a:off x="8124989" y="324465"/>
            <a:ext cx="3490686" cy="1197864"/>
          </a:xfrm>
        </p:spPr>
        <p:txBody>
          <a:bodyPr vert="horz" lIns="91440" tIns="45720" rIns="91440" bIns="45720" rtlCol="0" anchor="b">
            <a:noAutofit/>
          </a:bodyPr>
          <a:lstStyle/>
          <a:p>
            <a:r>
              <a:rPr lang="zh-HK" altLang="en-US" sz="3000" b="1" dirty="0">
                <a:solidFill>
                  <a:schemeClr val="accent1"/>
                </a:solidFill>
                <a:latin typeface="+mn-ea"/>
                <a:ea typeface="+mn-ea"/>
              </a:rPr>
              <a:t>線粒體和葉綠體基因組</a:t>
            </a:r>
            <a:endParaRPr lang="en-US" sz="3000" b="1" dirty="0">
              <a:solidFill>
                <a:schemeClr val="accent1"/>
              </a:solidFill>
              <a:effectLst/>
              <a:latin typeface="+mn-ea"/>
              <a:ea typeface="+mn-ea"/>
            </a:endParaRPr>
          </a:p>
        </p:txBody>
      </p:sp>
      <p:pic>
        <p:nvPicPr>
          <p:cNvPr id="6" name="Picture 5" descr="Diagram, radar chart&#10;&#10;Description automatically generated">
            <a:extLst>
              <a:ext uri="{FF2B5EF4-FFF2-40B4-BE49-F238E27FC236}">
                <a16:creationId xmlns:a16="http://schemas.microsoft.com/office/drawing/2014/main" id="{7969EF8E-E4B4-389D-544D-E2493C3371C9}"/>
              </a:ext>
            </a:extLst>
          </p:cNvPr>
          <p:cNvPicPr>
            <a:picLocks noChangeAspect="1"/>
          </p:cNvPicPr>
          <p:nvPr/>
        </p:nvPicPr>
        <p:blipFill>
          <a:blip r:embed="rId3"/>
          <a:srcRect l="2292" r="2292"/>
          <a:stretch>
            <a:fillRect/>
          </a:stretch>
        </p:blipFill>
        <p:spPr bwMode="auto">
          <a:xfrm>
            <a:off x="968030" y="871888"/>
            <a:ext cx="5978273" cy="5059377"/>
          </a:xfrm>
          <a:prstGeom prst="rect">
            <a:avLst/>
          </a:prstGeom>
          <a:noFill/>
        </p:spPr>
      </p:pic>
      <p:sp>
        <p:nvSpPr>
          <p:cNvPr id="22531" name="Content Placeholder 2"/>
          <p:cNvSpPr>
            <a:spLocks noGrp="1"/>
          </p:cNvSpPr>
          <p:nvPr>
            <p:ph sz="half" idx="4294967295"/>
          </p:nvPr>
        </p:nvSpPr>
        <p:spPr>
          <a:xfrm>
            <a:off x="7939313" y="1655065"/>
            <a:ext cx="3829571" cy="4224528"/>
          </a:xfrm>
        </p:spPr>
        <p:txBody>
          <a:bodyPr vert="horz" lIns="91440" tIns="45720" rIns="91440" bIns="45720" rtlCol="0">
            <a:noAutofit/>
          </a:bodyPr>
          <a:lstStyle/>
          <a:p>
            <a:pPr>
              <a:buClr>
                <a:schemeClr val="bg1"/>
              </a:buClr>
            </a:pPr>
            <a:r>
              <a:rPr lang="zh-HK" altLang="en-US" sz="2800" b="1" dirty="0">
                <a:solidFill>
                  <a:schemeClr val="tx1"/>
                </a:solidFill>
                <a:latin typeface="+mn-ea"/>
              </a:rPr>
              <a:t>源自細菌？？</a:t>
            </a:r>
          </a:p>
          <a:p>
            <a:pPr>
              <a:buClr>
                <a:schemeClr val="bg1"/>
              </a:buClr>
            </a:pPr>
            <a:endParaRPr lang="zh-HK" altLang="en-US" sz="2800" b="1" dirty="0">
              <a:solidFill>
                <a:schemeClr val="tx1"/>
              </a:solidFill>
              <a:latin typeface="+mn-ea"/>
            </a:endParaRPr>
          </a:p>
          <a:p>
            <a:pPr>
              <a:buClr>
                <a:schemeClr val="bg1"/>
              </a:buClr>
            </a:pPr>
            <a:r>
              <a:rPr lang="zh-HK" altLang="en-US" sz="2800" b="1" dirty="0">
                <a:solidFill>
                  <a:schemeClr val="tx1"/>
                </a:solidFill>
                <a:latin typeface="+mn-ea"/>
              </a:rPr>
              <a:t>環狀</a:t>
            </a:r>
            <a:r>
              <a:rPr lang="en-US" sz="2800" b="1" dirty="0">
                <a:solidFill>
                  <a:schemeClr val="tx1"/>
                </a:solidFill>
                <a:latin typeface="+mn-ea"/>
              </a:rPr>
              <a:t>DNA</a:t>
            </a:r>
          </a:p>
          <a:p>
            <a:pPr>
              <a:buClr>
                <a:schemeClr val="bg1"/>
              </a:buClr>
            </a:pPr>
            <a:endParaRPr lang="en-US" sz="2800" b="1" dirty="0">
              <a:solidFill>
                <a:schemeClr val="tx1"/>
              </a:solidFill>
              <a:latin typeface="+mn-ea"/>
            </a:endParaRPr>
          </a:p>
          <a:p>
            <a:pPr>
              <a:buClr>
                <a:schemeClr val="bg1"/>
              </a:buClr>
            </a:pPr>
            <a:r>
              <a:rPr lang="zh-HK" altLang="en-US" sz="2800" b="1" dirty="0">
                <a:solidFill>
                  <a:schemeClr val="tx1"/>
                </a:solidFill>
                <a:latin typeface="+mn-ea"/>
              </a:rPr>
              <a:t>線粒體基因組：人類母系遺傳</a:t>
            </a:r>
          </a:p>
          <a:p>
            <a:pPr>
              <a:buClr>
                <a:schemeClr val="bg1"/>
              </a:buClr>
            </a:pPr>
            <a:r>
              <a:rPr lang="zh-HK" altLang="en-US" sz="2800" b="1" dirty="0">
                <a:solidFill>
                  <a:schemeClr val="tx1"/>
                </a:solidFill>
                <a:latin typeface="+mn-ea"/>
              </a:rPr>
              <a:t>有的大量拷貝</a:t>
            </a:r>
            <a:endParaRPr lang="en-US" sz="2800" b="1" dirty="0">
              <a:solidFill>
                <a:schemeClr val="tx1"/>
              </a:solidFill>
              <a:latin typeface="+mn-ea"/>
            </a:endParaRPr>
          </a:p>
        </p:txBody>
      </p:sp>
      <p:sp>
        <p:nvSpPr>
          <p:cNvPr id="22529" name="Slide Number Placeholder 5"/>
          <p:cNvSpPr>
            <a:spLocks noGrp="1"/>
          </p:cNvSpPr>
          <p:nvPr>
            <p:ph type="sldNum" sz="quarter" idx="12"/>
          </p:nvPr>
        </p:nvSpPr>
        <p:spPr bwMode="auto">
          <a:xfrm>
            <a:off x="8610601" y="6375679"/>
            <a:ext cx="2819399" cy="345796"/>
          </a:xfrm>
        </p:spPr>
        <p:txBody>
          <a:bodyPr vert="horz" lIns="91440" tIns="45720" rIns="91440" bIns="45720" rtlCol="0" anchor="ctr">
            <a:normAutofit/>
          </a:bodyPr>
          <a:lstStyle/>
          <a:p>
            <a:pPr defTabSz="914400">
              <a:spcAft>
                <a:spcPts val="600"/>
              </a:spcAft>
            </a:pPr>
            <a:fld id="{36F99623-579F-4257-B219-4B3AEA061111}" type="slidenum">
              <a:rPr lang="en-US" altLang="zh-TW">
                <a:solidFill>
                  <a:schemeClr val="bg1">
                    <a:lumMod val="85000"/>
                  </a:schemeClr>
                </a:solidFill>
              </a:rPr>
              <a:pPr defTabSz="914400">
                <a:spcAft>
                  <a:spcPts val="600"/>
                </a:spcAft>
              </a:pPr>
              <a:t>7</a:t>
            </a:fld>
            <a:endParaRPr lang="en-US" altLang="zh-TW">
              <a:solidFill>
                <a:schemeClr val="bg1">
                  <a:lumMod val="85000"/>
                </a:schemeClr>
              </a:solidFill>
            </a:endParaRPr>
          </a:p>
        </p:txBody>
      </p:sp>
      <p:sp>
        <p:nvSpPr>
          <p:cNvPr id="2" name="TextBox 1">
            <a:extLst>
              <a:ext uri="{FF2B5EF4-FFF2-40B4-BE49-F238E27FC236}">
                <a16:creationId xmlns:a16="http://schemas.microsoft.com/office/drawing/2014/main" id="{6C6B8DB7-84B9-E763-9607-046625160EAC}"/>
              </a:ext>
            </a:extLst>
          </p:cNvPr>
          <p:cNvSpPr txBox="1"/>
          <p:nvPr/>
        </p:nvSpPr>
        <p:spPr>
          <a:xfrm>
            <a:off x="442912" y="5893948"/>
            <a:ext cx="2283170" cy="369332"/>
          </a:xfrm>
          <a:prstGeom prst="rect">
            <a:avLst/>
          </a:prstGeom>
          <a:noFill/>
        </p:spPr>
        <p:txBody>
          <a:bodyPr wrap="square" rtlCol="0">
            <a:spAutoFit/>
          </a:bodyPr>
          <a:lstStyle/>
          <a:p>
            <a:r>
              <a:rPr lang="en-US" dirty="0"/>
              <a:t>Mitochondrial genome</a:t>
            </a:r>
          </a:p>
        </p:txBody>
      </p:sp>
    </p:spTree>
    <p:extLst>
      <p:ext uri="{BB962C8B-B14F-4D97-AF65-F5344CB8AC3E}">
        <p14:creationId xmlns:p14="http://schemas.microsoft.com/office/powerpoint/2010/main" val="2270269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Number Placeholder 5"/>
          <p:cNvSpPr>
            <a:spLocks noGrp="1"/>
          </p:cNvSpPr>
          <p:nvPr>
            <p:ph type="sldNum" sz="quarter" idx="12"/>
          </p:nvPr>
        </p:nvSpPr>
        <p:spPr bwMode="auto">
          <a:noFill/>
          <a:ln>
            <a:miter lim="800000"/>
            <a:headEnd/>
            <a:tailEnd/>
          </a:ln>
        </p:spPr>
        <p:txBody>
          <a:bodyPr/>
          <a:lstStyle/>
          <a:p>
            <a:fld id="{D0B317BB-C03C-446C-8D4C-B3C5F566B008}" type="slidenum">
              <a:rPr lang="zh-TW" altLang="en-US" smtClean="0"/>
              <a:pPr/>
              <a:t>8</a:t>
            </a:fld>
            <a:endParaRPr lang="en-US" altLang="zh-TW"/>
          </a:p>
        </p:txBody>
      </p:sp>
      <p:sp>
        <p:nvSpPr>
          <p:cNvPr id="20482" name="Title 3"/>
          <p:cNvSpPr>
            <a:spLocks noGrp="1"/>
          </p:cNvSpPr>
          <p:nvPr>
            <p:ph type="title" idx="4294967295"/>
          </p:nvPr>
        </p:nvSpPr>
        <p:spPr>
          <a:xfrm>
            <a:off x="1117600" y="379639"/>
            <a:ext cx="10515600" cy="1325563"/>
          </a:xfrm>
          <a:noFill/>
        </p:spPr>
        <p:txBody>
          <a:bodyPr/>
          <a:lstStyle/>
          <a:p>
            <a:r>
              <a:rPr lang="zh-HK" altLang="en-US" b="1" dirty="0">
                <a:latin typeface="+mn-ea"/>
                <a:ea typeface="+mn-ea"/>
              </a:rPr>
              <a:t>所需試劑</a:t>
            </a:r>
            <a:endParaRPr lang="en-US" b="1" dirty="0">
              <a:effectLst/>
              <a:latin typeface="+mn-ea"/>
              <a:ea typeface="+mn-ea"/>
            </a:endParaRPr>
          </a:p>
        </p:txBody>
      </p:sp>
      <p:graphicFrame>
        <p:nvGraphicFramePr>
          <p:cNvPr id="20485" name="Content Placeholder 4">
            <a:extLst>
              <a:ext uri="{FF2B5EF4-FFF2-40B4-BE49-F238E27FC236}">
                <a16:creationId xmlns:a16="http://schemas.microsoft.com/office/drawing/2014/main" id="{C44DD924-D431-D2F0-890E-61EC5207A22A}"/>
              </a:ext>
            </a:extLst>
          </p:cNvPr>
          <p:cNvGraphicFramePr>
            <a:graphicFrameLocks noGrp="1"/>
          </p:cNvGraphicFramePr>
          <p:nvPr>
            <p:ph sz="half" idx="4294967295"/>
          </p:nvPr>
        </p:nvGraphicFramePr>
        <p:xfrm>
          <a:off x="1117600" y="1741261"/>
          <a:ext cx="4038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id="{3820BF15-049D-EB48-CDF0-F27D41362155}"/>
              </a:ext>
            </a:extLst>
          </p:cNvPr>
          <p:cNvGrpSpPr/>
          <p:nvPr/>
        </p:nvGrpSpPr>
        <p:grpSpPr>
          <a:xfrm>
            <a:off x="5249362" y="4242539"/>
            <a:ext cx="4031345" cy="676029"/>
            <a:chOff x="5249362" y="4242539"/>
            <a:chExt cx="4031345" cy="676029"/>
          </a:xfrm>
        </p:grpSpPr>
        <p:sp>
          <p:nvSpPr>
            <p:cNvPr id="2" name="TextBox 1">
              <a:extLst>
                <a:ext uri="{FF2B5EF4-FFF2-40B4-BE49-F238E27FC236}">
                  <a16:creationId xmlns:a16="http://schemas.microsoft.com/office/drawing/2014/main" id="{A2556A82-1BAF-4679-5C17-D251D3DC2126}"/>
                </a:ext>
              </a:extLst>
            </p:cNvPr>
            <p:cNvSpPr txBox="1"/>
            <p:nvPr/>
          </p:nvSpPr>
          <p:spPr>
            <a:xfrm>
              <a:off x="6062164" y="4242539"/>
              <a:ext cx="3218543" cy="461665"/>
            </a:xfrm>
            <a:prstGeom prst="rect">
              <a:avLst/>
            </a:prstGeom>
            <a:noFill/>
          </p:spPr>
          <p:txBody>
            <a:bodyPr wrap="square" rtlCol="0">
              <a:spAutoFit/>
            </a:bodyPr>
            <a:lstStyle/>
            <a:p>
              <a:r>
                <a:rPr lang="en-US" sz="2400" b="1" dirty="0">
                  <a:latin typeface="+mn-ea"/>
                </a:rPr>
                <a:t>PCR </a:t>
              </a:r>
              <a:r>
                <a:rPr lang="zh-HK" altLang="en-US" sz="2400" b="1" dirty="0">
                  <a:latin typeface="+mn-ea"/>
                </a:rPr>
                <a:t>產物的組成部分</a:t>
              </a:r>
              <a:endParaRPr lang="en-US" sz="2400" b="1" dirty="0">
                <a:latin typeface="+mn-ea"/>
              </a:endParaRPr>
            </a:p>
          </p:txBody>
        </p:sp>
        <p:sp>
          <p:nvSpPr>
            <p:cNvPr id="9" name="Right Brace 8">
              <a:extLst>
                <a:ext uri="{FF2B5EF4-FFF2-40B4-BE49-F238E27FC236}">
                  <a16:creationId xmlns:a16="http://schemas.microsoft.com/office/drawing/2014/main" id="{3E1BE1B1-7869-1690-BBB6-26DC3474776E}"/>
                </a:ext>
              </a:extLst>
            </p:cNvPr>
            <p:cNvSpPr/>
            <p:nvPr/>
          </p:nvSpPr>
          <p:spPr>
            <a:xfrm>
              <a:off x="5249362" y="4291363"/>
              <a:ext cx="638629" cy="62720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grpSp>
        <p:nvGrpSpPr>
          <p:cNvPr id="12" name="Group 11">
            <a:extLst>
              <a:ext uri="{FF2B5EF4-FFF2-40B4-BE49-F238E27FC236}">
                <a16:creationId xmlns:a16="http://schemas.microsoft.com/office/drawing/2014/main" id="{641F7D25-3C93-6FC3-F905-3E4841639186}"/>
              </a:ext>
            </a:extLst>
          </p:cNvPr>
          <p:cNvGrpSpPr/>
          <p:nvPr/>
        </p:nvGrpSpPr>
        <p:grpSpPr>
          <a:xfrm>
            <a:off x="5290458" y="4984404"/>
            <a:ext cx="6287770" cy="1978698"/>
            <a:chOff x="5290458" y="4984404"/>
            <a:chExt cx="6287770" cy="1978698"/>
          </a:xfrm>
        </p:grpSpPr>
        <p:sp>
          <p:nvSpPr>
            <p:cNvPr id="5" name="Content Placeholder 2">
              <a:extLst>
                <a:ext uri="{FF2B5EF4-FFF2-40B4-BE49-F238E27FC236}">
                  <a16:creationId xmlns:a16="http://schemas.microsoft.com/office/drawing/2014/main" id="{AB19DE08-F7D3-DB9B-3F57-5C665DCDB7C0}"/>
                </a:ext>
              </a:extLst>
            </p:cNvPr>
            <p:cNvSpPr txBox="1">
              <a:spLocks/>
            </p:cNvSpPr>
            <p:nvPr/>
          </p:nvSpPr>
          <p:spPr>
            <a:xfrm>
              <a:off x="6041028" y="5114798"/>
              <a:ext cx="5537200" cy="1848304"/>
            </a:xfrm>
            <a:prstGeom prst="rect">
              <a:avLst/>
            </a:prstGeom>
            <a:noFill/>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n-US" sz="2400" b="1" i="1" dirty="0">
                  <a:latin typeface="+mn-ea"/>
                </a:rPr>
                <a:t>Taq</a:t>
              </a:r>
              <a:r>
                <a:rPr lang="zh-HK" altLang="en-US" sz="2400" b="1" i="1" dirty="0">
                  <a:latin typeface="+mn-ea"/>
                </a:rPr>
                <a:t>聚合酶</a:t>
              </a:r>
            </a:p>
            <a:p>
              <a:pPr marL="0" indent="0">
                <a:buNone/>
              </a:pPr>
              <a:r>
                <a:rPr lang="zh-HK" altLang="en-US" sz="2400" b="1" i="1" dirty="0">
                  <a:latin typeface="+mn-ea"/>
                </a:rPr>
                <a:t>使用原始鏈作為模板合成兩條新的 </a:t>
              </a:r>
              <a:r>
                <a:rPr lang="en-US" sz="2400" b="1" i="1" dirty="0">
                  <a:latin typeface="+mn-ea"/>
                </a:rPr>
                <a:t>DNA </a:t>
              </a:r>
              <a:r>
                <a:rPr lang="zh-HK" altLang="en-US" sz="2400" b="1" i="1" dirty="0">
                  <a:latin typeface="+mn-ea"/>
                </a:rPr>
                <a:t>鏈</a:t>
              </a:r>
              <a:endParaRPr lang="en-US" sz="2400" b="1" dirty="0">
                <a:latin typeface="+mn-ea"/>
              </a:endParaRPr>
            </a:p>
          </p:txBody>
        </p:sp>
        <p:sp>
          <p:nvSpPr>
            <p:cNvPr id="10" name="Right Brace 9">
              <a:extLst>
                <a:ext uri="{FF2B5EF4-FFF2-40B4-BE49-F238E27FC236}">
                  <a16:creationId xmlns:a16="http://schemas.microsoft.com/office/drawing/2014/main" id="{0E125307-9BAB-CC3B-CFF4-4149EF7C4C4C}"/>
                </a:ext>
              </a:extLst>
            </p:cNvPr>
            <p:cNvSpPr/>
            <p:nvPr/>
          </p:nvSpPr>
          <p:spPr>
            <a:xfrm>
              <a:off x="5290458" y="4984404"/>
              <a:ext cx="638629" cy="59918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grpSp>
        <p:nvGrpSpPr>
          <p:cNvPr id="16" name="Group 15">
            <a:extLst>
              <a:ext uri="{FF2B5EF4-FFF2-40B4-BE49-F238E27FC236}">
                <a16:creationId xmlns:a16="http://schemas.microsoft.com/office/drawing/2014/main" id="{CA049FC7-4C50-5B4A-A10E-D36D75ADBFD6}"/>
              </a:ext>
            </a:extLst>
          </p:cNvPr>
          <p:cNvGrpSpPr/>
          <p:nvPr/>
        </p:nvGrpSpPr>
        <p:grpSpPr>
          <a:xfrm>
            <a:off x="3712030" y="5562323"/>
            <a:ext cx="1945820" cy="711931"/>
            <a:chOff x="3712030" y="5562323"/>
            <a:chExt cx="3530598" cy="711931"/>
          </a:xfrm>
        </p:grpSpPr>
        <p:sp>
          <p:nvSpPr>
            <p:cNvPr id="11" name="Right Brace 10">
              <a:extLst>
                <a:ext uri="{FF2B5EF4-FFF2-40B4-BE49-F238E27FC236}">
                  <a16:creationId xmlns:a16="http://schemas.microsoft.com/office/drawing/2014/main" id="{8FC55408-BBC3-ABDB-BA4B-707BADD433EA}"/>
                </a:ext>
              </a:extLst>
            </p:cNvPr>
            <p:cNvSpPr/>
            <p:nvPr/>
          </p:nvSpPr>
          <p:spPr>
            <a:xfrm>
              <a:off x="3712030" y="5675070"/>
              <a:ext cx="638629" cy="59918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4" name="Rectangle 3">
              <a:extLst>
                <a:ext uri="{FF2B5EF4-FFF2-40B4-BE49-F238E27FC236}">
                  <a16:creationId xmlns:a16="http://schemas.microsoft.com/office/drawing/2014/main" id="{008E5E70-236C-2F29-7017-6F6CC6FB0328}"/>
                </a:ext>
              </a:extLst>
            </p:cNvPr>
            <p:cNvSpPr/>
            <p:nvPr/>
          </p:nvSpPr>
          <p:spPr>
            <a:xfrm>
              <a:off x="4303129" y="5562323"/>
              <a:ext cx="2939499" cy="461665"/>
            </a:xfrm>
            <a:prstGeom prst="rect">
              <a:avLst/>
            </a:prstGeom>
          </p:spPr>
          <p:txBody>
            <a:bodyPr wrap="square">
              <a:spAutoFit/>
            </a:bodyPr>
            <a:lstStyle/>
            <a:p>
              <a:pPr lvl="0"/>
              <a:r>
                <a:rPr lang="zh-HK" altLang="en-US" sz="2400" b="1" dirty="0">
                  <a:solidFill>
                    <a:srgbClr val="FF0000"/>
                  </a:solidFill>
                  <a:latin typeface="+mn-ea"/>
                </a:rPr>
                <a:t>包含要放大的區域</a:t>
              </a:r>
              <a:endParaRPr lang="en-GB" sz="2400" b="1" dirty="0">
                <a:solidFill>
                  <a:srgbClr val="FF0000"/>
                </a:solidFill>
                <a:latin typeface="+mn-ea"/>
              </a:endParaRPr>
            </a:p>
          </p:txBody>
        </p:sp>
      </p:grpSp>
      <p:grpSp>
        <p:nvGrpSpPr>
          <p:cNvPr id="6" name="Group 5">
            <a:extLst>
              <a:ext uri="{FF2B5EF4-FFF2-40B4-BE49-F238E27FC236}">
                <a16:creationId xmlns:a16="http://schemas.microsoft.com/office/drawing/2014/main" id="{DC538ABD-9D19-5828-94FE-6AE4666CD99C}"/>
              </a:ext>
            </a:extLst>
          </p:cNvPr>
          <p:cNvGrpSpPr/>
          <p:nvPr/>
        </p:nvGrpSpPr>
        <p:grpSpPr>
          <a:xfrm>
            <a:off x="5257799" y="1623971"/>
            <a:ext cx="6262912" cy="1270435"/>
            <a:chOff x="5257799" y="1623971"/>
            <a:chExt cx="6262912" cy="1270435"/>
          </a:xfrm>
        </p:grpSpPr>
        <p:sp>
          <p:nvSpPr>
            <p:cNvPr id="13" name="Right Brace 12">
              <a:extLst>
                <a:ext uri="{FF2B5EF4-FFF2-40B4-BE49-F238E27FC236}">
                  <a16:creationId xmlns:a16="http://schemas.microsoft.com/office/drawing/2014/main" id="{895A38FA-9963-BF72-5F2D-84E689AB8FC0}"/>
                </a:ext>
              </a:extLst>
            </p:cNvPr>
            <p:cNvSpPr/>
            <p:nvPr/>
          </p:nvSpPr>
          <p:spPr>
            <a:xfrm>
              <a:off x="5257799" y="1688836"/>
              <a:ext cx="638629" cy="120557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14" name="Content Placeholder 2">
              <a:extLst>
                <a:ext uri="{FF2B5EF4-FFF2-40B4-BE49-F238E27FC236}">
                  <a16:creationId xmlns:a16="http://schemas.microsoft.com/office/drawing/2014/main" id="{8CEB02E5-7A75-B436-021F-188173E41BCE}"/>
                </a:ext>
              </a:extLst>
            </p:cNvPr>
            <p:cNvSpPr txBox="1">
              <a:spLocks/>
            </p:cNvSpPr>
            <p:nvPr/>
          </p:nvSpPr>
          <p:spPr>
            <a:xfrm>
              <a:off x="5983511" y="1623971"/>
              <a:ext cx="5537200" cy="1190686"/>
            </a:xfrm>
            <a:prstGeom prst="rect">
              <a:avLst/>
            </a:prstGeom>
            <a:noFill/>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zh-HK" altLang="en-US" sz="2400" b="1" dirty="0">
                  <a:solidFill>
                    <a:schemeClr val="tx1"/>
                  </a:solidFill>
                  <a:latin typeface="+mn-ea"/>
                </a:rPr>
                <a:t>一種穩定且適合 </a:t>
              </a:r>
              <a:r>
                <a:rPr lang="en-US" sz="2400" b="1" dirty="0">
                  <a:solidFill>
                    <a:schemeClr val="tx1"/>
                  </a:solidFill>
                  <a:latin typeface="+mn-ea"/>
                </a:rPr>
                <a:t>PCR </a:t>
              </a:r>
              <a:r>
                <a:rPr lang="zh-HK" altLang="en-US" sz="2400" b="1" dirty="0">
                  <a:solidFill>
                    <a:schemeClr val="tx1"/>
                  </a:solidFill>
                  <a:latin typeface="+mn-ea"/>
                </a:rPr>
                <a:t>的培養基</a:t>
              </a:r>
              <a:endParaRPr lang="en-US" sz="2400" b="1" dirty="0">
                <a:latin typeface="+mn-ea"/>
              </a:endParaRPr>
            </a:p>
          </p:txBody>
        </p:sp>
      </p:grpSp>
      <p:grpSp>
        <p:nvGrpSpPr>
          <p:cNvPr id="7" name="Group 6">
            <a:extLst>
              <a:ext uri="{FF2B5EF4-FFF2-40B4-BE49-F238E27FC236}">
                <a16:creationId xmlns:a16="http://schemas.microsoft.com/office/drawing/2014/main" id="{F6071E04-C684-CF4D-D1C0-329B6F8322DD}"/>
              </a:ext>
            </a:extLst>
          </p:cNvPr>
          <p:cNvGrpSpPr/>
          <p:nvPr/>
        </p:nvGrpSpPr>
        <p:grpSpPr>
          <a:xfrm>
            <a:off x="5257799" y="2509639"/>
            <a:ext cx="6341565" cy="2091390"/>
            <a:chOff x="5257799" y="2509639"/>
            <a:chExt cx="6341565" cy="2091390"/>
          </a:xfrm>
        </p:grpSpPr>
        <p:sp>
          <p:nvSpPr>
            <p:cNvPr id="3" name="Right Brace 2">
              <a:extLst>
                <a:ext uri="{FF2B5EF4-FFF2-40B4-BE49-F238E27FC236}">
                  <a16:creationId xmlns:a16="http://schemas.microsoft.com/office/drawing/2014/main" id="{37AE36F6-8B2D-B9CF-C454-FD390EE3D7D2}"/>
                </a:ext>
              </a:extLst>
            </p:cNvPr>
            <p:cNvSpPr/>
            <p:nvPr/>
          </p:nvSpPr>
          <p:spPr>
            <a:xfrm>
              <a:off x="5257799" y="3033486"/>
              <a:ext cx="638629" cy="120905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15" name="Content Placeholder 2">
              <a:extLst>
                <a:ext uri="{FF2B5EF4-FFF2-40B4-BE49-F238E27FC236}">
                  <a16:creationId xmlns:a16="http://schemas.microsoft.com/office/drawing/2014/main" id="{BF398469-8A35-6D37-F3DF-62B6B03623C5}"/>
                </a:ext>
              </a:extLst>
            </p:cNvPr>
            <p:cNvSpPr txBox="1">
              <a:spLocks/>
            </p:cNvSpPr>
            <p:nvPr/>
          </p:nvSpPr>
          <p:spPr>
            <a:xfrm>
              <a:off x="6062164" y="2509639"/>
              <a:ext cx="5537200" cy="2091390"/>
            </a:xfrm>
            <a:prstGeom prst="rect">
              <a:avLst/>
            </a:prstGeom>
            <a:noFill/>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zh-HK" altLang="en-US" sz="2400" b="1" dirty="0">
                  <a:latin typeface="+mn-ea"/>
                </a:rPr>
                <a:t>短的單鏈 </a:t>
              </a:r>
              <a:r>
                <a:rPr lang="en-HK" sz="2400" b="1" dirty="0">
                  <a:latin typeface="+mn-ea"/>
                </a:rPr>
                <a:t>DNA </a:t>
              </a:r>
              <a:r>
                <a:rPr lang="zh-HK" altLang="en-US" sz="2400" b="1" dirty="0">
                  <a:latin typeface="+mn-ea"/>
                </a:rPr>
                <a:t>（約 </a:t>
              </a:r>
              <a:r>
                <a:rPr lang="en-US" altLang="zh-HK" sz="2400" b="1" dirty="0">
                  <a:latin typeface="+mn-ea"/>
                </a:rPr>
                <a:t>20 </a:t>
              </a:r>
              <a:r>
                <a:rPr lang="zh-HK" altLang="en-US" sz="2400" b="1" dirty="0">
                  <a:latin typeface="+mn-ea"/>
                </a:rPr>
                <a:t>至 </a:t>
              </a:r>
              <a:r>
                <a:rPr lang="en-US" altLang="zh-HK" sz="2400" b="1" dirty="0">
                  <a:latin typeface="+mn-ea"/>
                </a:rPr>
                <a:t>30 </a:t>
              </a:r>
              <a:r>
                <a:rPr lang="zh-HK" altLang="en-US" sz="2400" b="1" dirty="0">
                  <a:latin typeface="+mn-ea"/>
                </a:rPr>
                <a:t>個核苷酸）</a:t>
              </a:r>
              <a:r>
                <a:rPr lang="en-HK" sz="2400" b="1" dirty="0">
                  <a:latin typeface="+mn-ea"/>
                </a:rPr>
                <a:t>，</a:t>
              </a:r>
              <a:r>
                <a:rPr lang="zh-HK" altLang="en-US" sz="2400" b="1" dirty="0">
                  <a:latin typeface="+mn-ea"/>
                </a:rPr>
                <a:t>與模板 </a:t>
              </a:r>
              <a:r>
                <a:rPr lang="en-HK" sz="2400" b="1" dirty="0">
                  <a:latin typeface="+mn-ea"/>
                </a:rPr>
                <a:t>DNA </a:t>
              </a:r>
              <a:r>
                <a:rPr lang="zh-HK" altLang="en-US" sz="2400" b="1" dirty="0">
                  <a:latin typeface="+mn-ea"/>
                </a:rPr>
                <a:t>的相反鏈互補並結合。</a:t>
              </a:r>
            </a:p>
            <a:p>
              <a:pPr marL="0" indent="0">
                <a:buNone/>
              </a:pPr>
              <a:r>
                <a:rPr lang="zh-HK" altLang="en-US" sz="2400" b="1" dirty="0">
                  <a:latin typeface="+mn-ea"/>
                </a:rPr>
                <a:t>成對工作。 設計在目標區域的</a:t>
              </a:r>
              <a:r>
                <a:rPr lang="en-US" altLang="zh-HK" sz="2400" b="1" dirty="0">
                  <a:latin typeface="+mn-ea"/>
                </a:rPr>
                <a:t> “</a:t>
              </a:r>
              <a:r>
                <a:rPr lang="zh-HK" altLang="en-US" sz="2400" b="1" dirty="0">
                  <a:latin typeface="+mn-ea"/>
                </a:rPr>
                <a:t>前後</a:t>
              </a:r>
              <a:r>
                <a:rPr lang="en-US" altLang="zh-HK" sz="2400" b="1" dirty="0">
                  <a:latin typeface="+mn-ea"/>
                </a:rPr>
                <a:t>”</a:t>
              </a:r>
              <a:r>
                <a:rPr lang="zh-HK" altLang="en-US" sz="2400" b="1" dirty="0">
                  <a:latin typeface="+mn-ea"/>
                </a:rPr>
                <a:t>位置，可以通過 </a:t>
              </a:r>
              <a:r>
                <a:rPr lang="en-HK" sz="2400" b="1" i="1" dirty="0">
                  <a:latin typeface="+mn-ea"/>
                </a:rPr>
                <a:t>Taq</a:t>
              </a:r>
              <a:r>
                <a:rPr lang="en-HK" sz="2400" b="1" dirty="0">
                  <a:latin typeface="+mn-ea"/>
                </a:rPr>
                <a:t> </a:t>
              </a:r>
              <a:r>
                <a:rPr lang="zh-HK" altLang="en-US" sz="2400" b="1" dirty="0">
                  <a:latin typeface="+mn-ea"/>
                </a:rPr>
                <a:t>擴展目標片段</a:t>
              </a:r>
              <a:endParaRPr lang="en-US" sz="2400" b="1" i="1" dirty="0">
                <a:latin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nodeType="clickEffect">
                                  <p:stCondLst>
                                    <p:cond delay="0"/>
                                  </p:stCondLst>
                                  <p:childTnLst>
                                    <p:animEffect transition="out" filter="blinds(horizontal)">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nodeType="clickEffect">
                                  <p:stCondLst>
                                    <p:cond delay="0"/>
                                  </p:stCondLst>
                                  <p:childTnLst>
                                    <p:animEffect transition="out" filter="blinds(horizontal)">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Number Placeholder 5"/>
          <p:cNvSpPr>
            <a:spLocks noGrp="1"/>
          </p:cNvSpPr>
          <p:nvPr>
            <p:ph type="sldNum" sz="quarter" idx="12"/>
          </p:nvPr>
        </p:nvSpPr>
        <p:spPr bwMode="auto">
          <a:noFill/>
          <a:ln>
            <a:miter lim="800000"/>
            <a:headEnd/>
            <a:tailEnd/>
          </a:ln>
        </p:spPr>
        <p:txBody>
          <a:bodyPr/>
          <a:lstStyle/>
          <a:p>
            <a:fld id="{AB3ACF99-B848-44E8-9D15-35ABC79BA1A9}" type="slidenum">
              <a:rPr lang="zh-TW" altLang="en-US" smtClean="0"/>
              <a:pPr/>
              <a:t>9</a:t>
            </a:fld>
            <a:endParaRPr lang="en-US" altLang="zh-TW"/>
          </a:p>
        </p:txBody>
      </p:sp>
      <p:pic>
        <p:nvPicPr>
          <p:cNvPr id="1026" name="Picture 2" descr="chain reaction cycle to work scheme,OFF 66%,mssv.in">
            <a:extLst>
              <a:ext uri="{FF2B5EF4-FFF2-40B4-BE49-F238E27FC236}">
                <a16:creationId xmlns:a16="http://schemas.microsoft.com/office/drawing/2014/main" id="{A322D4C9-842B-BB4F-EA48-D18291317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291"/>
            <a:ext cx="12192000" cy="52276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6">
            <a:extLst>
              <a:ext uri="{FF2B5EF4-FFF2-40B4-BE49-F238E27FC236}">
                <a16:creationId xmlns:a16="http://schemas.microsoft.com/office/drawing/2014/main" id="{B3770E0C-C3D6-FA50-6E06-62D894F74F34}"/>
              </a:ext>
            </a:extLst>
          </p:cNvPr>
          <p:cNvSpPr txBox="1">
            <a:spLocks noChangeArrowheads="1"/>
          </p:cNvSpPr>
          <p:nvPr/>
        </p:nvSpPr>
        <p:spPr bwMode="auto">
          <a:xfrm>
            <a:off x="1805667" y="5227637"/>
            <a:ext cx="1461636" cy="923330"/>
          </a:xfrm>
          <a:prstGeom prst="rect">
            <a:avLst/>
          </a:prstGeom>
          <a:noFill/>
          <a:ln w="9525">
            <a:noFill/>
            <a:miter lim="800000"/>
            <a:headEnd/>
            <a:tailEnd/>
          </a:ln>
        </p:spPr>
        <p:txBody>
          <a:bodyPr wrap="square">
            <a:spAutoFit/>
          </a:bodyPr>
          <a:lstStyle/>
          <a:p>
            <a:pPr algn="ctr" defTabSz="457200"/>
            <a:r>
              <a:rPr lang="en-US" dirty="0" err="1">
                <a:latin typeface="Calibri" pitchFamily="34" charset="0"/>
              </a:rPr>
              <a:t>變性</a:t>
            </a:r>
            <a:r>
              <a:rPr lang="en-US" dirty="0">
                <a:latin typeface="Calibri" pitchFamily="34" charset="0"/>
              </a:rPr>
              <a:t> </a:t>
            </a:r>
          </a:p>
          <a:p>
            <a:pPr algn="ctr" defTabSz="457200"/>
            <a:r>
              <a:rPr lang="en-US" dirty="0">
                <a:latin typeface="Calibri" pitchFamily="34" charset="0"/>
              </a:rPr>
              <a:t>(94 to 98 °C)</a:t>
            </a:r>
          </a:p>
          <a:p>
            <a:pPr algn="ctr" defTabSz="457200"/>
            <a:endParaRPr lang="en-US" dirty="0">
              <a:latin typeface="Calibri" pitchFamily="34" charset="0"/>
            </a:endParaRPr>
          </a:p>
        </p:txBody>
      </p:sp>
      <p:sp>
        <p:nvSpPr>
          <p:cNvPr id="16" name="TextBox 6">
            <a:extLst>
              <a:ext uri="{FF2B5EF4-FFF2-40B4-BE49-F238E27FC236}">
                <a16:creationId xmlns:a16="http://schemas.microsoft.com/office/drawing/2014/main" id="{CAF18B93-196A-F594-0021-D3B559000C36}"/>
              </a:ext>
            </a:extLst>
          </p:cNvPr>
          <p:cNvSpPr txBox="1">
            <a:spLocks noChangeArrowheads="1"/>
          </p:cNvSpPr>
          <p:nvPr/>
        </p:nvSpPr>
        <p:spPr bwMode="auto">
          <a:xfrm>
            <a:off x="847725" y="5914260"/>
            <a:ext cx="3714750" cy="430887"/>
          </a:xfrm>
          <a:prstGeom prst="rect">
            <a:avLst/>
          </a:prstGeom>
          <a:noFill/>
          <a:ln w="9525">
            <a:noFill/>
            <a:miter lim="800000"/>
            <a:headEnd/>
            <a:tailEnd/>
          </a:ln>
        </p:spPr>
        <p:txBody>
          <a:bodyPr wrap="square">
            <a:spAutoFit/>
          </a:bodyPr>
          <a:lstStyle/>
          <a:p>
            <a:pPr algn="ctr"/>
            <a:r>
              <a:rPr lang="zh-HK" altLang="en-US" sz="2200" b="1" dirty="0">
                <a:latin typeface="Calibri" pitchFamily="34" charset="0"/>
              </a:rPr>
              <a:t>將雙鏈 </a:t>
            </a:r>
            <a:r>
              <a:rPr lang="en-US" sz="2200" b="1" dirty="0" err="1">
                <a:latin typeface="Calibri" pitchFamily="34" charset="0"/>
              </a:rPr>
              <a:t>DNA變性為</a:t>
            </a:r>
            <a:r>
              <a:rPr lang="zh-HK" altLang="en-US" sz="2200" b="1" dirty="0">
                <a:latin typeface="Calibri" pitchFamily="34" charset="0"/>
              </a:rPr>
              <a:t>單鏈 </a:t>
            </a:r>
            <a:r>
              <a:rPr lang="en-US" sz="2200" b="1" dirty="0">
                <a:latin typeface="Calibri" pitchFamily="34" charset="0"/>
              </a:rPr>
              <a:t>DNA</a:t>
            </a:r>
          </a:p>
        </p:txBody>
      </p:sp>
    </p:spTree>
  </p:cSld>
  <p:clrMapOvr>
    <a:masterClrMapping/>
  </p:clrMapOvr>
</p:sld>
</file>

<file path=ppt/theme/theme1.xml><?xml version="1.0" encoding="utf-8"?>
<a:theme xmlns:a="http://schemas.openxmlformats.org/drawingml/2006/main" name="DividendVTI">
  <a:themeElements>
    <a:clrScheme name="AnalogousFromDarkSeedLeftStep">
      <a:dk1>
        <a:srgbClr val="000000"/>
      </a:dk1>
      <a:lt1>
        <a:srgbClr val="FFFFFF"/>
      </a:lt1>
      <a:dk2>
        <a:srgbClr val="191634"/>
      </a:dk2>
      <a:lt2>
        <a:srgbClr val="F0F3F2"/>
      </a:lt2>
      <a:accent1>
        <a:srgbClr val="C34D85"/>
      </a:accent1>
      <a:accent2>
        <a:srgbClr val="B13BA4"/>
      </a:accent2>
      <a:accent3>
        <a:srgbClr val="9F4DC3"/>
      </a:accent3>
      <a:accent4>
        <a:srgbClr val="5C3BB1"/>
      </a:accent4>
      <a:accent5>
        <a:srgbClr val="4D5DC3"/>
      </a:accent5>
      <a:accent6>
        <a:srgbClr val="3B7DB1"/>
      </a:accent6>
      <a:hlink>
        <a:srgbClr val="5B58C7"/>
      </a:hlink>
      <a:folHlink>
        <a:srgbClr val="7F7F7F"/>
      </a:folHlink>
    </a:clrScheme>
    <a:fontScheme name="Dividend">
      <a:majorFont>
        <a:latin typeface="Tw Cen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4531</TotalTime>
  <Words>1737</Words>
  <Application>Microsoft Office PowerPoint</Application>
  <PresentationFormat>寬螢幕</PresentationFormat>
  <Paragraphs>308</Paragraphs>
  <Slides>38</Slides>
  <Notes>26</Notes>
  <HiddenSlides>0</HiddenSlides>
  <MMClips>0</MMClips>
  <ScaleCrop>false</ScaleCrop>
  <HeadingPairs>
    <vt:vector size="6" baseType="variant">
      <vt:variant>
        <vt:lpstr>使用字型</vt:lpstr>
      </vt:variant>
      <vt:variant>
        <vt:i4>14</vt:i4>
      </vt:variant>
      <vt:variant>
        <vt:lpstr>佈景主題</vt:lpstr>
      </vt:variant>
      <vt:variant>
        <vt:i4>1</vt:i4>
      </vt:variant>
      <vt:variant>
        <vt:lpstr>投影片標題</vt:lpstr>
      </vt:variant>
      <vt:variant>
        <vt:i4>38</vt:i4>
      </vt:variant>
    </vt:vector>
  </HeadingPairs>
  <TitlesOfParts>
    <vt:vector size="53" baseType="lpstr">
      <vt:lpstr>等线</vt:lpstr>
      <vt:lpstr>Google Sans</vt:lpstr>
      <vt:lpstr>微軟正黑體</vt:lpstr>
      <vt:lpstr>ＭＳ Ｐゴシック</vt:lpstr>
      <vt:lpstr>新細明體</vt:lpstr>
      <vt:lpstr>新細明體</vt:lpstr>
      <vt:lpstr>Arial</vt:lpstr>
      <vt:lpstr>Arial</vt:lpstr>
      <vt:lpstr>Calibri</vt:lpstr>
      <vt:lpstr>Gill Sans MT</vt:lpstr>
      <vt:lpstr>Times New Roman</vt:lpstr>
      <vt:lpstr>Tw Cen MT</vt:lpstr>
      <vt:lpstr>Wingdings</vt:lpstr>
      <vt:lpstr>Wingdings 2</vt:lpstr>
      <vt:lpstr>DividendVTI</vt:lpstr>
      <vt:lpstr>《發展STEM元素的環境教育課程》   中五 生物 級科 : 奇妙的生命密碼- 聚合酶連鎖反應技術及凝膠電泳上樣過程及應用 （二） </vt:lpstr>
      <vt:lpstr>課堂目標</vt:lpstr>
      <vt:lpstr>實驗流程</vt:lpstr>
      <vt:lpstr>聚合酶連鎖反應(PCR)</vt:lpstr>
      <vt:lpstr>我們在哪裡可以找到DNA？</vt:lpstr>
      <vt:lpstr>核基因組</vt:lpstr>
      <vt:lpstr>線粒體和葉綠體基因組</vt:lpstr>
      <vt:lpstr>所需試劑</vt:lpstr>
      <vt:lpstr>PowerPoint 簡報</vt:lpstr>
      <vt:lpstr>PowerPoint 簡報</vt:lpstr>
      <vt:lpstr>PowerPoint 簡報</vt:lpstr>
      <vt:lpstr>PowerPoint 簡報</vt:lpstr>
      <vt:lpstr>PowerPoint 簡報</vt:lpstr>
      <vt:lpstr>凝膠電泳</vt:lpstr>
      <vt:lpstr>在凶案現場…</vt:lpstr>
      <vt:lpstr>PowerPoint 簡報</vt:lpstr>
      <vt:lpstr>PowerPoint 簡報</vt:lpstr>
      <vt:lpstr>PowerPoint 簡報</vt:lpstr>
      <vt:lpstr>PowerPoint 簡報</vt:lpstr>
      <vt:lpstr>凝膠電泳 (gel electrophoresis)</vt:lpstr>
      <vt:lpstr>PowerPoint 簡報</vt:lpstr>
      <vt:lpstr>凝膠電泳 (gel electrophoresis)</vt:lpstr>
      <vt:lpstr>活動1.  上樣過程：如何使用微量移液槍 </vt:lpstr>
      <vt:lpstr>PowerPoint 簡報</vt:lpstr>
      <vt:lpstr>PowerPoint 簡報</vt:lpstr>
      <vt:lpstr>PowerPoint 簡報</vt:lpstr>
      <vt:lpstr>情境題:  誰是犯人？凝膠電泳應用-DNA指紋技術 </vt:lpstr>
      <vt:lpstr>情景</vt:lpstr>
      <vt:lpstr>PowerPoint 簡報</vt:lpstr>
      <vt:lpstr>PowerPoint 簡報</vt:lpstr>
      <vt:lpstr>PowerPoint 簡報</vt:lpstr>
      <vt:lpstr>為什麼我們可以用DNA作身份鑒定？</vt:lpstr>
      <vt:lpstr>凝膠電泳應用</vt:lpstr>
      <vt:lpstr>凝膠電泳應用-  1. DNA指紋鑒定技術 (法醫學)</vt:lpstr>
      <vt:lpstr>滴血驗親？</vt:lpstr>
      <vt:lpstr>凝膠電泳應用- 2. DNA親子鑑定</vt:lpstr>
      <vt:lpstr>總結</vt:lpstr>
      <vt:lpstr>總結</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中三級生物科校本課程：  奇妙的生命密碼</dc:title>
  <dc:creator>Terry Yim</dc:creator>
  <cp:lastModifiedBy>CHU, Chung-yin Joanne</cp:lastModifiedBy>
  <cp:revision>114</cp:revision>
  <dcterms:created xsi:type="dcterms:W3CDTF">2022-04-21T01:42:18Z</dcterms:created>
  <dcterms:modified xsi:type="dcterms:W3CDTF">2023-02-22T06:31:22Z</dcterms:modified>
</cp:coreProperties>
</file>