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4"/>
  </p:sldMasterIdLst>
  <p:notesMasterIdLst>
    <p:notesMasterId r:id="rId16"/>
  </p:notesMasterIdLst>
  <p:handoutMasterIdLst>
    <p:handoutMasterId r:id="rId17"/>
  </p:handoutMasterIdLst>
  <p:sldIdLst>
    <p:sldId id="257" r:id="rId5"/>
    <p:sldId id="309" r:id="rId6"/>
    <p:sldId id="303" r:id="rId7"/>
    <p:sldId id="310" r:id="rId8"/>
    <p:sldId id="305" r:id="rId9"/>
    <p:sldId id="307" r:id="rId10"/>
    <p:sldId id="306" r:id="rId11"/>
    <p:sldId id="258" r:id="rId12"/>
    <p:sldId id="302" r:id="rId13"/>
    <p:sldId id="301" r:id="rId14"/>
    <p:sldId id="270" r:id="rId1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A068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0" d="100"/>
          <a:sy n="100" d="100"/>
        </p:scale>
        <p:origin x="280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1DDEAAE-DE55-45A3-A4F7-3874E0140D37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 rtlCol="0"/>
        <a:lstStyle/>
        <a:p>
          <a:pPr rtl="0"/>
          <a:endParaRPr lang="en-US"/>
        </a:p>
      </dgm:t>
    </dgm:pt>
    <dgm:pt modelId="{EF034794-D109-40B6-8FA2-8971C3123AB6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zh-TW" dirty="0"/>
            <a:t>爬坡測試</a:t>
          </a: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dirty="0"/>
            <a:t> 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64D09C75-3D44-4CEF-9459-5C91DB44A9EA}" type="par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CDDFC891-FC62-4131-A642-2D94388BCCE2}" type="sibTrans" cxnId="{80FF73C0-9BCD-436E-A85B-D6D7D322462C}">
      <dgm:prSet/>
      <dgm:spPr/>
      <dgm:t>
        <a:bodyPr rtlCol="0"/>
        <a:lstStyle/>
        <a:p>
          <a:pPr rtl="0"/>
          <a:endParaRPr lang="en-US"/>
        </a:p>
      </dgm:t>
    </dgm:pt>
    <dgm:pt modelId="{15E11DBD-E9B5-4BCF-A56C-7AAE26CE30DC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電動鋸台</a:t>
          </a:r>
          <a:r>
            <a:rPr lang="zh-TW" altLang="zh-TW" dirty="0"/>
            <a:t>運用</a:t>
          </a: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dirty="0"/>
            <a:t> 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B7B43D5B-12E9-44B1-B818-4B50F6AD3C0A}" type="par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329BDEDB-415B-4AB3-B964-E819D0C56DBB}" type="sibTrans" cxnId="{5E0737F0-6DE4-4885-BC59-82E10D617E50}">
      <dgm:prSet/>
      <dgm:spPr/>
      <dgm:t>
        <a:bodyPr rtlCol="0"/>
        <a:lstStyle/>
        <a:p>
          <a:pPr rtl="0"/>
          <a:endParaRPr lang="en-US"/>
        </a:p>
      </dgm:t>
    </dgm:pt>
    <dgm:pt modelId="{778AA374-0E17-4AEA-8EB6-0C342D57D8D8}">
      <dgm:prSet phldrT="[Text]"/>
      <dgm:spPr/>
      <dgm:t>
        <a:bodyPr rtlCol="0"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noProof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zh-TW"/>
            <a:t>製作</a:t>
          </a:r>
          <a:r>
            <a:rPr lang="zh-TW" altLang="zh-TW" dirty="0"/>
            <a:t>支撐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dirty="0"/>
            <a:t> 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5E28F01D-9664-415C-A0CD-EBFDAB29426C}" type="par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1A604594-E883-4DA9-8A2A-16DFACE8640A}" type="sibTrans" cxnId="{6F55886F-2AC8-4F4F-B328-821CB3A2117B}">
      <dgm:prSet/>
      <dgm:spPr/>
      <dgm:t>
        <a:bodyPr rtlCol="0"/>
        <a:lstStyle/>
        <a:p>
          <a:pPr rtl="0"/>
          <a:endParaRPr lang="en-US"/>
        </a:p>
      </dgm:t>
    </dgm:pt>
    <dgm:pt modelId="{05F1A7D0-6E45-49DA-80B3-7FF4B8783E58}">
      <dgm:prSet phldrT="[Text]"/>
      <dgm:spPr/>
      <dgm:t>
        <a:bodyPr rtlCol="0"/>
        <a:lstStyle/>
        <a:p>
          <a:pPr rtl="0"/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dirty="0">
              <a:solidFill>
                <a:schemeClr val="tx1"/>
              </a:solidFill>
            </a:rPr>
            <a:t>模型設計</a:t>
          </a:r>
          <a:r>
            <a:rPr lang="zh-TW" altLang="en-US" dirty="0">
              <a:solidFill>
                <a:schemeClr val="tx1"/>
              </a:solidFill>
            </a:rPr>
            <a:t>及 製作</a:t>
          </a:r>
          <a:endParaRPr lang="zh-TW" altLang="en-US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gm:t>
    </dgm:pt>
    <dgm:pt modelId="{3ECE110E-B07E-4F19-B2DF-3E42E99B2E8D}" type="par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47B1D0F3-117D-4CE7-9037-3F5A4995054A}" type="sibTrans" cxnId="{33A927E1-3C94-4A92-8DB3-42886008240C}">
      <dgm:prSet/>
      <dgm:spPr/>
      <dgm:t>
        <a:bodyPr rtlCol="0"/>
        <a:lstStyle/>
        <a:p>
          <a:pPr rtl="0"/>
          <a:endParaRPr lang="en-US"/>
        </a:p>
      </dgm:t>
    </dgm:pt>
    <dgm:pt modelId="{E4D23657-D1E8-4B22-974B-8DC90813F51B}">
      <dgm:prSet phldrT="[Text]"/>
      <dgm:spPr/>
      <dgm:t>
        <a:bodyPr rtlCol="0"/>
        <a:lstStyle/>
        <a:p>
          <a:pPr rtl="0"/>
          <a:r>
            <a:rPr lang="en-US" altLang="zh-TW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zh-TW" dirty="0"/>
            <a:t>學習編程</a:t>
          </a:r>
          <a:r>
            <a:rPr lang="zh-TW" altLang="en-US" dirty="0"/>
            <a:t>、</a:t>
          </a:r>
          <a:r>
            <a:rPr lang="zh-TW" altLang="zh-TW" dirty="0"/>
            <a:t>斜率</a:t>
          </a: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gm:t>
    </dgm:pt>
    <dgm:pt modelId="{529487B0-19AA-4AAC-8F83-CF2C113EB84D}" type="sib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89EF0911-2234-42D0-AEF3-7FADAFD12999}" type="parTrans" cxnId="{99F95D8E-A851-4953-A3C5-9BF7753ED9FA}">
      <dgm:prSet/>
      <dgm:spPr/>
      <dgm:t>
        <a:bodyPr rtlCol="0"/>
        <a:lstStyle/>
        <a:p>
          <a:pPr rtl="0"/>
          <a:endParaRPr lang="en-US"/>
        </a:p>
      </dgm:t>
    </dgm:pt>
    <dgm:pt modelId="{EB3CB291-E23A-4667-A32E-A640A76557A1}" type="pres">
      <dgm:prSet presAssocID="{41DDEAAE-DE55-45A3-A4F7-3874E0140D37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zh-TW" altLang="en-US"/>
        </a:p>
      </dgm:t>
    </dgm:pt>
    <dgm:pt modelId="{01035298-0CF7-4145-8EE2-24DBFEAF33BB}" type="pres">
      <dgm:prSet presAssocID="{E4D23657-D1E8-4B22-974B-8DC90813F51B}" presName="composite" presStyleCnt="0"/>
      <dgm:spPr/>
    </dgm:pt>
    <dgm:pt modelId="{21E1F518-1190-4883-914B-1FB66E6D3A63}" type="pres">
      <dgm:prSet presAssocID="{E4D23657-D1E8-4B22-974B-8DC90813F51B}" presName="LShape" presStyleLbl="alignNode1" presStyleIdx="0" presStyleCnt="9" custLinFactNeighborX="-8400" custLinFactNeighborY="-38926"/>
      <dgm:spPr/>
    </dgm:pt>
    <dgm:pt modelId="{80B372F1-8EF3-4532-ACC6-E65E1D63ACA2}" type="pres">
      <dgm:prSet presAssocID="{E4D23657-D1E8-4B22-974B-8DC90813F51B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746139E-4627-4CCC-9299-5653D77ED24D}" type="pres">
      <dgm:prSet presAssocID="{E4D23657-D1E8-4B22-974B-8DC90813F51B}" presName="Triangle" presStyleLbl="alignNode1" presStyleIdx="1" presStyleCnt="9"/>
      <dgm:spPr/>
    </dgm:pt>
    <dgm:pt modelId="{780BC64D-2F67-498A-99F6-7EB28080D705}" type="pres">
      <dgm:prSet presAssocID="{529487B0-19AA-4AAC-8F83-CF2C113EB84D}" presName="sibTrans" presStyleCnt="0"/>
      <dgm:spPr/>
    </dgm:pt>
    <dgm:pt modelId="{68E230FA-2656-4C78-B827-58AFD214F445}" type="pres">
      <dgm:prSet presAssocID="{529487B0-19AA-4AAC-8F83-CF2C113EB84D}" presName="space" presStyleCnt="0"/>
      <dgm:spPr/>
    </dgm:pt>
    <dgm:pt modelId="{B07824BD-C1CB-4098-8E38-D3E1F721DF31}" type="pres">
      <dgm:prSet presAssocID="{EF034794-D109-40B6-8FA2-8971C3123AB6}" presName="composite" presStyleCnt="0"/>
      <dgm:spPr/>
    </dgm:pt>
    <dgm:pt modelId="{85769F8C-5820-4CB5-B01D-69A648973D8F}" type="pres">
      <dgm:prSet presAssocID="{EF034794-D109-40B6-8FA2-8971C3123AB6}" presName="LShape" presStyleLbl="alignNode1" presStyleIdx="2" presStyleCnt="9"/>
      <dgm:spPr/>
    </dgm:pt>
    <dgm:pt modelId="{18F7A15A-3ED1-4A32-B700-36B8D6BBE441}" type="pres">
      <dgm:prSet presAssocID="{EF034794-D109-40B6-8FA2-8971C3123AB6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F2BEFC-1674-4E8D-98FF-DE4432BB887C}" type="pres">
      <dgm:prSet presAssocID="{EF034794-D109-40B6-8FA2-8971C3123AB6}" presName="Triangle" presStyleLbl="alignNode1" presStyleIdx="3" presStyleCnt="9"/>
      <dgm:spPr/>
    </dgm:pt>
    <dgm:pt modelId="{E26373E0-D095-405B-9F4A-CC7FBB5BEBD2}" type="pres">
      <dgm:prSet presAssocID="{CDDFC891-FC62-4131-A642-2D94388BCCE2}" presName="sibTrans" presStyleCnt="0"/>
      <dgm:spPr/>
    </dgm:pt>
    <dgm:pt modelId="{8B10941C-73F0-477C-9F3D-EB0A4525ACBE}" type="pres">
      <dgm:prSet presAssocID="{CDDFC891-FC62-4131-A642-2D94388BCCE2}" presName="space" presStyleCnt="0"/>
      <dgm:spPr/>
    </dgm:pt>
    <dgm:pt modelId="{DF2F85E9-6BAE-40EA-8F18-DAFCA3EFFB69}" type="pres">
      <dgm:prSet presAssocID="{15E11DBD-E9B5-4BCF-A56C-7AAE26CE30DC}" presName="composite" presStyleCnt="0"/>
      <dgm:spPr/>
    </dgm:pt>
    <dgm:pt modelId="{A5E67CF4-39ED-4CC8-A27F-E45EA5D3AC44}" type="pres">
      <dgm:prSet presAssocID="{15E11DBD-E9B5-4BCF-A56C-7AAE26CE30DC}" presName="LShape" presStyleLbl="alignNode1" presStyleIdx="4" presStyleCnt="9"/>
      <dgm:spPr/>
    </dgm:pt>
    <dgm:pt modelId="{F0124EB5-2136-46F3-B2F4-41A5196C24A0}" type="pres">
      <dgm:prSet presAssocID="{15E11DBD-E9B5-4BCF-A56C-7AAE26CE30DC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5E82CFA-3F05-41CB-A66C-3A904CCE06CE}" type="pres">
      <dgm:prSet presAssocID="{15E11DBD-E9B5-4BCF-A56C-7AAE26CE30DC}" presName="Triangle" presStyleLbl="alignNode1" presStyleIdx="5" presStyleCnt="9"/>
      <dgm:spPr/>
    </dgm:pt>
    <dgm:pt modelId="{F5574CB1-AC1C-4773-A4A7-C4CE14EF6374}" type="pres">
      <dgm:prSet presAssocID="{329BDEDB-415B-4AB3-B964-E819D0C56DBB}" presName="sibTrans" presStyleCnt="0"/>
      <dgm:spPr/>
    </dgm:pt>
    <dgm:pt modelId="{14FCF07D-F999-4928-B62C-1135C3080FD1}" type="pres">
      <dgm:prSet presAssocID="{329BDEDB-415B-4AB3-B964-E819D0C56DBB}" presName="space" presStyleCnt="0"/>
      <dgm:spPr/>
    </dgm:pt>
    <dgm:pt modelId="{2489F161-D1CF-4A3D-8E95-6382395DC25B}" type="pres">
      <dgm:prSet presAssocID="{778AA374-0E17-4AEA-8EB6-0C342D57D8D8}" presName="composite" presStyleCnt="0"/>
      <dgm:spPr/>
    </dgm:pt>
    <dgm:pt modelId="{06EAFCDC-2041-4C37-BE64-7627BAA16382}" type="pres">
      <dgm:prSet presAssocID="{778AA374-0E17-4AEA-8EB6-0C342D57D8D8}" presName="LShape" presStyleLbl="alignNode1" presStyleIdx="6" presStyleCnt="9"/>
      <dgm:spPr/>
    </dgm:pt>
    <dgm:pt modelId="{AFC6068B-131B-444D-AF53-A5A2A6DC9AE7}" type="pres">
      <dgm:prSet presAssocID="{778AA374-0E17-4AEA-8EB6-0C342D57D8D8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62C0D9F-BF11-4D63-A28B-80FA21343A28}" type="pres">
      <dgm:prSet presAssocID="{778AA374-0E17-4AEA-8EB6-0C342D57D8D8}" presName="Triangle" presStyleLbl="alignNode1" presStyleIdx="7" presStyleCnt="9"/>
      <dgm:spPr/>
    </dgm:pt>
    <dgm:pt modelId="{F5EC4F6A-2B4F-420C-9BEA-A14EFB832731}" type="pres">
      <dgm:prSet presAssocID="{1A604594-E883-4DA9-8A2A-16DFACE8640A}" presName="sibTrans" presStyleCnt="0"/>
      <dgm:spPr/>
    </dgm:pt>
    <dgm:pt modelId="{41DC2B0B-BD37-48C1-BB85-7F75AC60BB5F}" type="pres">
      <dgm:prSet presAssocID="{1A604594-E883-4DA9-8A2A-16DFACE8640A}" presName="space" presStyleCnt="0"/>
      <dgm:spPr/>
    </dgm:pt>
    <dgm:pt modelId="{D2C6C114-9E17-4E64-9FCF-9C4365FE25B7}" type="pres">
      <dgm:prSet presAssocID="{05F1A7D0-6E45-49DA-80B3-7FF4B8783E58}" presName="composite" presStyleCnt="0"/>
      <dgm:spPr/>
    </dgm:pt>
    <dgm:pt modelId="{BA06DEFD-3E20-41CA-8CC7-585BE7A02A00}" type="pres">
      <dgm:prSet presAssocID="{05F1A7D0-6E45-49DA-80B3-7FF4B8783E58}" presName="LShape" presStyleLbl="alignNode1" presStyleIdx="8" presStyleCnt="9"/>
      <dgm:spPr/>
    </dgm:pt>
    <dgm:pt modelId="{D81336A4-814F-45EF-B582-2466B0D2E2A7}" type="pres">
      <dgm:prSet presAssocID="{05F1A7D0-6E45-49DA-80B3-7FF4B8783E58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316210D6-5E8B-443A-AC9D-90E1EE481CB1}" type="presOf" srcId="{05F1A7D0-6E45-49DA-80B3-7FF4B8783E58}" destId="{D81336A4-814F-45EF-B582-2466B0D2E2A7}" srcOrd="0" destOrd="0" presId="urn:microsoft.com/office/officeart/2009/3/layout/StepUpProcess"/>
    <dgm:cxn modelId="{6F55886F-2AC8-4F4F-B328-821CB3A2117B}" srcId="{41DDEAAE-DE55-45A3-A4F7-3874E0140D37}" destId="{778AA374-0E17-4AEA-8EB6-0C342D57D8D8}" srcOrd="3" destOrd="0" parTransId="{5E28F01D-9664-415C-A0CD-EBFDAB29426C}" sibTransId="{1A604594-E883-4DA9-8A2A-16DFACE8640A}"/>
    <dgm:cxn modelId="{80FF73C0-9BCD-436E-A85B-D6D7D322462C}" srcId="{41DDEAAE-DE55-45A3-A4F7-3874E0140D37}" destId="{EF034794-D109-40B6-8FA2-8971C3123AB6}" srcOrd="1" destOrd="0" parTransId="{64D09C75-3D44-4CEF-9459-5C91DB44A9EA}" sibTransId="{CDDFC891-FC62-4131-A642-2D94388BCCE2}"/>
    <dgm:cxn modelId="{69F3BE80-6E8A-4D1C-84E6-F4A630BF3FCE}" type="presOf" srcId="{E4D23657-D1E8-4B22-974B-8DC90813F51B}" destId="{80B372F1-8EF3-4532-ACC6-E65E1D63ACA2}" srcOrd="0" destOrd="0" presId="urn:microsoft.com/office/officeart/2009/3/layout/StepUpProcess"/>
    <dgm:cxn modelId="{9D1E76D4-4EA1-4E3F-8E0E-E18A73E88584}" type="presOf" srcId="{41DDEAAE-DE55-45A3-A4F7-3874E0140D37}" destId="{EB3CB291-E23A-4667-A32E-A640A76557A1}" srcOrd="0" destOrd="0" presId="urn:microsoft.com/office/officeart/2009/3/layout/StepUpProcess"/>
    <dgm:cxn modelId="{7C9C5071-65B7-4E5B-BF51-7338FFB56BE0}" type="presOf" srcId="{778AA374-0E17-4AEA-8EB6-0C342D57D8D8}" destId="{AFC6068B-131B-444D-AF53-A5A2A6DC9AE7}" srcOrd="0" destOrd="0" presId="urn:microsoft.com/office/officeart/2009/3/layout/StepUpProcess"/>
    <dgm:cxn modelId="{33A927E1-3C94-4A92-8DB3-42886008240C}" srcId="{41DDEAAE-DE55-45A3-A4F7-3874E0140D37}" destId="{05F1A7D0-6E45-49DA-80B3-7FF4B8783E58}" srcOrd="4" destOrd="0" parTransId="{3ECE110E-B07E-4F19-B2DF-3E42E99B2E8D}" sibTransId="{47B1D0F3-117D-4CE7-9037-3F5A4995054A}"/>
    <dgm:cxn modelId="{A085E777-5C14-42BD-B7D4-3DC7A3BB6ED1}" type="presOf" srcId="{EF034794-D109-40B6-8FA2-8971C3123AB6}" destId="{18F7A15A-3ED1-4A32-B700-36B8D6BBE441}" srcOrd="0" destOrd="0" presId="urn:microsoft.com/office/officeart/2009/3/layout/StepUpProcess"/>
    <dgm:cxn modelId="{10EA33C1-AEBA-459A-8245-8792ABA9B3E5}" type="presOf" srcId="{15E11DBD-E9B5-4BCF-A56C-7AAE26CE30DC}" destId="{F0124EB5-2136-46F3-B2F4-41A5196C24A0}" srcOrd="0" destOrd="0" presId="urn:microsoft.com/office/officeart/2009/3/layout/StepUpProcess"/>
    <dgm:cxn modelId="{5E0737F0-6DE4-4885-BC59-82E10D617E50}" srcId="{41DDEAAE-DE55-45A3-A4F7-3874E0140D37}" destId="{15E11DBD-E9B5-4BCF-A56C-7AAE26CE30DC}" srcOrd="2" destOrd="0" parTransId="{B7B43D5B-12E9-44B1-B818-4B50F6AD3C0A}" sibTransId="{329BDEDB-415B-4AB3-B964-E819D0C56DBB}"/>
    <dgm:cxn modelId="{99F95D8E-A851-4953-A3C5-9BF7753ED9FA}" srcId="{41DDEAAE-DE55-45A3-A4F7-3874E0140D37}" destId="{E4D23657-D1E8-4B22-974B-8DC90813F51B}" srcOrd="0" destOrd="0" parTransId="{89EF0911-2234-42D0-AEF3-7FADAFD12999}" sibTransId="{529487B0-19AA-4AAC-8F83-CF2C113EB84D}"/>
    <dgm:cxn modelId="{3F2B4AE2-D39B-4F38-92D4-109EEA833271}" type="presParOf" srcId="{EB3CB291-E23A-4667-A32E-A640A76557A1}" destId="{01035298-0CF7-4145-8EE2-24DBFEAF33BB}" srcOrd="0" destOrd="0" presId="urn:microsoft.com/office/officeart/2009/3/layout/StepUpProcess"/>
    <dgm:cxn modelId="{CA58C15F-1924-42E8-89D2-3FDDEC621BF2}" type="presParOf" srcId="{01035298-0CF7-4145-8EE2-24DBFEAF33BB}" destId="{21E1F518-1190-4883-914B-1FB66E6D3A63}" srcOrd="0" destOrd="0" presId="urn:microsoft.com/office/officeart/2009/3/layout/StepUpProcess"/>
    <dgm:cxn modelId="{1EC392A0-0259-4984-943F-82517894D3F1}" type="presParOf" srcId="{01035298-0CF7-4145-8EE2-24DBFEAF33BB}" destId="{80B372F1-8EF3-4532-ACC6-E65E1D63ACA2}" srcOrd="1" destOrd="0" presId="urn:microsoft.com/office/officeart/2009/3/layout/StepUpProcess"/>
    <dgm:cxn modelId="{280B57F0-E6D9-4669-9C4B-22997EE3B715}" type="presParOf" srcId="{01035298-0CF7-4145-8EE2-24DBFEAF33BB}" destId="{B746139E-4627-4CCC-9299-5653D77ED24D}" srcOrd="2" destOrd="0" presId="urn:microsoft.com/office/officeart/2009/3/layout/StepUpProcess"/>
    <dgm:cxn modelId="{695F015D-9E83-4769-B7A4-C1255B49EFF6}" type="presParOf" srcId="{EB3CB291-E23A-4667-A32E-A640A76557A1}" destId="{780BC64D-2F67-498A-99F6-7EB28080D705}" srcOrd="1" destOrd="0" presId="urn:microsoft.com/office/officeart/2009/3/layout/StepUpProcess"/>
    <dgm:cxn modelId="{36AA20E6-C247-4D59-8522-FAE698846F57}" type="presParOf" srcId="{780BC64D-2F67-498A-99F6-7EB28080D705}" destId="{68E230FA-2656-4C78-B827-58AFD214F445}" srcOrd="0" destOrd="0" presId="urn:microsoft.com/office/officeart/2009/3/layout/StepUpProcess"/>
    <dgm:cxn modelId="{8C52CFD2-A276-4D0B-985F-0847F09FD7B3}" type="presParOf" srcId="{EB3CB291-E23A-4667-A32E-A640A76557A1}" destId="{B07824BD-C1CB-4098-8E38-D3E1F721DF31}" srcOrd="2" destOrd="0" presId="urn:microsoft.com/office/officeart/2009/3/layout/StepUpProcess"/>
    <dgm:cxn modelId="{36114FF5-D47D-4B1A-8134-6A90763550C7}" type="presParOf" srcId="{B07824BD-C1CB-4098-8E38-D3E1F721DF31}" destId="{85769F8C-5820-4CB5-B01D-69A648973D8F}" srcOrd="0" destOrd="0" presId="urn:microsoft.com/office/officeart/2009/3/layout/StepUpProcess"/>
    <dgm:cxn modelId="{B58A7487-587D-4722-8625-78031CBE9FFD}" type="presParOf" srcId="{B07824BD-C1CB-4098-8E38-D3E1F721DF31}" destId="{18F7A15A-3ED1-4A32-B700-36B8D6BBE441}" srcOrd="1" destOrd="0" presId="urn:microsoft.com/office/officeart/2009/3/layout/StepUpProcess"/>
    <dgm:cxn modelId="{CA67EF5C-BFDA-440C-96A3-564E359CD209}" type="presParOf" srcId="{B07824BD-C1CB-4098-8E38-D3E1F721DF31}" destId="{F6F2BEFC-1674-4E8D-98FF-DE4432BB887C}" srcOrd="2" destOrd="0" presId="urn:microsoft.com/office/officeart/2009/3/layout/StepUpProcess"/>
    <dgm:cxn modelId="{03E95088-4BC9-4088-936B-C6149AD3D810}" type="presParOf" srcId="{EB3CB291-E23A-4667-A32E-A640A76557A1}" destId="{E26373E0-D095-405B-9F4A-CC7FBB5BEBD2}" srcOrd="3" destOrd="0" presId="urn:microsoft.com/office/officeart/2009/3/layout/StepUpProcess"/>
    <dgm:cxn modelId="{B75F84FA-BA50-4059-9DE7-97BDE9682233}" type="presParOf" srcId="{E26373E0-D095-405B-9F4A-CC7FBB5BEBD2}" destId="{8B10941C-73F0-477C-9F3D-EB0A4525ACBE}" srcOrd="0" destOrd="0" presId="urn:microsoft.com/office/officeart/2009/3/layout/StepUpProcess"/>
    <dgm:cxn modelId="{B9101DE2-EE4D-45A2-B47D-68EC57A92A08}" type="presParOf" srcId="{EB3CB291-E23A-4667-A32E-A640A76557A1}" destId="{DF2F85E9-6BAE-40EA-8F18-DAFCA3EFFB69}" srcOrd="4" destOrd="0" presId="urn:microsoft.com/office/officeart/2009/3/layout/StepUpProcess"/>
    <dgm:cxn modelId="{E8B79231-4EBB-4A16-AD98-B50C89ABE414}" type="presParOf" srcId="{DF2F85E9-6BAE-40EA-8F18-DAFCA3EFFB69}" destId="{A5E67CF4-39ED-4CC8-A27F-E45EA5D3AC44}" srcOrd="0" destOrd="0" presId="urn:microsoft.com/office/officeart/2009/3/layout/StepUpProcess"/>
    <dgm:cxn modelId="{6AA3FDC3-8BBB-4A78-9B7A-06846792C4A6}" type="presParOf" srcId="{DF2F85E9-6BAE-40EA-8F18-DAFCA3EFFB69}" destId="{F0124EB5-2136-46F3-B2F4-41A5196C24A0}" srcOrd="1" destOrd="0" presId="urn:microsoft.com/office/officeart/2009/3/layout/StepUpProcess"/>
    <dgm:cxn modelId="{23C8696A-FC1E-40DA-B91C-0AE9689A31C2}" type="presParOf" srcId="{DF2F85E9-6BAE-40EA-8F18-DAFCA3EFFB69}" destId="{D5E82CFA-3F05-41CB-A66C-3A904CCE06CE}" srcOrd="2" destOrd="0" presId="urn:microsoft.com/office/officeart/2009/3/layout/StepUpProcess"/>
    <dgm:cxn modelId="{C8D58ADC-8269-4AAC-8D2D-F42C3A06A618}" type="presParOf" srcId="{EB3CB291-E23A-4667-A32E-A640A76557A1}" destId="{F5574CB1-AC1C-4773-A4A7-C4CE14EF6374}" srcOrd="5" destOrd="0" presId="urn:microsoft.com/office/officeart/2009/3/layout/StepUpProcess"/>
    <dgm:cxn modelId="{168DC50D-26A4-457B-8814-852F85B6E5CB}" type="presParOf" srcId="{F5574CB1-AC1C-4773-A4A7-C4CE14EF6374}" destId="{14FCF07D-F999-4928-B62C-1135C3080FD1}" srcOrd="0" destOrd="0" presId="urn:microsoft.com/office/officeart/2009/3/layout/StepUpProcess"/>
    <dgm:cxn modelId="{DF7CFDAD-95DE-4F86-B861-2ACC3BA92B8C}" type="presParOf" srcId="{EB3CB291-E23A-4667-A32E-A640A76557A1}" destId="{2489F161-D1CF-4A3D-8E95-6382395DC25B}" srcOrd="6" destOrd="0" presId="urn:microsoft.com/office/officeart/2009/3/layout/StepUpProcess"/>
    <dgm:cxn modelId="{09097FFC-1F77-48A0-B3E7-478EB16C90A9}" type="presParOf" srcId="{2489F161-D1CF-4A3D-8E95-6382395DC25B}" destId="{06EAFCDC-2041-4C37-BE64-7627BAA16382}" srcOrd="0" destOrd="0" presId="urn:microsoft.com/office/officeart/2009/3/layout/StepUpProcess"/>
    <dgm:cxn modelId="{B7499E56-0E49-4FA3-A719-2718EC3997C5}" type="presParOf" srcId="{2489F161-D1CF-4A3D-8E95-6382395DC25B}" destId="{AFC6068B-131B-444D-AF53-A5A2A6DC9AE7}" srcOrd="1" destOrd="0" presId="urn:microsoft.com/office/officeart/2009/3/layout/StepUpProcess"/>
    <dgm:cxn modelId="{799A1ACC-C885-453C-95FC-F927CA2368C1}" type="presParOf" srcId="{2489F161-D1CF-4A3D-8E95-6382395DC25B}" destId="{F62C0D9F-BF11-4D63-A28B-80FA21343A28}" srcOrd="2" destOrd="0" presId="urn:microsoft.com/office/officeart/2009/3/layout/StepUpProcess"/>
    <dgm:cxn modelId="{7A3CFE89-5594-4512-A67A-83960E998CCF}" type="presParOf" srcId="{EB3CB291-E23A-4667-A32E-A640A76557A1}" destId="{F5EC4F6A-2B4F-420C-9BEA-A14EFB832731}" srcOrd="7" destOrd="0" presId="urn:microsoft.com/office/officeart/2009/3/layout/StepUpProcess"/>
    <dgm:cxn modelId="{0201BAE0-E967-4D52-8D54-E5F7B3CD13B7}" type="presParOf" srcId="{F5EC4F6A-2B4F-420C-9BEA-A14EFB832731}" destId="{41DC2B0B-BD37-48C1-BB85-7F75AC60BB5F}" srcOrd="0" destOrd="0" presId="urn:microsoft.com/office/officeart/2009/3/layout/StepUpProcess"/>
    <dgm:cxn modelId="{9F7AAB54-C9DD-4295-A5E4-AC574B10B627}" type="presParOf" srcId="{EB3CB291-E23A-4667-A32E-A640A76557A1}" destId="{D2C6C114-9E17-4E64-9FCF-9C4365FE25B7}" srcOrd="8" destOrd="0" presId="urn:microsoft.com/office/officeart/2009/3/layout/StepUpProcess"/>
    <dgm:cxn modelId="{220770BE-79F1-443A-AB93-9796369ED02C}" type="presParOf" srcId="{D2C6C114-9E17-4E64-9FCF-9C4365FE25B7}" destId="{BA06DEFD-3E20-41CA-8CC7-585BE7A02A00}" srcOrd="0" destOrd="0" presId="urn:microsoft.com/office/officeart/2009/3/layout/StepUpProcess"/>
    <dgm:cxn modelId="{138EFC44-9477-4FB1-91A3-A9D71861012A}" type="presParOf" srcId="{D2C6C114-9E17-4E64-9FCF-9C4365FE25B7}" destId="{D81336A4-814F-45EF-B582-2466B0D2E2A7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E1F518-1190-4883-914B-1FB66E6D3A63}">
      <dsp:nvSpPr>
        <dsp:cNvPr id="0" name=""/>
        <dsp:cNvSpPr/>
      </dsp:nvSpPr>
      <dsp:spPr>
        <a:xfrm rot="5400000">
          <a:off x="200129" y="1484004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B372F1-8EF3-4532-ACC6-E65E1D63ACA2}">
      <dsp:nvSpPr>
        <dsp:cNvPr id="0" name=""/>
        <dsp:cNvSpPr/>
      </dsp:nvSpPr>
      <dsp:spPr>
        <a:xfrm>
          <a:off x="171931" y="2404631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1</a:t>
          </a:r>
          <a:r>
            <a:rPr lang="zh-TW" altLang="zh-TW" sz="1900" kern="1200" dirty="0"/>
            <a:t>學習編程</a:t>
          </a:r>
          <a:r>
            <a:rPr lang="zh-TW" altLang="en-US" sz="1900" kern="1200" dirty="0"/>
            <a:t>、</a:t>
          </a:r>
          <a:r>
            <a:rPr lang="zh-TW" altLang="zh-TW" sz="1900" kern="1200" dirty="0"/>
            <a:t>斜率</a:t>
          </a: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</a:p>
      </dsp:txBody>
      <dsp:txXfrm>
        <a:off x="171931" y="2404631"/>
        <a:ext cx="1560201" cy="1367608"/>
      </dsp:txXfrm>
    </dsp:sp>
    <dsp:sp modelId="{B746139E-4627-4CCC-9299-5653D77ED24D}">
      <dsp:nvSpPr>
        <dsp:cNvPr id="0" name=""/>
        <dsp:cNvSpPr/>
      </dsp:nvSpPr>
      <dsp:spPr>
        <a:xfrm>
          <a:off x="1437755" y="1761051"/>
          <a:ext cx="294377" cy="294377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769F8C-5820-4CB5-B01D-69A648973D8F}">
      <dsp:nvSpPr>
        <dsp:cNvPr id="0" name=""/>
        <dsp:cNvSpPr/>
      </dsp:nvSpPr>
      <dsp:spPr>
        <a:xfrm rot="5400000">
          <a:off x="2255287" y="1415651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F7A15A-3ED1-4A32-B700-36B8D6BBE441}">
      <dsp:nvSpPr>
        <dsp:cNvPr id="0" name=""/>
        <dsp:cNvSpPr/>
      </dsp:nvSpPr>
      <dsp:spPr>
        <a:xfrm>
          <a:off x="2081923" y="193200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2</a:t>
          </a:r>
          <a:r>
            <a:rPr lang="zh-TW" altLang="zh-TW" sz="1900" kern="1200" dirty="0"/>
            <a:t>爬坡測試</a:t>
          </a: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900" kern="1200" dirty="0"/>
            <a:t> </a:t>
          </a:r>
          <a:endParaRPr lang="zh-TW" altLang="en-US" sz="19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2081923" y="1932002"/>
        <a:ext cx="1560201" cy="1367608"/>
      </dsp:txXfrm>
    </dsp:sp>
    <dsp:sp modelId="{F6F2BEFC-1674-4E8D-98FF-DE4432BB887C}">
      <dsp:nvSpPr>
        <dsp:cNvPr id="0" name=""/>
        <dsp:cNvSpPr/>
      </dsp:nvSpPr>
      <dsp:spPr>
        <a:xfrm>
          <a:off x="3347747" y="1288421"/>
          <a:ext cx="294377" cy="294377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E67CF4-39ED-4CC8-A27F-E45EA5D3AC44}">
      <dsp:nvSpPr>
        <dsp:cNvPr id="0" name=""/>
        <dsp:cNvSpPr/>
      </dsp:nvSpPr>
      <dsp:spPr>
        <a:xfrm rot="5400000">
          <a:off x="4165279" y="94302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124EB5-2136-46F3-B2F4-41A5196C24A0}">
      <dsp:nvSpPr>
        <dsp:cNvPr id="0" name=""/>
        <dsp:cNvSpPr/>
      </dsp:nvSpPr>
      <dsp:spPr>
        <a:xfrm>
          <a:off x="3991914" y="1459372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3</a:t>
          </a: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電動鋸台</a:t>
          </a:r>
          <a:r>
            <a:rPr lang="zh-TW" altLang="zh-TW" sz="1900" kern="1200" dirty="0"/>
            <a:t>運用</a:t>
          </a: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900" kern="1200" dirty="0"/>
            <a:t> </a:t>
          </a:r>
          <a:endParaRPr lang="zh-TW" altLang="en-US" sz="19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3991914" y="1459372"/>
        <a:ext cx="1560201" cy="1367608"/>
      </dsp:txXfrm>
    </dsp:sp>
    <dsp:sp modelId="{D5E82CFA-3F05-41CB-A66C-3A904CCE06CE}">
      <dsp:nvSpPr>
        <dsp:cNvPr id="0" name=""/>
        <dsp:cNvSpPr/>
      </dsp:nvSpPr>
      <dsp:spPr>
        <a:xfrm>
          <a:off x="5257739" y="815792"/>
          <a:ext cx="294377" cy="294377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EAFCDC-2041-4C37-BE64-7627BAA16382}">
      <dsp:nvSpPr>
        <dsp:cNvPr id="0" name=""/>
        <dsp:cNvSpPr/>
      </dsp:nvSpPr>
      <dsp:spPr>
        <a:xfrm rot="5400000">
          <a:off x="6075271" y="470392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C6068B-131B-444D-AF53-A5A2A6DC9AE7}">
      <dsp:nvSpPr>
        <dsp:cNvPr id="0" name=""/>
        <dsp:cNvSpPr/>
      </dsp:nvSpPr>
      <dsp:spPr>
        <a:xfrm>
          <a:off x="5901906" y="986743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 </a:t>
          </a:r>
          <a:r>
            <a:rPr lang="en-US" altLang="zh-TW" sz="1900" kern="1200" noProof="0">
              <a:latin typeface="微軟正黑體" panose="020B0604030504040204" pitchFamily="34" charset="-120"/>
              <a:ea typeface="微軟正黑體" panose="020B0604030504040204" pitchFamily="34" charset="-120"/>
            </a:rPr>
            <a:t>4</a:t>
          </a:r>
          <a:r>
            <a:rPr lang="zh-TW" altLang="zh-TW" sz="1900" kern="1200"/>
            <a:t>製作</a:t>
          </a:r>
          <a:r>
            <a:rPr lang="zh-TW" altLang="zh-TW" sz="1900" kern="1200" dirty="0"/>
            <a:t>支撐</a:t>
          </a:r>
          <a:endParaRPr lang="zh-TW" altLang="en-US" sz="19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  <a:p>
          <a:pPr lvl="0" algn="l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/>
          </a:r>
          <a:b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</a:br>
          <a:r>
            <a:rPr lang="en-US" altLang="zh-TW" sz="1900" kern="1200" dirty="0"/>
            <a:t> </a:t>
          </a:r>
          <a:endParaRPr lang="zh-TW" altLang="en-US" sz="19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5901906" y="986743"/>
        <a:ext cx="1560201" cy="1367608"/>
      </dsp:txXfrm>
    </dsp:sp>
    <dsp:sp modelId="{F62C0D9F-BF11-4D63-A28B-80FA21343A28}">
      <dsp:nvSpPr>
        <dsp:cNvPr id="0" name=""/>
        <dsp:cNvSpPr/>
      </dsp:nvSpPr>
      <dsp:spPr>
        <a:xfrm>
          <a:off x="7167730" y="343163"/>
          <a:ext cx="294377" cy="294377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06DEFD-3E20-41CA-8CC7-585BE7A02A00}">
      <dsp:nvSpPr>
        <dsp:cNvPr id="0" name=""/>
        <dsp:cNvSpPr/>
      </dsp:nvSpPr>
      <dsp:spPr>
        <a:xfrm rot="5400000">
          <a:off x="7985263" y="-2236"/>
          <a:ext cx="1038577" cy="172817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1336A4-814F-45EF-B582-2466B0D2E2A7}">
      <dsp:nvSpPr>
        <dsp:cNvPr id="0" name=""/>
        <dsp:cNvSpPr/>
      </dsp:nvSpPr>
      <dsp:spPr>
        <a:xfrm>
          <a:off x="7811898" y="514114"/>
          <a:ext cx="1560201" cy="13676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rtlCol="0" anchor="t" anchorCtr="0">
          <a:noAutofit/>
        </a:bodyPr>
        <a:lstStyle/>
        <a:p>
          <a:pPr lvl="0" algn="l" defTabSz="844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 </a:t>
          </a:r>
          <a:r>
            <a:rPr lang="en-US" altLang="zh-TW" sz="1900" kern="1200" noProof="0" dirty="0">
              <a:latin typeface="微軟正黑體" panose="020B0604030504040204" pitchFamily="34" charset="-120"/>
              <a:ea typeface="微軟正黑體" panose="020B0604030504040204" pitchFamily="34" charset="-120"/>
            </a:rPr>
            <a:t>5</a:t>
          </a:r>
          <a:r>
            <a:rPr lang="zh-TW" altLang="zh-TW" sz="1900" kern="1200" dirty="0">
              <a:solidFill>
                <a:schemeClr val="tx1"/>
              </a:solidFill>
            </a:rPr>
            <a:t>模型設計</a:t>
          </a:r>
          <a:r>
            <a:rPr lang="zh-TW" altLang="en-US" sz="1900" kern="1200" dirty="0">
              <a:solidFill>
                <a:schemeClr val="tx1"/>
              </a:solidFill>
            </a:rPr>
            <a:t>及 製作</a:t>
          </a:r>
          <a:endParaRPr lang="zh-TW" altLang="en-US" sz="1900" kern="1200" noProof="0" dirty="0">
            <a:latin typeface="微軟正黑體" panose="020B0604030504040204" pitchFamily="34" charset="-120"/>
            <a:ea typeface="微軟正黑體" panose="020B0604030504040204" pitchFamily="34" charset="-120"/>
          </a:endParaRPr>
        </a:p>
      </dsp:txBody>
      <dsp:txXfrm>
        <a:off x="7811898" y="514114"/>
        <a:ext cx="1560201" cy="13676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3" name="日期預留位置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C980B1D6-D471-4693-A2B1-54A9A6291C86}" type="datetime2">
              <a:rPr lang="zh-TW" altLang="en-US" smtClean="0">
                <a:latin typeface="+mn-ea"/>
              </a:rPr>
              <a:t>2022年6月27日</a:t>
            </a:fld>
            <a:endParaRPr lang="zh-TW" altLang="en-US" dirty="0">
              <a:latin typeface="+mn-ea"/>
            </a:endParaRPr>
          </a:p>
        </p:txBody>
      </p:sp>
      <p:sp>
        <p:nvSpPr>
          <p:cNvPr id="4" name="頁尾預留位置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TW" altLang="en-US" dirty="0">
              <a:latin typeface="+mn-ea"/>
            </a:endParaRPr>
          </a:p>
        </p:txBody>
      </p:sp>
      <p:sp>
        <p:nvSpPr>
          <p:cNvPr id="5" name="投影片編號預留位置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en-US" altLang="zh-TW" smtClean="0">
                <a:latin typeface="+mn-ea"/>
              </a:rPr>
              <a:t>‹#›</a:t>
            </a:fld>
            <a:endParaRPr lang="zh-TW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預留位置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3" name="日期預留位置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EA027A95-8984-4ED1-931A-6EE29F557E13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4" name="投影片影像預留位置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TW" altLang="en-US" dirty="0"/>
          </a:p>
        </p:txBody>
      </p:sp>
      <p:sp>
        <p:nvSpPr>
          <p:cNvPr id="5" name="備忘稿預留位置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TW" altLang="en-US" dirty="0"/>
              <a:t>按一下以編輯母片文字樣式</a:t>
            </a:r>
          </a:p>
          <a:p>
            <a:pPr lvl="1" rtl="0"/>
            <a:r>
              <a:rPr lang="zh-TW" altLang="en-US" dirty="0"/>
              <a:t>第二層</a:t>
            </a:r>
          </a:p>
          <a:p>
            <a:pPr lvl="2" rtl="0"/>
            <a:r>
              <a:rPr lang="zh-TW" altLang="en-US" dirty="0"/>
              <a:t>第三層</a:t>
            </a:r>
          </a:p>
          <a:p>
            <a:pPr lvl="3" rtl="0"/>
            <a:r>
              <a:rPr lang="zh-TW" altLang="en-US" dirty="0"/>
              <a:t>第四層</a:t>
            </a:r>
          </a:p>
          <a:p>
            <a:pPr lvl="4" rtl="0"/>
            <a:r>
              <a:rPr lang="zh-TW" altLang="en-US" dirty="0"/>
              <a:t>第五層</a:t>
            </a:r>
          </a:p>
        </p:txBody>
      </p:sp>
      <p:sp>
        <p:nvSpPr>
          <p:cNvPr id="6" name="頁尾預留位置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ea"/>
                <a:ea typeface="+mn-ea"/>
              </a:defRPr>
            </a:lvl1pPr>
          </a:lstStyle>
          <a:p>
            <a:endParaRPr lang="zh-TW" altLang="en-US" dirty="0"/>
          </a:p>
        </p:txBody>
      </p:sp>
      <p:sp>
        <p:nvSpPr>
          <p:cNvPr id="7" name="投影片編號預留位置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+mn-ea"/>
                <a:ea typeface="+mn-ea"/>
              </a:defRPr>
            </a:lvl1pPr>
          </a:lstStyle>
          <a:p>
            <a:fld id="{5534C2EF-8A97-4DAF-B099-E567883644D6}" type="slidenum">
              <a:rPr lang="en-US" altLang="zh-TW" smtClean="0"/>
              <a:pPr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ea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+mn-ea"/>
              <a:ea typeface="+mn-ea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1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977836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en-US" altLang="zh-TW" smtClean="0"/>
              <a:t>8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456040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9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023837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" name="投影片編號預留位置 3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rtlCol="0"/>
          <a:lstStyle/>
          <a:p>
            <a:pPr algn="r" rtl="0"/>
            <a:fld id="{935E2820-AFE1-45FA-949E-17BDB534E1DC}" type="slidenum">
              <a:rPr lang="en-US" smtClean="0">
                <a:latin typeface="微軟正黑體" panose="020B0604030504040204" pitchFamily="34" charset="-120"/>
                <a:ea typeface="微軟正黑體" panose="020B0604030504040204" pitchFamily="34" charset="-120"/>
              </a:rPr>
              <a:pPr algn="r" rtl="0"/>
              <a:t>10</a:t>
            </a:fld>
            <a:endParaRPr lang="en-US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87270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/>
              <a:t>按一下以編輯母片子標題樣式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363-82BD-4D78-ABE1-1BB16BCDD718}" type="datetimeFigureOut">
              <a:rPr lang="zh-HK" altLang="en-US" smtClean="0"/>
              <a:t>27/6/2022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CA8-0F58-4FE8-B22A-C36846B72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0777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DA580-7684-4325-91FA-84060BADCAFA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299427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4434E-16C8-4491-BCB9-51326E89E6D7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844581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含標題的兩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手繪多邊形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7" name="文字預留位置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  <p:sp>
        <p:nvSpPr>
          <p:cNvPr id="18" name="手繪多邊形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9" name="圖片預留位置 18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文字預留位置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zh-TW" altLang="en-US"/>
              <a:t>編輯母片文字樣式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五張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圖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8" name="手繪多邊形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9" name="圖片預留位置 8" descr="要新增影像的空白預留位置。按一下預留位置，然後選取您要新增的影像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0" name="手繪多邊形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1" name="圖片預留位置 10" descr="要新增影像的空白預留位置。按一下預留位置，然後選取您要新增的影像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2" name="手繪多邊形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3" name="圖片預留位置 12" descr="要新增影像的空白預留位置。按一下預留位置，然後選取您要新增的影像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14" name="手繪多邊形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15" name="圖片預留位置 14" descr="要新增影像的空白預留位置。按一下預留位置，然後選取您要新增的影像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  <p:sp>
        <p:nvSpPr>
          <p:cNvPr id="20" name="手繪多邊形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zh-TW" altLang="en-US" dirty="0"/>
          </a:p>
        </p:txBody>
      </p:sp>
      <p:sp>
        <p:nvSpPr>
          <p:cNvPr id="21" name="圖片預留位置 20" descr="要新增影像的空白預留位置。按一下預留位置，然後選取您要新增的影像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zh-TW" altLang="en-US"/>
              <a:t>按一下圖示以新增圖片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A3791-20D3-465F-9D37-A24388DA7900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noProof="0" smtClean="0"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8090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F3A363-82BD-4D78-ABE1-1BB16BCDD718}" type="datetimeFigureOut">
              <a:rPr lang="zh-HK" altLang="en-US" smtClean="0"/>
              <a:t>27/6/2022</a:t>
            </a:fld>
            <a:endParaRPr lang="zh-HK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HK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F0CA8-0F58-4FE8-B22A-C36846B72005}" type="slidenum">
              <a:rPr lang="zh-HK" altLang="en-US" smtClean="0"/>
              <a:t>‹#›</a:t>
            </a:fld>
            <a:endParaRPr lang="zh-HK" altLang="en-US"/>
          </a:p>
        </p:txBody>
      </p:sp>
    </p:spTree>
    <p:extLst>
      <p:ext uri="{BB962C8B-B14F-4D97-AF65-F5344CB8AC3E}">
        <p14:creationId xmlns:p14="http://schemas.microsoft.com/office/powerpoint/2010/main" val="3332701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38893D-8C29-44BD-A3B2-9EB053370F25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613475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B2F671-CB56-482C-A874-6DD0D30B0AD9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6853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615FAB-A8F2-4CD7-9B7C-B3A6E3F400B6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1133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49FEC1-D4F1-4EFD-9D6B-F727A22DB7DC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51028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5AF0BB-8303-4DE7-B128-896C5E841516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34027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46F13A-9C43-4FED-B8D2-D4D3E35C462C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zh-TW" altLang="en-US"/>
              <a:t>新增頁尾</a:t>
            </a:r>
            <a:endParaRPr lang="zh-TW" alt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289D71E3-7D81-4C24-B9D8-6B108755C64C}" type="slidenum">
              <a:rPr lang="en-US" altLang="zh-TW" smtClean="0"/>
              <a:t>‹#›</a:t>
            </a:fld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13194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artisticCutout/>
                    </a14:imgEffect>
                  </a14:imgLayer>
                </a14:imgProps>
              </a:ext>
            </a:extLst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38893D-8C29-44BD-A3B2-9EB053370F25}" type="datetime2">
              <a:rPr lang="zh-TW" altLang="en-US" smtClean="0"/>
              <a:pPr/>
              <a:t>2022年6月27日</a:t>
            </a:fld>
            <a:endParaRPr lang="zh-TW" alt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zh-TW" altLang="en-US" noProof="0"/>
              <a:t>新增頁尾</a:t>
            </a:r>
            <a:endParaRPr lang="zh-TW" altLang="en-US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9D71E3-7D81-4C24-B9D8-6B108755C64C}" type="slidenum">
              <a:rPr lang="en-US" altLang="zh-TW" noProof="0" smtClean="0"/>
              <a:pPr/>
              <a:t>‹#›</a:t>
            </a:fld>
            <a:endParaRPr lang="zh-TW" altLang="en-US" noProof="0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xmlns="" id="{37AC09EA-397A-4B09-81AF-9BFFD0D8A60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321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60" r:id="rId12"/>
    <p:sldLayoutId id="2147483661" r:id="rId13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algn="ctr"/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>2021-2022    </a:t>
            </a: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全方位學習週</a:t>
            </a:r>
            <a: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  <a:t/>
            </a:r>
            <a:br>
              <a:rPr lang="en-US" altLang="zh-TW" dirty="0">
                <a:latin typeface="Arial" panose="020B0604020202020204" pitchFamily="34" charset="0"/>
                <a:sym typeface="Arial" panose="020B0604020202020204" pitchFamily="34" charset="0"/>
              </a:rPr>
            </a:br>
            <a:r>
              <a:rPr lang="zh-TW" altLang="en-US" dirty="0">
                <a:latin typeface="Arial" panose="020B0604020202020204" pitchFamily="34" charset="0"/>
                <a:sym typeface="Arial" panose="020B0604020202020204" pitchFamily="34" charset="0"/>
              </a:rPr>
              <a:t>三年級 </a:t>
            </a:r>
            <a:endParaRPr lang="zh-TW" altLang="en-US" dirty="0">
              <a:latin typeface="Arial" panose="020B0604020202020204" pitchFamily="34" charset="0"/>
              <a:ea typeface="細明體" panose="02020509000000000000" pitchFamily="49" charset="-120"/>
              <a:sym typeface="Arial" panose="020B0604020202020204" pitchFamily="34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919536" y="3717032"/>
            <a:ext cx="7086600" cy="914400"/>
          </a:xfrm>
        </p:spPr>
        <p:txBody>
          <a:bodyPr rtlCol="0">
            <a:normAutofit/>
          </a:bodyPr>
          <a:lstStyle/>
          <a:p>
            <a:r>
              <a:rPr lang="zh-TW" altLang="en-US" sz="4800" dirty="0">
                <a:latin typeface="方正粗圓" panose="03000509000000000000" pitchFamily="65" charset="-120"/>
                <a:ea typeface="方正粗圓" panose="03000509000000000000" pitchFamily="65" charset="-120"/>
                <a:sym typeface="Arial" panose="020B0604020202020204" pitchFamily="34" charset="0"/>
              </a:rPr>
              <a:t>主題：</a:t>
            </a:r>
            <a:r>
              <a:rPr lang="zh-TW" altLang="zh-TW" sz="4800" dirty="0"/>
              <a:t>「琛」上行</a:t>
            </a:r>
            <a:endParaRPr lang="zh-TW" altLang="en-US" sz="4800" dirty="0">
              <a:latin typeface="方正粗圓" panose="03000509000000000000" pitchFamily="65" charset="-120"/>
              <a:ea typeface="方正粗圓" panose="03000509000000000000" pitchFamily="65" charset="-120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 altLang="en-US" dirty="0">
                <a:sym typeface="Salesforce Sans"/>
              </a:rPr>
              <a:t>所以，我們將有一連串的活動</a:t>
            </a:r>
          </a:p>
        </p:txBody>
      </p:sp>
      <p:graphicFrame>
        <p:nvGraphicFramePr>
          <p:cNvPr id="15" name="內容預留位置 14" descr="顯示 5 個升冪步驟的階梯狀流程圖" title="SmartArt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1015688"/>
              </p:ext>
            </p:extLst>
          </p:nvPr>
        </p:nvGraphicFramePr>
        <p:xfrm>
          <a:off x="2208213" y="1600200"/>
          <a:ext cx="9372600" cy="411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09082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字方塊 12">
            <a:extLst>
              <a:ext uri="{FF2B5EF4-FFF2-40B4-BE49-F238E27FC236}">
                <a16:creationId xmlns:a16="http://schemas.microsoft.com/office/drawing/2014/main" xmlns="" id="{3064E42F-854C-4FD7-8448-8B09129EBB42}"/>
              </a:ext>
            </a:extLst>
          </p:cNvPr>
          <p:cNvSpPr txBox="1"/>
          <p:nvPr/>
        </p:nvSpPr>
        <p:spPr>
          <a:xfrm>
            <a:off x="191344" y="175346"/>
            <a:ext cx="24482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dirty="0">
                <a:solidFill>
                  <a:srgbClr val="FF0000"/>
                </a:solidFill>
              </a:rPr>
              <a:t>三天的任務： </a:t>
            </a:r>
            <a:endParaRPr lang="zh-HK" altLang="en-US" sz="2800" dirty="0">
              <a:solidFill>
                <a:srgbClr val="FF0000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155350"/>
              </p:ext>
            </p:extLst>
          </p:nvPr>
        </p:nvGraphicFramePr>
        <p:xfrm>
          <a:off x="2639616" y="332656"/>
          <a:ext cx="7344817" cy="6525343"/>
        </p:xfrm>
        <a:graphic>
          <a:graphicData uri="http://schemas.openxmlformats.org/drawingml/2006/table">
            <a:tbl>
              <a:tblPr firstRow="1" firstCol="1" bandRow="1"/>
              <a:tblGrid>
                <a:gridCol w="176528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452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867163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716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38384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時間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28-6-2022(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二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29-6-2022(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三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30-6-2022(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四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00-08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預備課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151532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08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15-09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導入活動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認識</a:t>
                      </a:r>
                      <a:r>
                        <a:rPr lang="en-US" sz="1200" kern="100" dirty="0" err="1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ozobot</a:t>
                      </a:r>
                      <a:endParaRPr lang="zh-TW" sz="1200" kern="100" dirty="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學習編程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模型設計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整理及測試模型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83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禮堂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40-09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7676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09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55-11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學習斜率</a:t>
                      </a:r>
                    </a:p>
                    <a:p>
                      <a:pPr marL="342900" lvl="0" indent="-342900" algn="l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爬坡測試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製作模型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整理及測試模型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83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禮堂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767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20-11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小息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76768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11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35-13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：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00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(1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小時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25</a:t>
                      </a: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分鐘</a:t>
                      </a:r>
                      <a:r>
                        <a:rPr lang="en-US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)</a:t>
                      </a:r>
                      <a:endParaRPr lang="zh-TW" sz="1200" kern="100">
                        <a:effectLst/>
                        <a:latin typeface="Calibri" panose="020F0502020204030204" pitchFamily="34" charset="0"/>
                        <a:ea typeface="新細明體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工具運用</a:t>
                      </a:r>
                    </a:p>
                    <a:p>
                      <a:pPr marL="342900" lvl="0" indent="-342900">
                        <a:spcAft>
                          <a:spcPts val="0"/>
                        </a:spcAft>
                        <a:buFont typeface="+mj-lt"/>
                        <a:buAutoNum type="arabicPeriod"/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製作支撐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製作模型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評估分享活動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83844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課室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1200" kern="100" dirty="0">
                          <a:effectLst/>
                          <a:latin typeface="Calibri" panose="020F0502020204030204" pitchFamily="34" charset="0"/>
                          <a:ea typeface="新細明體" panose="02020500000000000000" pitchFamily="18" charset="-120"/>
                          <a:cs typeface="Times New Roman" panose="02020603050405020304" pitchFamily="18" charset="0"/>
                        </a:rPr>
                        <a:t>禮堂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081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838200" y="1419982"/>
            <a:ext cx="10515600" cy="811287"/>
          </a:xfrm>
        </p:spPr>
        <p:txBody>
          <a:bodyPr/>
          <a:lstStyle/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你們知道世界最高山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是哪座山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峰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</a:p>
          <a:p>
            <a:endParaRPr lang="zh-TW" altLang="en-US" dirty="0"/>
          </a:p>
        </p:txBody>
      </p:sp>
      <p:sp>
        <p:nvSpPr>
          <p:cNvPr id="4" name="標題 1"/>
          <p:cNvSpPr txBox="1">
            <a:spLocks/>
          </p:cNvSpPr>
          <p:nvPr/>
        </p:nvSpPr>
        <p:spPr>
          <a:xfrm>
            <a:off x="0" y="0"/>
            <a:ext cx="12192000" cy="121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情景</a:t>
            </a:r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840589" y="2226580"/>
            <a:ext cx="10515600" cy="8112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世界最高山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是</a:t>
            </a:r>
            <a:r>
              <a:rPr lang="zh-HK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珠穆朗瑪峰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，高海拔約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8850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米。</a:t>
            </a:r>
            <a:endParaRPr lang="zh-HK" altLang="zh-TW" dirty="0"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pic>
        <p:nvPicPr>
          <p:cNvPr id="7" name="Picture 2" descr="關於珠穆朗瑪峰，你所不知道的9個冷門故事- 每日頭條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376" y="4058295"/>
            <a:ext cx="4098957" cy="27276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聖母峰還在長高「轉大人」 紐時：中、尼泊爾關係也創新高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9896" y="2977858"/>
            <a:ext cx="6360095" cy="3808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2218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023443" y="1215529"/>
            <a:ext cx="10905205" cy="18002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有一隊攀山隊正準備攀登這座世界最高山</a:t>
            </a:r>
            <a:r>
              <a:rPr lang="zh-HK" altLang="zh-TW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峰</a:t>
            </a:r>
            <a:r>
              <a:rPr lang="en-US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----</a:t>
            </a:r>
            <a:r>
              <a:rPr lang="zh-HK" altLang="zh-TW" sz="3200" b="1" dirty="0">
                <a:latin typeface="標楷體" panose="03000509000000000000" pitchFamily="65" charset="-120"/>
                <a:ea typeface="標楷體" panose="03000509000000000000" pitchFamily="65" charset="-120"/>
              </a:rPr>
              <a:t>珠穆朗瑪峰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，計劃攀上頂峯，攀山者需要帶備不少裝備及物資登山。</a:t>
            </a:r>
            <a:endParaRPr lang="en-US" altLang="zh-HK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028" name="Picture 4" descr="西北旅遊網- 尼泊爾喜馬拉雅山聖母峰珠峰登山健行17天-EB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017" y="3465884"/>
            <a:ext cx="8933966" cy="3392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12192000" cy="121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情景</a:t>
            </a:r>
          </a:p>
        </p:txBody>
      </p:sp>
    </p:spTree>
    <p:extLst>
      <p:ext uri="{BB962C8B-B14F-4D97-AF65-F5344CB8AC3E}">
        <p14:creationId xmlns:p14="http://schemas.microsoft.com/office/powerpoint/2010/main" val="3190076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416" y="1484783"/>
            <a:ext cx="10515600" cy="1337189"/>
          </a:xfrm>
        </p:spPr>
        <p:txBody>
          <a:bodyPr>
            <a:noAutofit/>
          </a:bodyPr>
          <a:lstStyle/>
          <a:p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攀山者需要帶備不少裝備，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他們自己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背負部份物資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，也會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僱用尼泊爾</a:t>
            </a:r>
            <a:r>
              <a:rPr lang="zh-TW" altLang="en-US" sz="3200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嚮導，背負</a:t>
            </a:r>
            <a:r>
              <a:rPr lang="zh-TW" altLang="en-US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>幾十公斤裝備上山。</a:t>
            </a:r>
            <a: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  <a:t/>
            </a:r>
            <a:br>
              <a:rPr lang="en-US" altLang="zh-HK" sz="3200" dirty="0">
                <a:latin typeface="標楷體" panose="03000509000000000000" pitchFamily="65" charset="-120"/>
                <a:ea typeface="標楷體" panose="03000509000000000000" pitchFamily="65" charset="-120"/>
              </a:rPr>
            </a:br>
            <a:endParaRPr lang="zh-TW" altLang="en-US" sz="32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" name="Picture 2" descr="Teenagers working as porters carry heavy loads up to Everest Base Ca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1984" y="2821973"/>
            <a:ext cx="6096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登山者在珠峰山脊排隊等候登頂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352" y="3429000"/>
            <a:ext cx="5459299" cy="3070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標題 1"/>
          <p:cNvSpPr txBox="1">
            <a:spLocks/>
          </p:cNvSpPr>
          <p:nvPr/>
        </p:nvSpPr>
        <p:spPr>
          <a:xfrm>
            <a:off x="0" y="0"/>
            <a:ext cx="12192000" cy="121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情景</a:t>
            </a:r>
          </a:p>
        </p:txBody>
      </p:sp>
    </p:spTree>
    <p:extLst>
      <p:ext uri="{BB962C8B-B14F-4D97-AF65-F5344CB8AC3E}">
        <p14:creationId xmlns:p14="http://schemas.microsoft.com/office/powerpoint/2010/main" val="209650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29127" y="1455365"/>
            <a:ext cx="11305256" cy="1325563"/>
          </a:xfrm>
        </p:spPr>
        <p:txBody>
          <a:bodyPr/>
          <a:lstStyle/>
          <a:p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除了僱用</a:t>
            </a:r>
            <a:r>
              <a:rPr lang="zh-TW" altLang="en-US" sz="4400" dirty="0">
                <a:latin typeface="標楷體" panose="03000509000000000000" pitchFamily="65" charset="-120"/>
                <a:ea typeface="標楷體" panose="03000509000000000000" pitchFamily="65" charset="-120"/>
              </a:rPr>
              <a:t>尼泊爾嚮導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，你們</a:t>
            </a:r>
            <a:r>
              <a:rPr lang="zh-TW" altLang="en-US" dirty="0" smtClean="0">
                <a:latin typeface="標楷體" panose="03000509000000000000" pitchFamily="65" charset="-120"/>
                <a:ea typeface="標楷體" panose="03000509000000000000" pitchFamily="65" charset="-120"/>
              </a:rPr>
              <a:t>想到用甚麼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</a:rPr>
              <a:t>方法幫攀山隊運送裝備上山呢</a:t>
            </a:r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zh-TW" altLang="en-US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5" name="標題 1"/>
          <p:cNvSpPr txBox="1">
            <a:spLocks/>
          </p:cNvSpPr>
          <p:nvPr/>
        </p:nvSpPr>
        <p:spPr>
          <a:xfrm>
            <a:off x="-14245" y="0"/>
            <a:ext cx="12192000" cy="121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en-US" sz="5400" dirty="0">
                <a:latin typeface="標楷體" panose="03000509000000000000" pitchFamily="65" charset="-120"/>
                <a:ea typeface="標楷體" panose="03000509000000000000" pitchFamily="65" charset="-120"/>
                <a:sym typeface="Salesforce Sans"/>
              </a:rPr>
              <a:t>情景</a:t>
            </a:r>
          </a:p>
        </p:txBody>
      </p:sp>
      <p:pic>
        <p:nvPicPr>
          <p:cNvPr id="11" name="圖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3791744" y="2780928"/>
            <a:ext cx="4032448" cy="4077072"/>
          </a:xfrm>
          <a:prstGeom prst="rect">
            <a:avLst/>
          </a:prstGeom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97216" y="2287127"/>
            <a:ext cx="2977626" cy="2492896"/>
          </a:xfrm>
          <a:prstGeom prst="rect">
            <a:avLst/>
          </a:prstGeom>
        </p:spPr>
      </p:pic>
      <p:pic>
        <p:nvPicPr>
          <p:cNvPr id="2056" name="Picture 8" descr="https://images.emojiterra.com/google/android-10/512px/1fa82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34" y="4767312"/>
            <a:ext cx="2379389" cy="2379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圖片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344" y="4911017"/>
            <a:ext cx="4415457" cy="1971104"/>
          </a:xfrm>
          <a:prstGeom prst="rect">
            <a:avLst/>
          </a:prstGeom>
        </p:spPr>
      </p:pic>
      <p:pic>
        <p:nvPicPr>
          <p:cNvPr id="16" name="圖片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18149" y="2878783"/>
            <a:ext cx="1673595" cy="1969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1557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The Everest Southeast Ridge route in Nepal, from Everest Base Camp up to the South Summit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5680" y="2118974"/>
            <a:ext cx="8424936" cy="4739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標題 1"/>
          <p:cNvSpPr txBox="1">
            <a:spLocks/>
          </p:cNvSpPr>
          <p:nvPr/>
        </p:nvSpPr>
        <p:spPr>
          <a:xfrm>
            <a:off x="0" y="0"/>
            <a:ext cx="12192000" cy="1215529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400" kern="1200">
                <a:solidFill>
                  <a:schemeClr val="tx1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j-cs"/>
              </a:defRPr>
            </a:lvl1pPr>
          </a:lstStyle>
          <a:p>
            <a:r>
              <a:rPr lang="zh-TW" altLang="zh-HK" sz="5400" b="1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任務</a:t>
            </a:r>
            <a:endParaRPr lang="zh-TW" altLang="en-US" sz="5400" dirty="0">
              <a:sym typeface="Salesforce Sans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487488" y="0"/>
            <a:ext cx="10700409" cy="181588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chemeClr val="accent4">
                <a:lumMod val="5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為了減輕攀山隊的負擔，並協助他們登上頂峯，你們的任務就是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製作模型，讓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ozobot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爬坡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，運送他們的裝備及所需物資到不同營地。活動中需要你們設計及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製作模型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讓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ozobot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爬坡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，會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通過比賽的方式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看大家的</a:t>
            </a:r>
            <a:r>
              <a:rPr lang="en-US" altLang="zh-TW" sz="2800" dirty="0" err="1">
                <a:latin typeface="標楷體" panose="03000509000000000000" pitchFamily="65" charset="-120"/>
                <a:ea typeface="標楷體" panose="03000509000000000000" pitchFamily="65" charset="-120"/>
              </a:rPr>
              <a:t>ozobot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是否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得高</a:t>
            </a:r>
            <a:r>
              <a:rPr lang="zh-TW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爬</a:t>
            </a:r>
            <a:r>
              <a:rPr lang="zh-TW" altLang="en-US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得快，大家清楚任務嗎</a:t>
            </a:r>
            <a:r>
              <a:rPr lang="en-US" altLang="zh-TW" sz="2800" dirty="0">
                <a:latin typeface="標楷體" panose="03000509000000000000" pitchFamily="65" charset="-120"/>
                <a:ea typeface="標楷體" panose="03000509000000000000" pitchFamily="65" charset="-120"/>
              </a:rPr>
              <a:t>?</a:t>
            </a:r>
            <a:endParaRPr lang="en-US" altLang="zh-HK" sz="2800" dirty="0"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5" name="Picture 2" descr="Everest Base Ca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18" y="4797152"/>
            <a:ext cx="2800988" cy="15755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3424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95400" y="620688"/>
            <a:ext cx="10515600" cy="1325563"/>
          </a:xfrm>
        </p:spPr>
        <p:txBody>
          <a:bodyPr/>
          <a:lstStyle/>
          <a:p>
            <a:pPr lvl="0"/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28/6-30/6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，一連三天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你要進行以下活動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071664" y="2636912"/>
            <a:ext cx="5544616" cy="3415234"/>
          </a:xfrm>
        </p:spPr>
        <p:txBody>
          <a:bodyPr/>
          <a:lstStyle/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en-US" altLang="zh-TW" dirty="0"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zh-TW" altLang="zh-TW" sz="3600" dirty="0"/>
              <a:t>認識</a:t>
            </a:r>
            <a:r>
              <a:rPr lang="en-US" altLang="zh-TW" sz="3600" dirty="0" err="1"/>
              <a:t>ozobot</a:t>
            </a:r>
            <a:endParaRPr lang="en-US" altLang="zh-TW" sz="3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/>
              <a:t>學習編程</a:t>
            </a:r>
            <a:r>
              <a:rPr lang="zh-TW" altLang="en-US" sz="3600" dirty="0"/>
              <a:t>、</a:t>
            </a:r>
            <a:r>
              <a:rPr lang="zh-TW" altLang="zh-TW" sz="3600" dirty="0"/>
              <a:t>斜率</a:t>
            </a:r>
            <a:endParaRPr lang="en-US" altLang="zh-TW" sz="3600" dirty="0"/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(c)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/>
              <a:t>爬坡測試</a:t>
            </a:r>
            <a:endParaRPr lang="en-US" altLang="zh-TW" sz="3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(d)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/>
              <a:t>工具運用</a:t>
            </a:r>
            <a:endParaRPr lang="en-US" altLang="zh-TW" sz="3600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lang="en-US" altLang="zh-TW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(e)</a:t>
            </a:r>
            <a:r>
              <a:rPr lang="zh-TW" altLang="en-US" sz="3600" dirty="0"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lang="zh-TW" altLang="zh-TW" sz="3600" dirty="0"/>
              <a:t>製作支撐</a:t>
            </a:r>
          </a:p>
          <a:p>
            <a:pPr mar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TW" altLang="zh-TW" dirty="0"/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2135560" y="1729721"/>
            <a:ext cx="4968607" cy="1123721"/>
          </a:xfrm>
          <a:prstGeom prst="wedgeRectCallout">
            <a:avLst>
              <a:gd name="adj1" fmla="val -20611"/>
              <a:gd name="adj2" fmla="val 507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28/6 </a:t>
            </a:r>
            <a:r>
              <a:rPr lang="zh-TW" altLang="en-US" sz="4400" dirty="0"/>
              <a:t>第一天 </a:t>
            </a:r>
            <a:endParaRPr lang="zh-HK" altLang="en-US" sz="4400" dirty="0"/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36160" y="4358672"/>
            <a:ext cx="4662521" cy="2499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815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1"/>
          <p:cNvSpPr txBox="1">
            <a:spLocks/>
          </p:cNvSpPr>
          <p:nvPr/>
        </p:nvSpPr>
        <p:spPr>
          <a:xfrm>
            <a:off x="586172" y="620688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28/6-30/6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，一連三天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你要進行以下活動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TW" altLang="en-US" dirty="0"/>
          </a:p>
        </p:txBody>
      </p:sp>
      <p:sp>
        <p:nvSpPr>
          <p:cNvPr id="9" name="內容版面配置區 2"/>
          <p:cNvSpPr txBox="1">
            <a:spLocks/>
          </p:cNvSpPr>
          <p:nvPr/>
        </p:nvSpPr>
        <p:spPr>
          <a:xfrm>
            <a:off x="2567608" y="2852936"/>
            <a:ext cx="5544616" cy="344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zh-TW" altLang="zh-TW" sz="3600" dirty="0">
                <a:solidFill>
                  <a:schemeClr val="tx1"/>
                </a:solidFill>
              </a:rPr>
              <a:t>模型設計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en-US" sz="3600" dirty="0">
                <a:solidFill>
                  <a:schemeClr val="tx1"/>
                </a:solidFill>
              </a:rPr>
              <a:t>製作</a:t>
            </a:r>
            <a:r>
              <a:rPr lang="zh-TW" altLang="zh-TW" sz="3600" dirty="0">
                <a:solidFill>
                  <a:schemeClr val="tx1"/>
                </a:solidFill>
              </a:rPr>
              <a:t>模型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sp>
        <p:nvSpPr>
          <p:cNvPr id="10" name="矩形圖說文字 9"/>
          <p:cNvSpPr/>
          <p:nvPr/>
        </p:nvSpPr>
        <p:spPr>
          <a:xfrm>
            <a:off x="1847528" y="1729215"/>
            <a:ext cx="4968607" cy="1123721"/>
          </a:xfrm>
          <a:prstGeom prst="wedgeRectCallout">
            <a:avLst>
              <a:gd name="adj1" fmla="val -20611"/>
              <a:gd name="adj2" fmla="val 507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29/6 </a:t>
            </a:r>
            <a:r>
              <a:rPr lang="zh-TW" altLang="en-US" sz="4400" dirty="0"/>
              <a:t>第二天 </a:t>
            </a:r>
            <a:endParaRPr lang="zh-HK" altLang="en-US" sz="4400" dirty="0"/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192" y="3824242"/>
            <a:ext cx="3500490" cy="3033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標題 1"/>
          <p:cNvSpPr txBox="1">
            <a:spLocks/>
          </p:cNvSpPr>
          <p:nvPr/>
        </p:nvSpPr>
        <p:spPr>
          <a:xfrm>
            <a:off x="983432" y="76470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28/6-30/6</a:t>
            </a:r>
            <a:r>
              <a:rPr lang="zh-TW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，一連三天</a:t>
            </a:r>
            <a:r>
              <a:rPr lang="zh-HK" altLang="en-US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你要進行以下活動</a:t>
            </a:r>
            <a:r>
              <a:rPr lang="en-US" altLang="zh-HK" dirty="0"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:</a:t>
            </a:r>
            <a:r>
              <a:rPr lang="en-US" altLang="zh-HK" dirty="0"/>
              <a:t/>
            </a:r>
            <a:br>
              <a:rPr lang="en-US" altLang="zh-HK" dirty="0"/>
            </a:br>
            <a:endParaRPr lang="zh-TW" altLang="en-US" dirty="0"/>
          </a:p>
        </p:txBody>
      </p:sp>
      <p:sp>
        <p:nvSpPr>
          <p:cNvPr id="9" name="矩形圖說文字 8"/>
          <p:cNvSpPr/>
          <p:nvPr/>
        </p:nvSpPr>
        <p:spPr>
          <a:xfrm>
            <a:off x="1847528" y="1962872"/>
            <a:ext cx="4968607" cy="1123721"/>
          </a:xfrm>
          <a:prstGeom prst="wedgeRectCallout">
            <a:avLst>
              <a:gd name="adj1" fmla="val -20611"/>
              <a:gd name="adj2" fmla="val 50735"/>
            </a:avLst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4400" dirty="0"/>
              <a:t>30/6 </a:t>
            </a:r>
            <a:r>
              <a:rPr lang="zh-TW" altLang="en-US" sz="4400" dirty="0"/>
              <a:t>第三天 </a:t>
            </a:r>
            <a:endParaRPr lang="zh-HK" altLang="en-US" sz="4400" dirty="0"/>
          </a:p>
        </p:txBody>
      </p:sp>
      <p:sp>
        <p:nvSpPr>
          <p:cNvPr id="10" name="內容版面配置區 2"/>
          <p:cNvSpPr txBox="1">
            <a:spLocks/>
          </p:cNvSpPr>
          <p:nvPr/>
        </p:nvSpPr>
        <p:spPr>
          <a:xfrm>
            <a:off x="1991544" y="3212976"/>
            <a:ext cx="5544616" cy="3447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  <a:cs typeface="Times New Roman" panose="02020603050405020304" pitchFamily="18" charset="0"/>
              </a:rPr>
              <a:t>(a)</a:t>
            </a:r>
            <a:r>
              <a:rPr lang="zh-TW" altLang="zh-TW" sz="3600" dirty="0">
                <a:solidFill>
                  <a:schemeClr val="tx1"/>
                </a:solidFill>
              </a:rPr>
              <a:t>整理及測試模型</a:t>
            </a:r>
            <a:endParaRPr lang="en-US" altLang="zh-TW" sz="3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3600" dirty="0">
                <a:solidFill>
                  <a:schemeClr val="tx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(b)</a:t>
            </a:r>
            <a:r>
              <a:rPr lang="zh-TW" altLang="zh-TW" sz="3600" dirty="0">
                <a:solidFill>
                  <a:schemeClr val="tx1"/>
                </a:solidFill>
              </a:rPr>
              <a:t>評估分享活動</a:t>
            </a:r>
            <a:endParaRPr lang="en-US" altLang="zh-TW" sz="3600" dirty="0">
              <a:solidFill>
                <a:schemeClr val="tx1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US" altLang="zh-TW" sz="3600" dirty="0">
              <a:solidFill>
                <a:schemeClr val="tx1"/>
              </a:solidFill>
            </a:endParaRPr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TW" altLang="zh-TW" dirty="0"/>
          </a:p>
          <a:p>
            <a:pPr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zh-TW" altLang="en-US" dirty="0"/>
          </a:p>
        </p:txBody>
      </p:sp>
      <p:pic>
        <p:nvPicPr>
          <p:cNvPr id="12" name="圖片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20336" y="3830217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7873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40262f94-9f35-4ac3-9a90-690165a166b7"/>
    <ds:schemaRef ds:uri="http://www.w3.org/XML/1998/namespace"/>
    <ds:schemaRef ds:uri="http://schemas.openxmlformats.org/package/2006/metadata/core-properties"/>
    <ds:schemaRef ds:uri="http://purl.org/dc/terms/"/>
    <ds:schemaRef ds:uri="a4f35948-e619-41b3-aa29-22878b09cfd2"/>
    <ds:schemaRef ds:uri="http://schemas.microsoft.com/office/2006/documentManagement/types"/>
    <ds:schemaRef ds:uri="http://schemas.microsoft.com/office/infopath/2007/PartnerControls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1221</TotalTime>
  <Words>466</Words>
  <Application>Microsoft Office PowerPoint</Application>
  <PresentationFormat>寬螢幕</PresentationFormat>
  <Paragraphs>86</Paragraphs>
  <Slides>11</Slides>
  <Notes>4</Notes>
  <HiddenSlides>0</HiddenSlides>
  <MMClips>0</MMClips>
  <ScaleCrop>false</ScaleCrop>
  <HeadingPairs>
    <vt:vector size="6" baseType="variant">
      <vt:variant>
        <vt:lpstr>使用字型</vt:lpstr>
      </vt:variant>
      <vt:variant>
        <vt:i4>10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22" baseType="lpstr">
      <vt:lpstr>Salesforce Sans</vt:lpstr>
      <vt:lpstr>方正粗圓</vt:lpstr>
      <vt:lpstr>細明體</vt:lpstr>
      <vt:lpstr>微軟正黑體</vt:lpstr>
      <vt:lpstr>新細明體</vt:lpstr>
      <vt:lpstr>標楷體</vt:lpstr>
      <vt:lpstr>Arial</vt:lpstr>
      <vt:lpstr>Calibri</vt:lpstr>
      <vt:lpstr>Calibri Light</vt:lpstr>
      <vt:lpstr>Times New Roman</vt:lpstr>
      <vt:lpstr>Office Theme</vt:lpstr>
      <vt:lpstr>2021-2022    全方位學習週 三年級 </vt:lpstr>
      <vt:lpstr>PowerPoint 簡報</vt:lpstr>
      <vt:lpstr>PowerPoint 簡報</vt:lpstr>
      <vt:lpstr>攀山者需要帶備不少裝備，他們自己背負部份物資，也會僱用尼泊爾嚮導，背負幾十公斤裝備上山。 </vt:lpstr>
      <vt:lpstr>除了僱用尼泊爾嚮導，你們想到用甚麼方法幫攀山隊運送裝備上山呢?</vt:lpstr>
      <vt:lpstr>PowerPoint 簡報</vt:lpstr>
      <vt:lpstr>28/6-30/6，一連三天你要進行以下活動: </vt:lpstr>
      <vt:lpstr>PowerPoint 簡報</vt:lpstr>
      <vt:lpstr>PowerPoint 簡報</vt:lpstr>
      <vt:lpstr>所以，我們將有一連串的活動</vt:lpstr>
      <vt:lpstr>PowerPoint 簡報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2020-2021    全方位學習週 三年級 </dc:title>
  <dc:creator>So Man Wan</dc:creator>
  <cp:keywords/>
  <cp:lastModifiedBy>Bonnie</cp:lastModifiedBy>
  <cp:revision>104</cp:revision>
  <cp:lastPrinted>2021-06-26T07:52:00Z</cp:lastPrinted>
  <dcterms:created xsi:type="dcterms:W3CDTF">2021-06-01T07:49:23Z</dcterms:created>
  <dcterms:modified xsi:type="dcterms:W3CDTF">2022-06-27T14:38:21Z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TC038961019991</vt:lpwstr>
  </property>
  <property fmtid="{D5CDD505-2E9C-101B-9397-08002B2CF9AE}" pid="3" name="ContentTypeId">
    <vt:lpwstr>0x010100AA3F7D94069FF64A86F7DFF56D60E3BE</vt:lpwstr>
  </property>
</Properties>
</file>