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8" r:id="rId12"/>
    <p:sldId id="267" r:id="rId13"/>
    <p:sldId id="269" r:id="rId14"/>
    <p:sldId id="270" r:id="rId15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261" autoAdjust="0"/>
    <p:restoredTop sz="94660"/>
  </p:normalViewPr>
  <p:slideViewPr>
    <p:cSldViewPr snapToGrid="0">
      <p:cViewPr varScale="1">
        <p:scale>
          <a:sx n="63" d="100"/>
          <a:sy n="63" d="100"/>
        </p:scale>
        <p:origin x="72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陳廷軒老師" userId="92f27ff2-3ef8-4c81-b917-88a005033790" providerId="ADAL" clId="{EE384BEC-CFFA-4504-8948-3D267E72B734}"/>
    <pc:docChg chg="undo custSel modSld">
      <pc:chgData name="陳廷軒老師" userId="92f27ff2-3ef8-4c81-b917-88a005033790" providerId="ADAL" clId="{EE384BEC-CFFA-4504-8948-3D267E72B734}" dt="2023-02-23T00:41:53.699" v="23" actId="478"/>
      <pc:docMkLst>
        <pc:docMk/>
      </pc:docMkLst>
      <pc:sldChg chg="addSp delSp mod">
        <pc:chgData name="陳廷軒老師" userId="92f27ff2-3ef8-4c81-b917-88a005033790" providerId="ADAL" clId="{EE384BEC-CFFA-4504-8948-3D267E72B734}" dt="2023-02-23T00:41:30.612" v="12" actId="478"/>
        <pc:sldMkLst>
          <pc:docMk/>
          <pc:sldMk cId="726632304" sldId="256"/>
        </pc:sldMkLst>
        <pc:picChg chg="add del">
          <ac:chgData name="陳廷軒老師" userId="92f27ff2-3ef8-4c81-b917-88a005033790" providerId="ADAL" clId="{EE384BEC-CFFA-4504-8948-3D267E72B734}" dt="2023-02-23T00:41:30.612" v="12" actId="478"/>
          <ac:picMkLst>
            <pc:docMk/>
            <pc:sldMk cId="726632304" sldId="256"/>
            <ac:picMk id="4" creationId="{FAF6D7DC-830F-CEBC-5EBA-4DDA97A68D60}"/>
          </ac:picMkLst>
        </pc:picChg>
      </pc:sldChg>
      <pc:sldChg chg="addSp delSp mod">
        <pc:chgData name="陳廷軒老師" userId="92f27ff2-3ef8-4c81-b917-88a005033790" providerId="ADAL" clId="{EE384BEC-CFFA-4504-8948-3D267E72B734}" dt="2023-02-23T00:41:31.952" v="13" actId="478"/>
        <pc:sldMkLst>
          <pc:docMk/>
          <pc:sldMk cId="2465496107" sldId="257"/>
        </pc:sldMkLst>
        <pc:picChg chg="add del">
          <ac:chgData name="陳廷軒老師" userId="92f27ff2-3ef8-4c81-b917-88a005033790" providerId="ADAL" clId="{EE384BEC-CFFA-4504-8948-3D267E72B734}" dt="2023-02-23T00:41:31.952" v="13" actId="478"/>
          <ac:picMkLst>
            <pc:docMk/>
            <pc:sldMk cId="2465496107" sldId="257"/>
            <ac:picMk id="17" creationId="{F90FFF0B-826B-BDE2-CCB4-380B46DCF799}"/>
          </ac:picMkLst>
        </pc:picChg>
      </pc:sldChg>
      <pc:sldChg chg="addSp delSp mod">
        <pc:chgData name="陳廷軒老師" userId="92f27ff2-3ef8-4c81-b917-88a005033790" providerId="ADAL" clId="{EE384BEC-CFFA-4504-8948-3D267E72B734}" dt="2023-02-23T00:41:33.331" v="14" actId="478"/>
        <pc:sldMkLst>
          <pc:docMk/>
          <pc:sldMk cId="617612376" sldId="258"/>
        </pc:sldMkLst>
        <pc:picChg chg="add del">
          <ac:chgData name="陳廷軒老師" userId="92f27ff2-3ef8-4c81-b917-88a005033790" providerId="ADAL" clId="{EE384BEC-CFFA-4504-8948-3D267E72B734}" dt="2023-02-23T00:41:33.331" v="14" actId="478"/>
          <ac:picMkLst>
            <pc:docMk/>
            <pc:sldMk cId="617612376" sldId="258"/>
            <ac:picMk id="14" creationId="{14D7CE0D-480B-8020-72C1-D034E134CC6D}"/>
          </ac:picMkLst>
        </pc:picChg>
      </pc:sldChg>
      <pc:sldChg chg="addSp delSp mod">
        <pc:chgData name="陳廷軒老師" userId="92f27ff2-3ef8-4c81-b917-88a005033790" providerId="ADAL" clId="{EE384BEC-CFFA-4504-8948-3D267E72B734}" dt="2023-02-23T00:41:35.534" v="15" actId="478"/>
        <pc:sldMkLst>
          <pc:docMk/>
          <pc:sldMk cId="3460171550" sldId="259"/>
        </pc:sldMkLst>
        <pc:picChg chg="add del">
          <ac:chgData name="陳廷軒老師" userId="92f27ff2-3ef8-4c81-b917-88a005033790" providerId="ADAL" clId="{EE384BEC-CFFA-4504-8948-3D267E72B734}" dt="2023-02-23T00:41:35.534" v="15" actId="478"/>
          <ac:picMkLst>
            <pc:docMk/>
            <pc:sldMk cId="3460171550" sldId="259"/>
            <ac:picMk id="13" creationId="{69A6E1E0-421A-61C3-3803-C9C85D1C9AD7}"/>
          </ac:picMkLst>
        </pc:picChg>
      </pc:sldChg>
      <pc:sldChg chg="addSp delSp mod">
        <pc:chgData name="陳廷軒老師" userId="92f27ff2-3ef8-4c81-b917-88a005033790" providerId="ADAL" clId="{EE384BEC-CFFA-4504-8948-3D267E72B734}" dt="2023-02-23T00:41:43.948" v="16" actId="478"/>
        <pc:sldMkLst>
          <pc:docMk/>
          <pc:sldMk cId="2346331136" sldId="260"/>
        </pc:sldMkLst>
        <pc:picChg chg="add del">
          <ac:chgData name="陳廷軒老師" userId="92f27ff2-3ef8-4c81-b917-88a005033790" providerId="ADAL" clId="{EE384BEC-CFFA-4504-8948-3D267E72B734}" dt="2023-02-23T00:41:43.948" v="16" actId="478"/>
          <ac:picMkLst>
            <pc:docMk/>
            <pc:sldMk cId="2346331136" sldId="260"/>
            <ac:picMk id="10" creationId="{8FAF72C5-EF82-20EF-E134-70C2AA8B307D}"/>
          </ac:picMkLst>
        </pc:picChg>
      </pc:sldChg>
      <pc:sldChg chg="addSp delSp mod">
        <pc:chgData name="陳廷軒老師" userId="92f27ff2-3ef8-4c81-b917-88a005033790" providerId="ADAL" clId="{EE384BEC-CFFA-4504-8948-3D267E72B734}" dt="2023-02-23T00:41:45.606" v="17" actId="478"/>
        <pc:sldMkLst>
          <pc:docMk/>
          <pc:sldMk cId="3868035928" sldId="262"/>
        </pc:sldMkLst>
        <pc:picChg chg="add del">
          <ac:chgData name="陳廷軒老師" userId="92f27ff2-3ef8-4c81-b917-88a005033790" providerId="ADAL" clId="{EE384BEC-CFFA-4504-8948-3D267E72B734}" dt="2023-02-23T00:41:45.606" v="17" actId="478"/>
          <ac:picMkLst>
            <pc:docMk/>
            <pc:sldMk cId="3868035928" sldId="262"/>
            <ac:picMk id="10" creationId="{D48B569C-B6B9-B926-A6C7-F5D87973ED40}"/>
          </ac:picMkLst>
        </pc:picChg>
      </pc:sldChg>
      <pc:sldChg chg="delSp mod">
        <pc:chgData name="陳廷軒老師" userId="92f27ff2-3ef8-4c81-b917-88a005033790" providerId="ADAL" clId="{EE384BEC-CFFA-4504-8948-3D267E72B734}" dt="2023-02-23T00:41:46.679" v="18" actId="478"/>
        <pc:sldMkLst>
          <pc:docMk/>
          <pc:sldMk cId="2952001308" sldId="263"/>
        </pc:sldMkLst>
        <pc:picChg chg="del">
          <ac:chgData name="陳廷軒老師" userId="92f27ff2-3ef8-4c81-b917-88a005033790" providerId="ADAL" clId="{EE384BEC-CFFA-4504-8948-3D267E72B734}" dt="2023-02-23T00:41:46.679" v="18" actId="478"/>
          <ac:picMkLst>
            <pc:docMk/>
            <pc:sldMk cId="2952001308" sldId="263"/>
            <ac:picMk id="13" creationId="{AFC07FCF-CCA4-5C3F-090E-D75AF74B2A6E}"/>
          </ac:picMkLst>
        </pc:picChg>
      </pc:sldChg>
      <pc:sldChg chg="delSp mod">
        <pc:chgData name="陳廷軒老師" userId="92f27ff2-3ef8-4c81-b917-88a005033790" providerId="ADAL" clId="{EE384BEC-CFFA-4504-8948-3D267E72B734}" dt="2023-02-23T00:41:47.769" v="19" actId="478"/>
        <pc:sldMkLst>
          <pc:docMk/>
          <pc:sldMk cId="1922653948" sldId="264"/>
        </pc:sldMkLst>
        <pc:picChg chg="del">
          <ac:chgData name="陳廷軒老師" userId="92f27ff2-3ef8-4c81-b917-88a005033790" providerId="ADAL" clId="{EE384BEC-CFFA-4504-8948-3D267E72B734}" dt="2023-02-23T00:41:47.769" v="19" actId="478"/>
          <ac:picMkLst>
            <pc:docMk/>
            <pc:sldMk cId="1922653948" sldId="264"/>
            <ac:picMk id="16" creationId="{3F2DC09D-1387-ED5E-CC92-10C202095853}"/>
          </ac:picMkLst>
        </pc:picChg>
      </pc:sldChg>
      <pc:sldChg chg="delSp mod">
        <pc:chgData name="陳廷軒老師" userId="92f27ff2-3ef8-4c81-b917-88a005033790" providerId="ADAL" clId="{EE384BEC-CFFA-4504-8948-3D267E72B734}" dt="2023-02-23T00:41:49.768" v="20" actId="478"/>
        <pc:sldMkLst>
          <pc:docMk/>
          <pc:sldMk cId="2414361526" sldId="265"/>
        </pc:sldMkLst>
        <pc:picChg chg="del">
          <ac:chgData name="陳廷軒老師" userId="92f27ff2-3ef8-4c81-b917-88a005033790" providerId="ADAL" clId="{EE384BEC-CFFA-4504-8948-3D267E72B734}" dt="2023-02-23T00:41:49.768" v="20" actId="478"/>
          <ac:picMkLst>
            <pc:docMk/>
            <pc:sldMk cId="2414361526" sldId="265"/>
            <ac:picMk id="17" creationId="{03C17099-6113-47BA-A6AA-D5F92AD2E46C}"/>
          </ac:picMkLst>
        </pc:picChg>
      </pc:sldChg>
      <pc:sldChg chg="delSp mod">
        <pc:chgData name="陳廷軒老師" userId="92f27ff2-3ef8-4c81-b917-88a005033790" providerId="ADAL" clId="{EE384BEC-CFFA-4504-8948-3D267E72B734}" dt="2023-02-23T00:41:51.369" v="21" actId="478"/>
        <pc:sldMkLst>
          <pc:docMk/>
          <pc:sldMk cId="4294061710" sldId="266"/>
        </pc:sldMkLst>
        <pc:picChg chg="del">
          <ac:chgData name="陳廷軒老師" userId="92f27ff2-3ef8-4c81-b917-88a005033790" providerId="ADAL" clId="{EE384BEC-CFFA-4504-8948-3D267E72B734}" dt="2023-02-23T00:41:51.369" v="21" actId="478"/>
          <ac:picMkLst>
            <pc:docMk/>
            <pc:sldMk cId="4294061710" sldId="266"/>
            <ac:picMk id="15" creationId="{5E2FBDC5-B618-C184-1AB2-F65220B13E3B}"/>
          </ac:picMkLst>
        </pc:picChg>
      </pc:sldChg>
      <pc:sldChg chg="delSp mod">
        <pc:chgData name="陳廷軒老師" userId="92f27ff2-3ef8-4c81-b917-88a005033790" providerId="ADAL" clId="{EE384BEC-CFFA-4504-8948-3D267E72B734}" dt="2023-02-23T00:41:53.699" v="23" actId="478"/>
        <pc:sldMkLst>
          <pc:docMk/>
          <pc:sldMk cId="561564189" sldId="267"/>
        </pc:sldMkLst>
        <pc:picChg chg="del">
          <ac:chgData name="陳廷軒老師" userId="92f27ff2-3ef8-4c81-b917-88a005033790" providerId="ADAL" clId="{EE384BEC-CFFA-4504-8948-3D267E72B734}" dt="2023-02-23T00:41:53.699" v="23" actId="478"/>
          <ac:picMkLst>
            <pc:docMk/>
            <pc:sldMk cId="561564189" sldId="267"/>
            <ac:picMk id="14" creationId="{0506BB97-DD6B-9F37-AEC4-FA2233E0414A}"/>
          </ac:picMkLst>
        </pc:picChg>
      </pc:sldChg>
      <pc:sldChg chg="delSp mod">
        <pc:chgData name="陳廷軒老師" userId="92f27ff2-3ef8-4c81-b917-88a005033790" providerId="ADAL" clId="{EE384BEC-CFFA-4504-8948-3D267E72B734}" dt="2023-02-23T00:41:52.513" v="22" actId="478"/>
        <pc:sldMkLst>
          <pc:docMk/>
          <pc:sldMk cId="3059704900" sldId="268"/>
        </pc:sldMkLst>
        <pc:picChg chg="del">
          <ac:chgData name="陳廷軒老師" userId="92f27ff2-3ef8-4c81-b917-88a005033790" providerId="ADAL" clId="{EE384BEC-CFFA-4504-8948-3D267E72B734}" dt="2023-02-23T00:41:52.513" v="22" actId="478"/>
          <ac:picMkLst>
            <pc:docMk/>
            <pc:sldMk cId="3059704900" sldId="268"/>
            <ac:picMk id="15" creationId="{143281A7-ED13-1046-D0F5-AA13C90C9F1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7710BF-3250-4EB3-8B8B-FA1F0E8FBE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1CFE5E8B-ABC2-4EA4-9D79-F6112E6213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C64B01C-60C5-4360-B864-C72361678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06B89-37E7-46C9-88CF-8CBC38065EB9}" type="datetimeFigureOut">
              <a:rPr lang="zh-TW" altLang="en-US" smtClean="0"/>
              <a:t>2023/2/23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6CC42DC-892C-4508-8EAF-44256C276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0868B84-E701-4466-AD0F-2AF789041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52F2C-635D-4CD0-B3CF-A09F8941235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6323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B64A289-720B-4E3C-BFD1-B3E795979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D9F1210F-FA38-4412-970C-E571232C3E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40C5D12-02A7-4726-A5D4-0A4DE0C53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06B89-37E7-46C9-88CF-8CBC38065EB9}" type="datetimeFigureOut">
              <a:rPr lang="zh-TW" altLang="en-US" smtClean="0"/>
              <a:t>2023/2/23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8A90FF1-705B-4C94-AC0E-106C0B3CE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4BF1393-7093-4A2C-A865-CD2D14391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52F2C-635D-4CD0-B3CF-A09F8941235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6436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177A0F2A-8DF1-41D0-A7A1-74BD95F757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DE3D73D2-C979-4E38-91F0-7E41E0FBDD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993D8B7-ABF4-4697-9C69-312FB503C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06B89-37E7-46C9-88CF-8CBC38065EB9}" type="datetimeFigureOut">
              <a:rPr lang="zh-TW" altLang="en-US" smtClean="0"/>
              <a:t>2023/2/23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872E937-BED0-48C0-AD64-59E6D316D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326ABC2-F1C9-4F7D-9F63-2CEC9A539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52F2C-635D-4CD0-B3CF-A09F8941235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3108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99ECFA9-D3D6-4D6B-9A94-6054C3876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6BB9265-313A-4946-A281-CE03850324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A56FFE9-4AB2-494E-94F2-F3D390A8A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06B89-37E7-46C9-88CF-8CBC38065EB9}" type="datetimeFigureOut">
              <a:rPr lang="zh-TW" altLang="en-US" smtClean="0"/>
              <a:t>2023/2/23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22FCF59-CE4E-495F-BB05-DD29552FF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41DCE2F-02A5-417F-A6AD-4BF74B516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52F2C-635D-4CD0-B3CF-A09F8941235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1276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30D8004-1AB1-42E7-99F4-77E01304E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34CF6B8-6320-4D73-9BF2-2472BF94B3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FB29735-A0D3-4F5C-AA5A-BB6E933C6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06B89-37E7-46C9-88CF-8CBC38065EB9}" type="datetimeFigureOut">
              <a:rPr lang="zh-TW" altLang="en-US" smtClean="0"/>
              <a:t>2023/2/23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3A8A39C-7C58-40FA-B743-48B41CD4B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D349800-3D1C-481A-8432-2A3B228A4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52F2C-635D-4CD0-B3CF-A09F8941235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3397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0F53858-8022-49DD-B9F7-542D79022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F4533E4-4FB4-4168-941A-05586B198D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54A62B6-2D04-4C46-B52D-0F34516308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D9874C2-EE13-43F8-8478-F8755AF15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06B89-37E7-46C9-88CF-8CBC38065EB9}" type="datetimeFigureOut">
              <a:rPr lang="zh-TW" altLang="en-US" smtClean="0"/>
              <a:t>2023/2/23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01FD694-3A0E-41AD-8643-73EA7F542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6DAB8AF-4361-4A62-973B-355F10DED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52F2C-635D-4CD0-B3CF-A09F8941235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6545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F434817-C8FB-4CF0-A19C-EEE844215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85046DF-E183-4225-A3FB-41A86C8066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C8A9480-73AC-416D-A32C-7E34C7C6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D0C9AF22-AC8E-4B34-9BBB-FDE7F08F72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289876A6-1D16-4F62-9489-562FDA12C4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21D839E5-5CCA-4BC3-89F0-AAA35D5C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06B89-37E7-46C9-88CF-8CBC38065EB9}" type="datetimeFigureOut">
              <a:rPr lang="zh-TW" altLang="en-US" smtClean="0"/>
              <a:t>2023/2/23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EC7E155D-BDE4-401B-A956-F66AEBBD2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8505C436-9D16-4AD8-91EB-66B7B479A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52F2C-635D-4CD0-B3CF-A09F8941235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9240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D96AE49-8DC6-4E39-83D7-9D3E66251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7C48B9BE-260D-4E2D-8C4B-061291B3A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06B89-37E7-46C9-88CF-8CBC38065EB9}" type="datetimeFigureOut">
              <a:rPr lang="zh-TW" altLang="en-US" smtClean="0"/>
              <a:t>2023/2/23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03316149-C535-4CB2-8982-C98F8916F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895EC13-2474-4CD7-B81E-EF446B529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52F2C-635D-4CD0-B3CF-A09F8941235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4345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6D25515E-413B-42DD-8DFD-5B0A6B094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06B89-37E7-46C9-88CF-8CBC38065EB9}" type="datetimeFigureOut">
              <a:rPr lang="zh-TW" altLang="en-US" smtClean="0"/>
              <a:t>2023/2/23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CB213163-9C3D-48F6-91FA-E7D92E60A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2E0A768-D01D-48C4-990F-AC38A4813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52F2C-635D-4CD0-B3CF-A09F8941235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4569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53BE610-A3E5-47BF-A259-8BF8CDCE5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B9D6EC6-5D4F-4D9A-AA85-DFD2567C6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E989DFB-B811-4396-92A8-B9A1C8C502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F539E1B-B41E-4489-89A6-E613E316C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06B89-37E7-46C9-88CF-8CBC38065EB9}" type="datetimeFigureOut">
              <a:rPr lang="zh-TW" altLang="en-US" smtClean="0"/>
              <a:t>2023/2/23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DC4A236-57A2-4E83-83BB-3951C847E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0ED0FA9-85F9-4D0E-B58F-23188BC40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52F2C-635D-4CD0-B3CF-A09F8941235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9256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5B4131B-E881-4C7D-85E2-408F7979C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61F1D1F3-5DC8-44E3-98DE-72B8A11436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91C7668-C50D-45BA-B1F3-A4FDD3E29D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8F77733-2013-4302-9240-85B437A72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06B89-37E7-46C9-88CF-8CBC38065EB9}" type="datetimeFigureOut">
              <a:rPr lang="zh-TW" altLang="en-US" smtClean="0"/>
              <a:t>2023/2/23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6D8D7F5-F270-44D8-99B5-3FAFD0CC6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36CC0BD-81FF-4A0C-92B2-35136CF83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52F2C-635D-4CD0-B3CF-A09F8941235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6247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90847587-A689-483C-87CB-5B0E952FF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99E0C2F-B512-494F-B82A-8880FDAD16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EEF690F-42A2-46BA-8B1E-C5C8BE8202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206B89-37E7-46C9-88CF-8CBC38065EB9}" type="datetimeFigureOut">
              <a:rPr lang="zh-TW" altLang="en-US" smtClean="0"/>
              <a:t>2023/2/23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774EF7A-F7A1-4822-9F3C-9CB9FA364B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F7A9487-4C00-4C5B-A0CD-7BA6BFF0A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252F2C-635D-4CD0-B3CF-A09F8941235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3131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8B10682B-C03B-4568-86F1-F7546C2FC0C0}"/>
              </a:ext>
            </a:extLst>
          </p:cNvPr>
          <p:cNvSpPr txBox="1"/>
          <p:nvPr/>
        </p:nvSpPr>
        <p:spPr>
          <a:xfrm>
            <a:off x="530578" y="399324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b="1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工具的使用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645FA61-3CB3-4B30-B0F0-C7E8634834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611"/>
          <a:stretch/>
        </p:blipFill>
        <p:spPr>
          <a:xfrm>
            <a:off x="3561581" y="399324"/>
            <a:ext cx="8630420" cy="6458676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03796157-6F89-442E-B6FD-460A9C50958F}"/>
              </a:ext>
            </a:extLst>
          </p:cNvPr>
          <p:cNvSpPr txBox="1"/>
          <p:nvPr/>
        </p:nvSpPr>
        <p:spPr>
          <a:xfrm>
            <a:off x="530578" y="3429000"/>
            <a:ext cx="22569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電動鋸台</a:t>
            </a:r>
          </a:p>
        </p:txBody>
      </p:sp>
    </p:spTree>
    <p:extLst>
      <p:ext uri="{BB962C8B-B14F-4D97-AF65-F5344CB8AC3E}">
        <p14:creationId xmlns:p14="http://schemas.microsoft.com/office/powerpoint/2010/main" val="726632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3F8B9545-1097-48E3-8937-9E3DD5FC8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7A9DBD87-608F-4D72-A211-C76D8CE74FA9}"/>
              </a:ext>
            </a:extLst>
          </p:cNvPr>
          <p:cNvSpPr txBox="1"/>
          <p:nvPr/>
        </p:nvSpPr>
        <p:spPr>
          <a:xfrm>
            <a:off x="530577" y="3105834"/>
            <a:ext cx="22569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電動鋸台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DEAF79B7-CAC1-76D8-1D34-7DAB89FF1CD5}"/>
              </a:ext>
            </a:extLst>
          </p:cNvPr>
          <p:cNvSpPr txBox="1"/>
          <p:nvPr/>
        </p:nvSpPr>
        <p:spPr>
          <a:xfrm>
            <a:off x="530577" y="4028441"/>
            <a:ext cx="319475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6.</a:t>
            </a: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操作</a:t>
            </a:r>
            <a:r>
              <a:rPr lang="en-US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</a:p>
          <a:p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向下壓</a:t>
            </a:r>
            <a:endParaRPr lang="en-US" altLang="zh-TW" sz="4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向前轉</a:t>
            </a:r>
          </a:p>
        </p:txBody>
      </p: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DBEE146E-2A80-F1FE-EE1A-8266B4FB922B}"/>
              </a:ext>
            </a:extLst>
          </p:cNvPr>
          <p:cNvCxnSpPr>
            <a:cxnSpLocks/>
          </p:cNvCxnSpPr>
          <p:nvPr/>
        </p:nvCxnSpPr>
        <p:spPr>
          <a:xfrm>
            <a:off x="807155" y="4932947"/>
            <a:ext cx="0" cy="611717"/>
          </a:xfrm>
          <a:prstGeom prst="straightConnector1">
            <a:avLst/>
          </a:prstGeom>
          <a:ln w="127000" cap="flat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箭號: 迴轉箭號 13">
            <a:extLst>
              <a:ext uri="{FF2B5EF4-FFF2-40B4-BE49-F238E27FC236}">
                <a16:creationId xmlns:a16="http://schemas.microsoft.com/office/drawing/2014/main" id="{5956C412-8F33-4DBE-F9D8-ED94F315CE53}"/>
              </a:ext>
            </a:extLst>
          </p:cNvPr>
          <p:cNvSpPr/>
          <p:nvPr/>
        </p:nvSpPr>
        <p:spPr>
          <a:xfrm rot="16200000" flipH="1">
            <a:off x="536222" y="5675121"/>
            <a:ext cx="541866" cy="553156"/>
          </a:xfrm>
          <a:prstGeom prst="utur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DAE2DF26-F99C-A01B-0A12-B8CE70801009}"/>
              </a:ext>
            </a:extLst>
          </p:cNvPr>
          <p:cNvSpPr txBox="1"/>
          <p:nvPr/>
        </p:nvSpPr>
        <p:spPr>
          <a:xfrm>
            <a:off x="530578" y="399324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b="1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工具的使用</a:t>
            </a:r>
          </a:p>
        </p:txBody>
      </p:sp>
    </p:spTree>
    <p:extLst>
      <p:ext uri="{BB962C8B-B14F-4D97-AF65-F5344CB8AC3E}">
        <p14:creationId xmlns:p14="http://schemas.microsoft.com/office/powerpoint/2010/main" val="4294061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7CFAEAB-E448-4675-BC7A-C5CE9C3CE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092" y="0"/>
            <a:ext cx="9144000" cy="68580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7A9DBD87-608F-4D72-A211-C76D8CE74FA9}"/>
              </a:ext>
            </a:extLst>
          </p:cNvPr>
          <p:cNvSpPr txBox="1"/>
          <p:nvPr/>
        </p:nvSpPr>
        <p:spPr>
          <a:xfrm>
            <a:off x="530577" y="3105834"/>
            <a:ext cx="22569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電動鋸台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5160DF1C-D01D-84EC-03E2-C020EFF4473E}"/>
              </a:ext>
            </a:extLst>
          </p:cNvPr>
          <p:cNvSpPr txBox="1"/>
          <p:nvPr/>
        </p:nvSpPr>
        <p:spPr>
          <a:xfrm>
            <a:off x="530577" y="4028441"/>
            <a:ext cx="319475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6.</a:t>
            </a: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操作</a:t>
            </a:r>
            <a:r>
              <a:rPr lang="en-US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</a:p>
          <a:p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向下壓</a:t>
            </a:r>
            <a:endParaRPr lang="en-US" altLang="zh-TW" sz="4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向前轉</a:t>
            </a:r>
          </a:p>
        </p:txBody>
      </p: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3B32BEF3-A6E0-CBFB-1D7F-6934236FEF99}"/>
              </a:ext>
            </a:extLst>
          </p:cNvPr>
          <p:cNvCxnSpPr>
            <a:cxnSpLocks/>
          </p:cNvCxnSpPr>
          <p:nvPr/>
        </p:nvCxnSpPr>
        <p:spPr>
          <a:xfrm>
            <a:off x="807155" y="4932947"/>
            <a:ext cx="0" cy="611717"/>
          </a:xfrm>
          <a:prstGeom prst="straightConnector1">
            <a:avLst/>
          </a:prstGeom>
          <a:ln w="127000" cap="flat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箭號: 迴轉箭號 13">
            <a:extLst>
              <a:ext uri="{FF2B5EF4-FFF2-40B4-BE49-F238E27FC236}">
                <a16:creationId xmlns:a16="http://schemas.microsoft.com/office/drawing/2014/main" id="{77BFD106-271D-1AA1-C300-3B6B4533D26D}"/>
              </a:ext>
            </a:extLst>
          </p:cNvPr>
          <p:cNvSpPr/>
          <p:nvPr/>
        </p:nvSpPr>
        <p:spPr>
          <a:xfrm rot="16200000" flipH="1">
            <a:off x="536222" y="5675121"/>
            <a:ext cx="541866" cy="553156"/>
          </a:xfrm>
          <a:prstGeom prst="utur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D1C8C951-AD33-B8CE-547E-321C40695E3E}"/>
              </a:ext>
            </a:extLst>
          </p:cNvPr>
          <p:cNvSpPr txBox="1"/>
          <p:nvPr/>
        </p:nvSpPr>
        <p:spPr>
          <a:xfrm>
            <a:off x="530578" y="399324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b="1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工具的使用</a:t>
            </a:r>
          </a:p>
        </p:txBody>
      </p:sp>
    </p:spTree>
    <p:extLst>
      <p:ext uri="{BB962C8B-B14F-4D97-AF65-F5344CB8AC3E}">
        <p14:creationId xmlns:p14="http://schemas.microsoft.com/office/powerpoint/2010/main" val="3059704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D7794044-D49E-4895-B48E-D5A6A4FFB6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092" y="0"/>
            <a:ext cx="9144000" cy="68580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7A9DBD87-608F-4D72-A211-C76D8CE74FA9}"/>
              </a:ext>
            </a:extLst>
          </p:cNvPr>
          <p:cNvSpPr txBox="1"/>
          <p:nvPr/>
        </p:nvSpPr>
        <p:spPr>
          <a:xfrm>
            <a:off x="530577" y="3105834"/>
            <a:ext cx="22569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電動鋸台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4C59DA19-0163-B226-98F3-751E0195E168}"/>
              </a:ext>
            </a:extLst>
          </p:cNvPr>
          <p:cNvSpPr txBox="1"/>
          <p:nvPr/>
        </p:nvSpPr>
        <p:spPr>
          <a:xfrm>
            <a:off x="530577" y="4028441"/>
            <a:ext cx="319475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6.</a:t>
            </a: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操作</a:t>
            </a:r>
            <a:r>
              <a:rPr lang="en-US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</a:p>
          <a:p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向下壓</a:t>
            </a:r>
            <a:endParaRPr lang="en-US" altLang="zh-TW" sz="4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向前轉</a:t>
            </a:r>
          </a:p>
        </p:txBody>
      </p: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47B2D554-719C-1C91-2A74-12735FB5E71D}"/>
              </a:ext>
            </a:extLst>
          </p:cNvPr>
          <p:cNvCxnSpPr>
            <a:cxnSpLocks/>
          </p:cNvCxnSpPr>
          <p:nvPr/>
        </p:nvCxnSpPr>
        <p:spPr>
          <a:xfrm>
            <a:off x="807155" y="4932947"/>
            <a:ext cx="0" cy="611717"/>
          </a:xfrm>
          <a:prstGeom prst="straightConnector1">
            <a:avLst/>
          </a:prstGeom>
          <a:ln w="127000" cap="flat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箭號: 迴轉箭號 15">
            <a:extLst>
              <a:ext uri="{FF2B5EF4-FFF2-40B4-BE49-F238E27FC236}">
                <a16:creationId xmlns:a16="http://schemas.microsoft.com/office/drawing/2014/main" id="{925C4EFE-7850-CBAB-DF25-D71EE3B7F7C0}"/>
              </a:ext>
            </a:extLst>
          </p:cNvPr>
          <p:cNvSpPr/>
          <p:nvPr/>
        </p:nvSpPr>
        <p:spPr>
          <a:xfrm rot="16200000" flipH="1">
            <a:off x="536222" y="5675121"/>
            <a:ext cx="541866" cy="553156"/>
          </a:xfrm>
          <a:prstGeom prst="utur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FD4320BD-E6FD-C793-7283-6C33DDC50436}"/>
              </a:ext>
            </a:extLst>
          </p:cNvPr>
          <p:cNvSpPr txBox="1"/>
          <p:nvPr/>
        </p:nvSpPr>
        <p:spPr>
          <a:xfrm>
            <a:off x="530578" y="399324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b="1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工具的使用</a:t>
            </a:r>
          </a:p>
        </p:txBody>
      </p:sp>
    </p:spTree>
    <p:extLst>
      <p:ext uri="{BB962C8B-B14F-4D97-AF65-F5344CB8AC3E}">
        <p14:creationId xmlns:p14="http://schemas.microsoft.com/office/powerpoint/2010/main" val="5615641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>
            <a:extLst>
              <a:ext uri="{FF2B5EF4-FFF2-40B4-BE49-F238E27FC236}">
                <a16:creationId xmlns:a16="http://schemas.microsoft.com/office/drawing/2014/main" id="{E2CDA094-4156-76EF-66BE-3D1EB656FC52}"/>
              </a:ext>
            </a:extLst>
          </p:cNvPr>
          <p:cNvSpPr txBox="1"/>
          <p:nvPr/>
        </p:nvSpPr>
        <p:spPr>
          <a:xfrm>
            <a:off x="530578" y="399324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b="1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切割紙管的預備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A7E2CF93-26CF-9434-B533-F07E8DF04D0F}"/>
              </a:ext>
            </a:extLst>
          </p:cNvPr>
          <p:cNvSpPr txBox="1"/>
          <p:nvPr/>
        </p:nvSpPr>
        <p:spPr>
          <a:xfrm>
            <a:off x="544230" y="1151046"/>
            <a:ext cx="364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第一步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計劃好你需要紙管的長度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E826213B-0A6E-748A-6742-7A3B27D68ECE}"/>
              </a:ext>
            </a:extLst>
          </p:cNvPr>
          <p:cNvSpPr txBox="1"/>
          <p:nvPr/>
        </p:nvSpPr>
        <p:spPr>
          <a:xfrm>
            <a:off x="544230" y="1564214"/>
            <a:ext cx="4108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第二步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安排好每一條紙管的切割位置</a:t>
            </a: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3B671382-234B-6C8E-3395-45755ADF7C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1687887"/>
              </p:ext>
            </p:extLst>
          </p:nvPr>
        </p:nvGraphicFramePr>
        <p:xfrm>
          <a:off x="1167072" y="2734660"/>
          <a:ext cx="3687445" cy="36112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7210">
                  <a:extLst>
                    <a:ext uri="{9D8B030D-6E8A-4147-A177-3AD203B41FA5}">
                      <a16:colId xmlns:a16="http://schemas.microsoft.com/office/drawing/2014/main" val="2751588189"/>
                    </a:ext>
                  </a:extLst>
                </a:gridCol>
                <a:gridCol w="1530350">
                  <a:extLst>
                    <a:ext uri="{9D8B030D-6E8A-4147-A177-3AD203B41FA5}">
                      <a16:colId xmlns:a16="http://schemas.microsoft.com/office/drawing/2014/main" val="2299054961"/>
                    </a:ext>
                  </a:extLst>
                </a:gridCol>
                <a:gridCol w="1619885">
                  <a:extLst>
                    <a:ext uri="{9D8B030D-6E8A-4147-A177-3AD203B41FA5}">
                      <a16:colId xmlns:a16="http://schemas.microsoft.com/office/drawing/2014/main" val="3005321768"/>
                    </a:ext>
                  </a:extLst>
                </a:gridCol>
              </a:tblGrid>
              <a:tr h="328295"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sz="1800" kern="100" dirty="0">
                          <a:effectLst/>
                        </a:rPr>
                        <a:t>長度</a:t>
                      </a:r>
                      <a:r>
                        <a:rPr lang="en-US" altLang="zh-TW" sz="1800" kern="100" dirty="0">
                          <a:effectLst/>
                        </a:rPr>
                        <a:t>(cm)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sz="1800" kern="100" dirty="0">
                          <a:effectLst/>
                        </a:rPr>
                        <a:t>數量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15586916"/>
                  </a:ext>
                </a:extLst>
              </a:tr>
              <a:tr h="328295"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effectLst/>
                        </a:rPr>
                        <a:t>1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2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4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60538358"/>
                  </a:ext>
                </a:extLst>
              </a:tr>
              <a:tr h="328295"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effectLst/>
                        </a:rPr>
                        <a:t>2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4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4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62571223"/>
                  </a:ext>
                </a:extLst>
              </a:tr>
              <a:tr h="328295"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effectLst/>
                        </a:rPr>
                        <a:t>3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6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2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1971081"/>
                  </a:ext>
                </a:extLst>
              </a:tr>
              <a:tr h="328295"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effectLst/>
                        </a:rPr>
                        <a:t>4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10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r>
                        <a:rPr lang="en-US" alt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53105149"/>
                  </a:ext>
                </a:extLst>
              </a:tr>
              <a:tr h="328295"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effectLst/>
                        </a:rPr>
                        <a:t>5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12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6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3263314"/>
                  </a:ext>
                </a:extLst>
              </a:tr>
              <a:tr h="328295"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effectLst/>
                        </a:rPr>
                        <a:t>6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14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5 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32035005"/>
                  </a:ext>
                </a:extLst>
              </a:tr>
              <a:tr h="328295"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effectLst/>
                        </a:rPr>
                        <a:t>7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82672988"/>
                  </a:ext>
                </a:extLst>
              </a:tr>
              <a:tr h="328295"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effectLst/>
                        </a:rPr>
                        <a:t>8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83382609"/>
                  </a:ext>
                </a:extLst>
              </a:tr>
              <a:tr h="328295"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effectLst/>
                        </a:rPr>
                        <a:t>9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81540700"/>
                  </a:ext>
                </a:extLst>
              </a:tr>
              <a:tr h="328295"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>
                          <a:effectLst/>
                        </a:rPr>
                        <a:t>10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81525253"/>
                  </a:ext>
                </a:extLst>
              </a:tr>
            </a:tbl>
          </a:graphicData>
        </a:graphic>
      </p:graphicFrame>
      <p:sp>
        <p:nvSpPr>
          <p:cNvPr id="13" name="矩形 12">
            <a:extLst>
              <a:ext uri="{FF2B5EF4-FFF2-40B4-BE49-F238E27FC236}">
                <a16:creationId xmlns:a16="http://schemas.microsoft.com/office/drawing/2014/main" id="{3375B2D6-3D81-3812-5A3E-2EDF8FDFDE06}"/>
              </a:ext>
            </a:extLst>
          </p:cNvPr>
          <p:cNvSpPr/>
          <p:nvPr/>
        </p:nvSpPr>
        <p:spPr>
          <a:xfrm>
            <a:off x="5979458" y="780672"/>
            <a:ext cx="5495365" cy="18466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86EF4E5E-61FB-8951-A9D5-4DFB305AE321}"/>
              </a:ext>
            </a:extLst>
          </p:cNvPr>
          <p:cNvCxnSpPr/>
          <p:nvPr/>
        </p:nvCxnSpPr>
        <p:spPr>
          <a:xfrm>
            <a:off x="5979453" y="681318"/>
            <a:ext cx="0" cy="4258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AC3381BC-3127-0E30-7109-AACD1A652C92}"/>
              </a:ext>
            </a:extLst>
          </p:cNvPr>
          <p:cNvCxnSpPr/>
          <p:nvPr/>
        </p:nvCxnSpPr>
        <p:spPr>
          <a:xfrm>
            <a:off x="7458630" y="654523"/>
            <a:ext cx="0" cy="4258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D5FC9016-5F1D-17D7-1A73-062F84D80C8A}"/>
              </a:ext>
            </a:extLst>
          </p:cNvPr>
          <p:cNvCxnSpPr/>
          <p:nvPr/>
        </p:nvCxnSpPr>
        <p:spPr>
          <a:xfrm>
            <a:off x="9117100" y="654523"/>
            <a:ext cx="0" cy="4258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BFF6742A-DD7A-B309-70EB-EEE8CCE8CAC4}"/>
              </a:ext>
            </a:extLst>
          </p:cNvPr>
          <p:cNvCxnSpPr/>
          <p:nvPr/>
        </p:nvCxnSpPr>
        <p:spPr>
          <a:xfrm>
            <a:off x="10766605" y="654523"/>
            <a:ext cx="0" cy="4258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69A70DB3-5A91-2BBA-8C96-55195B4D224B}"/>
              </a:ext>
            </a:extLst>
          </p:cNvPr>
          <p:cNvCxnSpPr/>
          <p:nvPr/>
        </p:nvCxnSpPr>
        <p:spPr>
          <a:xfrm>
            <a:off x="11474818" y="681318"/>
            <a:ext cx="0" cy="4258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644F154A-BD1A-B85E-C331-C52C498EF135}"/>
              </a:ext>
            </a:extLst>
          </p:cNvPr>
          <p:cNvSpPr txBox="1"/>
          <p:nvPr/>
        </p:nvSpPr>
        <p:spPr>
          <a:xfrm>
            <a:off x="6483628" y="47505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14</a:t>
            </a:r>
            <a:endParaRPr lang="zh-TW" altLang="en-US" dirty="0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5870331A-A6A7-8AE9-BC8F-B6ADC1A4E9FB}"/>
              </a:ext>
            </a:extLst>
          </p:cNvPr>
          <p:cNvSpPr txBox="1"/>
          <p:nvPr/>
        </p:nvSpPr>
        <p:spPr>
          <a:xfrm>
            <a:off x="8029446" y="47505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14</a:t>
            </a:r>
            <a:endParaRPr lang="zh-TW" altLang="en-US" dirty="0"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9A177D82-7BD5-4C4F-2189-BC4D2958CA97}"/>
              </a:ext>
            </a:extLst>
          </p:cNvPr>
          <p:cNvSpPr txBox="1"/>
          <p:nvPr/>
        </p:nvSpPr>
        <p:spPr>
          <a:xfrm>
            <a:off x="9686209" y="45413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14</a:t>
            </a:r>
            <a:endParaRPr lang="zh-TW" altLang="en-US" dirty="0"/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EC7B0CCB-05AB-4088-509B-7949D46B7C6C}"/>
              </a:ext>
            </a:extLst>
          </p:cNvPr>
          <p:cNvSpPr txBox="1"/>
          <p:nvPr/>
        </p:nvSpPr>
        <p:spPr>
          <a:xfrm>
            <a:off x="11135577" y="40168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4</a:t>
            </a:r>
            <a:endParaRPr lang="zh-TW" altLang="en-US" dirty="0"/>
          </a:p>
        </p:txBody>
      </p:sp>
      <p:cxnSp>
        <p:nvCxnSpPr>
          <p:cNvPr id="62" name="直線接點 61">
            <a:extLst>
              <a:ext uri="{FF2B5EF4-FFF2-40B4-BE49-F238E27FC236}">
                <a16:creationId xmlns:a16="http://schemas.microsoft.com/office/drawing/2014/main" id="{8640D839-820B-E2F4-A50E-2BEEB9EB1C8C}"/>
              </a:ext>
            </a:extLst>
          </p:cNvPr>
          <p:cNvCxnSpPr/>
          <p:nvPr/>
        </p:nvCxnSpPr>
        <p:spPr>
          <a:xfrm>
            <a:off x="11132659" y="638800"/>
            <a:ext cx="0" cy="4258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48A5368F-9854-7FCE-475E-D605CB94FB9F}"/>
              </a:ext>
            </a:extLst>
          </p:cNvPr>
          <p:cNvSpPr txBox="1"/>
          <p:nvPr/>
        </p:nvSpPr>
        <p:spPr>
          <a:xfrm>
            <a:off x="10775570" y="40168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4</a:t>
            </a:r>
            <a:endParaRPr lang="zh-TW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4FBDFFC-0B4F-3944-4936-5E11E22F9F5A}"/>
              </a:ext>
            </a:extLst>
          </p:cNvPr>
          <p:cNvSpPr/>
          <p:nvPr/>
        </p:nvSpPr>
        <p:spPr>
          <a:xfrm>
            <a:off x="6004470" y="4689666"/>
            <a:ext cx="5495365" cy="18466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FE8A38B-DD0D-A8BC-D161-DD82C6F7724E}"/>
              </a:ext>
            </a:extLst>
          </p:cNvPr>
          <p:cNvSpPr/>
          <p:nvPr/>
        </p:nvSpPr>
        <p:spPr>
          <a:xfrm>
            <a:off x="5995511" y="3288522"/>
            <a:ext cx="5495365" cy="18466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2BD4D58A-2CF7-74DD-33A8-55B45797875B}"/>
              </a:ext>
            </a:extLst>
          </p:cNvPr>
          <p:cNvSpPr/>
          <p:nvPr/>
        </p:nvSpPr>
        <p:spPr>
          <a:xfrm>
            <a:off x="6034909" y="6070175"/>
            <a:ext cx="5495365" cy="18466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79166C9A-E8CD-8867-30AC-8F2AB2A73C50}"/>
              </a:ext>
            </a:extLst>
          </p:cNvPr>
          <p:cNvCxnSpPr/>
          <p:nvPr/>
        </p:nvCxnSpPr>
        <p:spPr>
          <a:xfrm>
            <a:off x="6013426" y="4549016"/>
            <a:ext cx="0" cy="4258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直線接點 28">
            <a:extLst>
              <a:ext uri="{FF2B5EF4-FFF2-40B4-BE49-F238E27FC236}">
                <a16:creationId xmlns:a16="http://schemas.microsoft.com/office/drawing/2014/main" id="{30CB0A2A-0BD2-1428-B617-1DF31FB1568A}"/>
              </a:ext>
            </a:extLst>
          </p:cNvPr>
          <p:cNvCxnSpPr/>
          <p:nvPr/>
        </p:nvCxnSpPr>
        <p:spPr>
          <a:xfrm>
            <a:off x="7358139" y="4569053"/>
            <a:ext cx="0" cy="4258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直線接點 29">
            <a:extLst>
              <a:ext uri="{FF2B5EF4-FFF2-40B4-BE49-F238E27FC236}">
                <a16:creationId xmlns:a16="http://schemas.microsoft.com/office/drawing/2014/main" id="{7795CA5D-71E1-669B-83C6-A8354091B0E0}"/>
              </a:ext>
            </a:extLst>
          </p:cNvPr>
          <p:cNvCxnSpPr/>
          <p:nvPr/>
        </p:nvCxnSpPr>
        <p:spPr>
          <a:xfrm>
            <a:off x="8764412" y="4549016"/>
            <a:ext cx="0" cy="4258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直線接點 30">
            <a:extLst>
              <a:ext uri="{FF2B5EF4-FFF2-40B4-BE49-F238E27FC236}">
                <a16:creationId xmlns:a16="http://schemas.microsoft.com/office/drawing/2014/main" id="{5A594BFE-3E51-AA38-13DE-AEA69A9E7ED4}"/>
              </a:ext>
            </a:extLst>
          </p:cNvPr>
          <p:cNvCxnSpPr/>
          <p:nvPr/>
        </p:nvCxnSpPr>
        <p:spPr>
          <a:xfrm>
            <a:off x="10147851" y="4549016"/>
            <a:ext cx="0" cy="4258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A1000F0D-8BE0-BA4E-413C-06C4EC2B217B}"/>
              </a:ext>
            </a:extLst>
          </p:cNvPr>
          <p:cNvCxnSpPr/>
          <p:nvPr/>
        </p:nvCxnSpPr>
        <p:spPr>
          <a:xfrm>
            <a:off x="11387880" y="4537727"/>
            <a:ext cx="0" cy="4258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直線接點 32">
            <a:extLst>
              <a:ext uri="{FF2B5EF4-FFF2-40B4-BE49-F238E27FC236}">
                <a16:creationId xmlns:a16="http://schemas.microsoft.com/office/drawing/2014/main" id="{44FD1D51-2F3C-E5CC-FBCF-06F947805D2D}"/>
              </a:ext>
            </a:extLst>
          </p:cNvPr>
          <p:cNvCxnSpPr/>
          <p:nvPr/>
        </p:nvCxnSpPr>
        <p:spPr>
          <a:xfrm>
            <a:off x="11499832" y="4537944"/>
            <a:ext cx="0" cy="4258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57BDFC9F-F0D5-353B-AAAB-494D185F0A16}"/>
              </a:ext>
            </a:extLst>
          </p:cNvPr>
          <p:cNvSpPr txBox="1"/>
          <p:nvPr/>
        </p:nvSpPr>
        <p:spPr>
          <a:xfrm>
            <a:off x="6454976" y="423598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12</a:t>
            </a:r>
            <a:endParaRPr lang="zh-TW" altLang="en-US" dirty="0"/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EA6AC0E2-7A1E-2D83-63BC-F896EBB84C2D}"/>
              </a:ext>
            </a:extLst>
          </p:cNvPr>
          <p:cNvSpPr txBox="1"/>
          <p:nvPr/>
        </p:nvSpPr>
        <p:spPr>
          <a:xfrm>
            <a:off x="7779846" y="423598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12</a:t>
            </a:r>
            <a:endParaRPr lang="zh-TW" altLang="en-US" dirty="0"/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FCC3096C-191C-5F78-5D23-9226FF5FBD83}"/>
              </a:ext>
            </a:extLst>
          </p:cNvPr>
          <p:cNvSpPr txBox="1"/>
          <p:nvPr/>
        </p:nvSpPr>
        <p:spPr>
          <a:xfrm>
            <a:off x="9163285" y="423105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12</a:t>
            </a:r>
            <a:endParaRPr lang="zh-TW" altLang="en-US" dirty="0"/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296BBA26-C3D2-E9DA-4A7C-3280BD80561B}"/>
              </a:ext>
            </a:extLst>
          </p:cNvPr>
          <p:cNvSpPr txBox="1"/>
          <p:nvPr/>
        </p:nvSpPr>
        <p:spPr>
          <a:xfrm>
            <a:off x="10601748" y="423045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12</a:t>
            </a:r>
            <a:endParaRPr lang="zh-TW" altLang="en-US" dirty="0"/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530FFF43-6F87-CBCE-F7A1-AD68427F1326}"/>
              </a:ext>
            </a:extLst>
          </p:cNvPr>
          <p:cNvSpPr txBox="1"/>
          <p:nvPr/>
        </p:nvSpPr>
        <p:spPr>
          <a:xfrm>
            <a:off x="11293535" y="422480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2</a:t>
            </a:r>
            <a:endParaRPr lang="zh-TW" altLang="en-US" dirty="0"/>
          </a:p>
        </p:txBody>
      </p:sp>
      <p:cxnSp>
        <p:nvCxnSpPr>
          <p:cNvPr id="39" name="直線接點 38">
            <a:extLst>
              <a:ext uri="{FF2B5EF4-FFF2-40B4-BE49-F238E27FC236}">
                <a16:creationId xmlns:a16="http://schemas.microsoft.com/office/drawing/2014/main" id="{7A2E8F1B-2AA3-B43B-1268-497B9C252AFA}"/>
              </a:ext>
            </a:extLst>
          </p:cNvPr>
          <p:cNvCxnSpPr/>
          <p:nvPr/>
        </p:nvCxnSpPr>
        <p:spPr>
          <a:xfrm>
            <a:off x="6004470" y="3186502"/>
            <a:ext cx="0" cy="4258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直線接點 39">
            <a:extLst>
              <a:ext uri="{FF2B5EF4-FFF2-40B4-BE49-F238E27FC236}">
                <a16:creationId xmlns:a16="http://schemas.microsoft.com/office/drawing/2014/main" id="{2C3CAC7F-6685-C2A2-AA07-82195DC0171A}"/>
              </a:ext>
            </a:extLst>
          </p:cNvPr>
          <p:cNvCxnSpPr/>
          <p:nvPr/>
        </p:nvCxnSpPr>
        <p:spPr>
          <a:xfrm>
            <a:off x="7053347" y="3167909"/>
            <a:ext cx="0" cy="4258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直線接點 40">
            <a:extLst>
              <a:ext uri="{FF2B5EF4-FFF2-40B4-BE49-F238E27FC236}">
                <a16:creationId xmlns:a16="http://schemas.microsoft.com/office/drawing/2014/main" id="{98BFFEFD-36EB-8835-9C19-9749AB397534}"/>
              </a:ext>
            </a:extLst>
          </p:cNvPr>
          <p:cNvCxnSpPr/>
          <p:nvPr/>
        </p:nvCxnSpPr>
        <p:spPr>
          <a:xfrm>
            <a:off x="8167771" y="3167909"/>
            <a:ext cx="0" cy="4258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直線接點 41">
            <a:extLst>
              <a:ext uri="{FF2B5EF4-FFF2-40B4-BE49-F238E27FC236}">
                <a16:creationId xmlns:a16="http://schemas.microsoft.com/office/drawing/2014/main" id="{55B2E87B-2A35-19A8-FBAA-AF165AF858DA}"/>
              </a:ext>
            </a:extLst>
          </p:cNvPr>
          <p:cNvCxnSpPr/>
          <p:nvPr/>
        </p:nvCxnSpPr>
        <p:spPr>
          <a:xfrm>
            <a:off x="9276594" y="3159608"/>
            <a:ext cx="0" cy="4258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直線接點 42">
            <a:extLst>
              <a:ext uri="{FF2B5EF4-FFF2-40B4-BE49-F238E27FC236}">
                <a16:creationId xmlns:a16="http://schemas.microsoft.com/office/drawing/2014/main" id="{E7407C21-852D-1B39-A00E-329ED11DDC4C}"/>
              </a:ext>
            </a:extLst>
          </p:cNvPr>
          <p:cNvCxnSpPr/>
          <p:nvPr/>
        </p:nvCxnSpPr>
        <p:spPr>
          <a:xfrm>
            <a:off x="10432822" y="3159608"/>
            <a:ext cx="0" cy="4258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直線接點 43">
            <a:extLst>
              <a:ext uri="{FF2B5EF4-FFF2-40B4-BE49-F238E27FC236}">
                <a16:creationId xmlns:a16="http://schemas.microsoft.com/office/drawing/2014/main" id="{10D0CB0B-D737-206F-9BCE-3252AEBB24F1}"/>
              </a:ext>
            </a:extLst>
          </p:cNvPr>
          <p:cNvCxnSpPr/>
          <p:nvPr/>
        </p:nvCxnSpPr>
        <p:spPr>
          <a:xfrm>
            <a:off x="11490876" y="3159608"/>
            <a:ext cx="0" cy="4258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E7DB30C1-D1BA-A846-5C38-D97865204DE7}"/>
              </a:ext>
            </a:extLst>
          </p:cNvPr>
          <p:cNvSpPr txBox="1"/>
          <p:nvPr/>
        </p:nvSpPr>
        <p:spPr>
          <a:xfrm>
            <a:off x="6350707" y="289276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10</a:t>
            </a:r>
            <a:endParaRPr lang="zh-TW" altLang="en-US" dirty="0"/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D1F1C571-B50A-C8BC-117A-8DC1924C8DEE}"/>
              </a:ext>
            </a:extLst>
          </p:cNvPr>
          <p:cNvSpPr txBox="1"/>
          <p:nvPr/>
        </p:nvSpPr>
        <p:spPr>
          <a:xfrm>
            <a:off x="7330363" y="290665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10</a:t>
            </a:r>
            <a:endParaRPr lang="zh-TW" altLang="en-US" dirty="0"/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A7D2005B-BB9A-F81A-D15E-865CAF36A397}"/>
              </a:ext>
            </a:extLst>
          </p:cNvPr>
          <p:cNvSpPr txBox="1"/>
          <p:nvPr/>
        </p:nvSpPr>
        <p:spPr>
          <a:xfrm>
            <a:off x="8452268" y="292367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10</a:t>
            </a:r>
            <a:endParaRPr lang="zh-TW" altLang="en-US" dirty="0"/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E86D54AD-0C13-50AD-5C72-97BD27AA6550}"/>
              </a:ext>
            </a:extLst>
          </p:cNvPr>
          <p:cNvSpPr txBox="1"/>
          <p:nvPr/>
        </p:nvSpPr>
        <p:spPr>
          <a:xfrm>
            <a:off x="9608495" y="290875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10</a:t>
            </a:r>
            <a:endParaRPr lang="zh-TW" altLang="en-US" dirty="0"/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C0E57C60-46A4-7196-74C6-01D5DA117ED8}"/>
              </a:ext>
            </a:extLst>
          </p:cNvPr>
          <p:cNvSpPr txBox="1"/>
          <p:nvPr/>
        </p:nvSpPr>
        <p:spPr>
          <a:xfrm>
            <a:off x="10717319" y="288134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10</a:t>
            </a:r>
            <a:endParaRPr lang="zh-TW" altLang="en-US" dirty="0"/>
          </a:p>
        </p:txBody>
      </p:sp>
      <p:cxnSp>
        <p:nvCxnSpPr>
          <p:cNvPr id="51" name="直線接點 50">
            <a:extLst>
              <a:ext uri="{FF2B5EF4-FFF2-40B4-BE49-F238E27FC236}">
                <a16:creationId xmlns:a16="http://schemas.microsoft.com/office/drawing/2014/main" id="{99306CB6-825B-57D7-B90D-CA15FD90F0FD}"/>
              </a:ext>
            </a:extLst>
          </p:cNvPr>
          <p:cNvCxnSpPr/>
          <p:nvPr/>
        </p:nvCxnSpPr>
        <p:spPr>
          <a:xfrm>
            <a:off x="6043866" y="5949562"/>
            <a:ext cx="0" cy="4258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直線接點 51">
            <a:extLst>
              <a:ext uri="{FF2B5EF4-FFF2-40B4-BE49-F238E27FC236}">
                <a16:creationId xmlns:a16="http://schemas.microsoft.com/office/drawing/2014/main" id="{A2F972C8-F0F3-2212-EA77-68F92BEA2FDC}"/>
              </a:ext>
            </a:extLst>
          </p:cNvPr>
          <p:cNvCxnSpPr/>
          <p:nvPr/>
        </p:nvCxnSpPr>
        <p:spPr>
          <a:xfrm>
            <a:off x="8920340" y="5952460"/>
            <a:ext cx="0" cy="4258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直線接點 52">
            <a:extLst>
              <a:ext uri="{FF2B5EF4-FFF2-40B4-BE49-F238E27FC236}">
                <a16:creationId xmlns:a16="http://schemas.microsoft.com/office/drawing/2014/main" id="{90E64E1D-12B4-C566-FC71-BBC767CA2310}"/>
              </a:ext>
            </a:extLst>
          </p:cNvPr>
          <p:cNvCxnSpPr/>
          <p:nvPr/>
        </p:nvCxnSpPr>
        <p:spPr>
          <a:xfrm>
            <a:off x="7369759" y="5949562"/>
            <a:ext cx="0" cy="4258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直線接點 54">
            <a:extLst>
              <a:ext uri="{FF2B5EF4-FFF2-40B4-BE49-F238E27FC236}">
                <a16:creationId xmlns:a16="http://schemas.microsoft.com/office/drawing/2014/main" id="{6F8D32A5-EF0F-FEEF-E175-BEF79F228048}"/>
              </a:ext>
            </a:extLst>
          </p:cNvPr>
          <p:cNvCxnSpPr/>
          <p:nvPr/>
        </p:nvCxnSpPr>
        <p:spPr>
          <a:xfrm>
            <a:off x="9052140" y="5949562"/>
            <a:ext cx="0" cy="4258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40774176-C2D1-F61A-02AF-A1253DC6CCCD}"/>
              </a:ext>
            </a:extLst>
          </p:cNvPr>
          <p:cNvSpPr txBox="1"/>
          <p:nvPr/>
        </p:nvSpPr>
        <p:spPr>
          <a:xfrm>
            <a:off x="7950835" y="575838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12</a:t>
            </a:r>
            <a:endParaRPr lang="zh-TW" altLang="en-US" dirty="0"/>
          </a:p>
        </p:txBody>
      </p: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DAAB84A7-FAA0-EDD3-742D-26121B98FD11}"/>
              </a:ext>
            </a:extLst>
          </p:cNvPr>
          <p:cNvSpPr txBox="1"/>
          <p:nvPr/>
        </p:nvSpPr>
        <p:spPr>
          <a:xfrm>
            <a:off x="6534203" y="574917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12</a:t>
            </a:r>
            <a:endParaRPr lang="zh-TW" altLang="en-US" dirty="0"/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3C83BEE8-FE78-B3E4-79EA-C09B49B421C4}"/>
              </a:ext>
            </a:extLst>
          </p:cNvPr>
          <p:cNvSpPr/>
          <p:nvPr/>
        </p:nvSpPr>
        <p:spPr>
          <a:xfrm>
            <a:off x="5995516" y="1974708"/>
            <a:ext cx="5495365" cy="18466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4" name="直線接點 73">
            <a:extLst>
              <a:ext uri="{FF2B5EF4-FFF2-40B4-BE49-F238E27FC236}">
                <a16:creationId xmlns:a16="http://schemas.microsoft.com/office/drawing/2014/main" id="{01DFD0C0-0C98-FA30-C5F1-8D38088D92D5}"/>
              </a:ext>
            </a:extLst>
          </p:cNvPr>
          <p:cNvCxnSpPr/>
          <p:nvPr/>
        </p:nvCxnSpPr>
        <p:spPr>
          <a:xfrm>
            <a:off x="5995511" y="1875354"/>
            <a:ext cx="0" cy="4258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直線接點 74">
            <a:extLst>
              <a:ext uri="{FF2B5EF4-FFF2-40B4-BE49-F238E27FC236}">
                <a16:creationId xmlns:a16="http://schemas.microsoft.com/office/drawing/2014/main" id="{BFDEA290-AAFB-BB7A-7577-FCB6A7059349}"/>
              </a:ext>
            </a:extLst>
          </p:cNvPr>
          <p:cNvCxnSpPr/>
          <p:nvPr/>
        </p:nvCxnSpPr>
        <p:spPr>
          <a:xfrm>
            <a:off x="7474688" y="1848559"/>
            <a:ext cx="0" cy="4258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直線接點 75">
            <a:extLst>
              <a:ext uri="{FF2B5EF4-FFF2-40B4-BE49-F238E27FC236}">
                <a16:creationId xmlns:a16="http://schemas.microsoft.com/office/drawing/2014/main" id="{D206454B-9C02-0957-3652-1A3561F2C565}"/>
              </a:ext>
            </a:extLst>
          </p:cNvPr>
          <p:cNvCxnSpPr/>
          <p:nvPr/>
        </p:nvCxnSpPr>
        <p:spPr>
          <a:xfrm>
            <a:off x="9133158" y="1848559"/>
            <a:ext cx="0" cy="4258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直線接點 76">
            <a:extLst>
              <a:ext uri="{FF2B5EF4-FFF2-40B4-BE49-F238E27FC236}">
                <a16:creationId xmlns:a16="http://schemas.microsoft.com/office/drawing/2014/main" id="{F953E0E5-F1C8-BC95-BA8F-A4716BC74CC5}"/>
              </a:ext>
            </a:extLst>
          </p:cNvPr>
          <p:cNvCxnSpPr/>
          <p:nvPr/>
        </p:nvCxnSpPr>
        <p:spPr>
          <a:xfrm>
            <a:off x="10966067" y="1848559"/>
            <a:ext cx="0" cy="4258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直線接點 77">
            <a:extLst>
              <a:ext uri="{FF2B5EF4-FFF2-40B4-BE49-F238E27FC236}">
                <a16:creationId xmlns:a16="http://schemas.microsoft.com/office/drawing/2014/main" id="{171E9FFC-7F69-3BC1-2052-8884DA9E881D}"/>
              </a:ext>
            </a:extLst>
          </p:cNvPr>
          <p:cNvCxnSpPr/>
          <p:nvPr/>
        </p:nvCxnSpPr>
        <p:spPr>
          <a:xfrm>
            <a:off x="11490876" y="1875354"/>
            <a:ext cx="0" cy="4258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9" name="文字方塊 78">
            <a:extLst>
              <a:ext uri="{FF2B5EF4-FFF2-40B4-BE49-F238E27FC236}">
                <a16:creationId xmlns:a16="http://schemas.microsoft.com/office/drawing/2014/main" id="{611A36D4-1DC4-5C2E-DDFD-BC363FB7F21F}"/>
              </a:ext>
            </a:extLst>
          </p:cNvPr>
          <p:cNvSpPr txBox="1"/>
          <p:nvPr/>
        </p:nvSpPr>
        <p:spPr>
          <a:xfrm>
            <a:off x="6492836" y="157219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14</a:t>
            </a:r>
            <a:endParaRPr lang="zh-TW" altLang="en-US" dirty="0"/>
          </a:p>
        </p:txBody>
      </p:sp>
      <p:sp>
        <p:nvSpPr>
          <p:cNvPr id="80" name="文字方塊 79">
            <a:extLst>
              <a:ext uri="{FF2B5EF4-FFF2-40B4-BE49-F238E27FC236}">
                <a16:creationId xmlns:a16="http://schemas.microsoft.com/office/drawing/2014/main" id="{2BB0AABB-5997-6D96-102A-62221BB6771B}"/>
              </a:ext>
            </a:extLst>
          </p:cNvPr>
          <p:cNvSpPr txBox="1"/>
          <p:nvPr/>
        </p:nvSpPr>
        <p:spPr>
          <a:xfrm>
            <a:off x="8046003" y="159857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14</a:t>
            </a:r>
            <a:endParaRPr lang="zh-TW" altLang="en-US" dirty="0"/>
          </a:p>
        </p:txBody>
      </p:sp>
      <p:sp>
        <p:nvSpPr>
          <p:cNvPr id="81" name="文字方塊 80">
            <a:extLst>
              <a:ext uri="{FF2B5EF4-FFF2-40B4-BE49-F238E27FC236}">
                <a16:creationId xmlns:a16="http://schemas.microsoft.com/office/drawing/2014/main" id="{0D68FD6F-AE7F-D9F0-9A3D-B6B339BEABEF}"/>
              </a:ext>
            </a:extLst>
          </p:cNvPr>
          <p:cNvSpPr txBox="1"/>
          <p:nvPr/>
        </p:nvSpPr>
        <p:spPr>
          <a:xfrm>
            <a:off x="9342737" y="159177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6</a:t>
            </a:r>
            <a:endParaRPr lang="zh-TW" altLang="en-US" dirty="0"/>
          </a:p>
        </p:txBody>
      </p:sp>
      <p:sp>
        <p:nvSpPr>
          <p:cNvPr id="82" name="文字方塊 81">
            <a:extLst>
              <a:ext uri="{FF2B5EF4-FFF2-40B4-BE49-F238E27FC236}">
                <a16:creationId xmlns:a16="http://schemas.microsoft.com/office/drawing/2014/main" id="{F791C405-29F5-D708-A600-833B680F46CF}"/>
              </a:ext>
            </a:extLst>
          </p:cNvPr>
          <p:cNvSpPr txBox="1"/>
          <p:nvPr/>
        </p:nvSpPr>
        <p:spPr>
          <a:xfrm>
            <a:off x="10968610" y="157264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4</a:t>
            </a:r>
            <a:endParaRPr lang="zh-TW" altLang="en-US" dirty="0"/>
          </a:p>
        </p:txBody>
      </p:sp>
      <p:cxnSp>
        <p:nvCxnSpPr>
          <p:cNvPr id="83" name="直線接點 82">
            <a:extLst>
              <a:ext uri="{FF2B5EF4-FFF2-40B4-BE49-F238E27FC236}">
                <a16:creationId xmlns:a16="http://schemas.microsoft.com/office/drawing/2014/main" id="{3416297B-ECB2-BEF5-15EB-332BB41AD7EC}"/>
              </a:ext>
            </a:extLst>
          </p:cNvPr>
          <p:cNvCxnSpPr/>
          <p:nvPr/>
        </p:nvCxnSpPr>
        <p:spPr>
          <a:xfrm>
            <a:off x="11391709" y="1875354"/>
            <a:ext cx="0" cy="4258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4" name="文字方塊 83">
            <a:extLst>
              <a:ext uri="{FF2B5EF4-FFF2-40B4-BE49-F238E27FC236}">
                <a16:creationId xmlns:a16="http://schemas.microsoft.com/office/drawing/2014/main" id="{A1A715CB-047B-BC43-B6C3-D9057FA80F0F}"/>
              </a:ext>
            </a:extLst>
          </p:cNvPr>
          <p:cNvSpPr txBox="1"/>
          <p:nvPr/>
        </p:nvSpPr>
        <p:spPr>
          <a:xfrm>
            <a:off x="10581328" y="157493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4</a:t>
            </a:r>
            <a:endParaRPr lang="zh-TW" altLang="en-US" dirty="0"/>
          </a:p>
        </p:txBody>
      </p:sp>
      <p:cxnSp>
        <p:nvCxnSpPr>
          <p:cNvPr id="86" name="直線接點 85">
            <a:extLst>
              <a:ext uri="{FF2B5EF4-FFF2-40B4-BE49-F238E27FC236}">
                <a16:creationId xmlns:a16="http://schemas.microsoft.com/office/drawing/2014/main" id="{A05271AB-89EB-0171-832B-E59DABC654A8}"/>
              </a:ext>
            </a:extLst>
          </p:cNvPr>
          <p:cNvCxnSpPr/>
          <p:nvPr/>
        </p:nvCxnSpPr>
        <p:spPr>
          <a:xfrm>
            <a:off x="8789691" y="5948694"/>
            <a:ext cx="0" cy="4258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8" name="文字方塊 87">
            <a:extLst>
              <a:ext uri="{FF2B5EF4-FFF2-40B4-BE49-F238E27FC236}">
                <a16:creationId xmlns:a16="http://schemas.microsoft.com/office/drawing/2014/main" id="{35E34D0A-D451-F438-8001-04CC15CB09FF}"/>
              </a:ext>
            </a:extLst>
          </p:cNvPr>
          <p:cNvSpPr txBox="1"/>
          <p:nvPr/>
        </p:nvSpPr>
        <p:spPr>
          <a:xfrm>
            <a:off x="8700000" y="564224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2</a:t>
            </a:r>
            <a:endParaRPr lang="zh-TW" altLang="en-US" dirty="0"/>
          </a:p>
        </p:txBody>
      </p:sp>
      <p:sp>
        <p:nvSpPr>
          <p:cNvPr id="90" name="文字方塊 89">
            <a:extLst>
              <a:ext uri="{FF2B5EF4-FFF2-40B4-BE49-F238E27FC236}">
                <a16:creationId xmlns:a16="http://schemas.microsoft.com/office/drawing/2014/main" id="{40A8A553-AB5F-893F-38B4-BA61C29D3E0D}"/>
              </a:ext>
            </a:extLst>
          </p:cNvPr>
          <p:cNvSpPr txBox="1"/>
          <p:nvPr/>
        </p:nvSpPr>
        <p:spPr>
          <a:xfrm>
            <a:off x="11286420" y="156421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2</a:t>
            </a:r>
            <a:endParaRPr lang="zh-TW" altLang="en-US" dirty="0"/>
          </a:p>
        </p:txBody>
      </p:sp>
      <p:sp>
        <p:nvSpPr>
          <p:cNvPr id="93" name="文字方塊 92">
            <a:extLst>
              <a:ext uri="{FF2B5EF4-FFF2-40B4-BE49-F238E27FC236}">
                <a16:creationId xmlns:a16="http://schemas.microsoft.com/office/drawing/2014/main" id="{AD014A61-78A3-EB92-CAF1-E3D36C325B24}"/>
              </a:ext>
            </a:extLst>
          </p:cNvPr>
          <p:cNvSpPr txBox="1"/>
          <p:nvPr/>
        </p:nvSpPr>
        <p:spPr>
          <a:xfrm>
            <a:off x="8855643" y="564224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2</a:t>
            </a:r>
            <a:endParaRPr lang="zh-TW" altLang="en-US" dirty="0"/>
          </a:p>
        </p:txBody>
      </p:sp>
      <p:cxnSp>
        <p:nvCxnSpPr>
          <p:cNvPr id="94" name="直線接點 93">
            <a:extLst>
              <a:ext uri="{FF2B5EF4-FFF2-40B4-BE49-F238E27FC236}">
                <a16:creationId xmlns:a16="http://schemas.microsoft.com/office/drawing/2014/main" id="{9CF47540-D91C-5599-53CF-A3DC80930A54}"/>
              </a:ext>
            </a:extLst>
          </p:cNvPr>
          <p:cNvCxnSpPr/>
          <p:nvPr/>
        </p:nvCxnSpPr>
        <p:spPr>
          <a:xfrm>
            <a:off x="9857243" y="1865348"/>
            <a:ext cx="0" cy="4258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直線接點 94">
            <a:extLst>
              <a:ext uri="{FF2B5EF4-FFF2-40B4-BE49-F238E27FC236}">
                <a16:creationId xmlns:a16="http://schemas.microsoft.com/office/drawing/2014/main" id="{26467477-C3F3-D465-ECAB-B25720A02DD9}"/>
              </a:ext>
            </a:extLst>
          </p:cNvPr>
          <p:cNvCxnSpPr/>
          <p:nvPr/>
        </p:nvCxnSpPr>
        <p:spPr>
          <a:xfrm>
            <a:off x="10525695" y="1848559"/>
            <a:ext cx="0" cy="4258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6" name="文字方塊 95">
            <a:extLst>
              <a:ext uri="{FF2B5EF4-FFF2-40B4-BE49-F238E27FC236}">
                <a16:creationId xmlns:a16="http://schemas.microsoft.com/office/drawing/2014/main" id="{DCF4F793-EDD2-49EF-50E0-96561BBCC123}"/>
              </a:ext>
            </a:extLst>
          </p:cNvPr>
          <p:cNvSpPr txBox="1"/>
          <p:nvPr/>
        </p:nvSpPr>
        <p:spPr>
          <a:xfrm>
            <a:off x="10026829" y="159572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6</a:t>
            </a:r>
            <a:endParaRPr lang="zh-TW" altLang="en-US" dirty="0"/>
          </a:p>
        </p:txBody>
      </p:sp>
      <p:sp>
        <p:nvSpPr>
          <p:cNvPr id="69" name="文字方塊 68">
            <a:extLst>
              <a:ext uri="{FF2B5EF4-FFF2-40B4-BE49-F238E27FC236}">
                <a16:creationId xmlns:a16="http://schemas.microsoft.com/office/drawing/2014/main" id="{EA45A95A-BBB7-CD7B-975F-4EC5928A993D}"/>
              </a:ext>
            </a:extLst>
          </p:cNvPr>
          <p:cNvSpPr txBox="1"/>
          <p:nvPr/>
        </p:nvSpPr>
        <p:spPr>
          <a:xfrm>
            <a:off x="525633" y="2031268"/>
            <a:ext cx="60930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zh-TW" sz="1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第三步</a:t>
            </a:r>
            <a:r>
              <a:rPr lang="en-US" altLang="zh-TW" sz="18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	</a:t>
            </a:r>
            <a:r>
              <a:rPr lang="zh-TW" altLang="zh-TW" sz="18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利用紙尺量度，在紙管上畫上切割位置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6527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63" grpId="0"/>
      <p:bldP spid="34" grpId="0"/>
      <p:bldP spid="35" grpId="0"/>
      <p:bldP spid="36" grpId="0"/>
      <p:bldP spid="37" grpId="0"/>
      <p:bldP spid="38" grpId="0"/>
      <p:bldP spid="45" grpId="0"/>
      <p:bldP spid="46" grpId="0"/>
      <p:bldP spid="47" grpId="0"/>
      <p:bldP spid="48" grpId="0"/>
      <p:bldP spid="49" grpId="0"/>
      <p:bldP spid="57" grpId="0"/>
      <p:bldP spid="59" grpId="0"/>
      <p:bldP spid="79" grpId="0"/>
      <p:bldP spid="80" grpId="0"/>
      <p:bldP spid="81" grpId="0"/>
      <p:bldP spid="82" grpId="0"/>
      <p:bldP spid="84" grpId="0"/>
      <p:bldP spid="88" grpId="0"/>
      <p:bldP spid="90" grpId="0"/>
      <p:bldP spid="93" grpId="0"/>
      <p:bldP spid="9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AC6B2C8-6FA9-B8C1-F0B9-F6219AAC3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5" y="2062162"/>
            <a:ext cx="10953750" cy="27336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FE81B5AB-5B0B-58C7-67EA-75921FEBAF42}"/>
              </a:ext>
            </a:extLst>
          </p:cNvPr>
          <p:cNvSpPr txBox="1"/>
          <p:nvPr/>
        </p:nvSpPr>
        <p:spPr>
          <a:xfrm>
            <a:off x="530578" y="399324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b="1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量度工具</a:t>
            </a:r>
          </a:p>
        </p:txBody>
      </p:sp>
    </p:spTree>
    <p:extLst>
      <p:ext uri="{BB962C8B-B14F-4D97-AF65-F5344CB8AC3E}">
        <p14:creationId xmlns:p14="http://schemas.microsoft.com/office/powerpoint/2010/main" val="3292528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B65526B2-52D5-4E6A-96C6-99AA7C0251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568" y="0"/>
            <a:ext cx="9172432" cy="6879324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7A9DBD87-608F-4D72-A211-C76D8CE74FA9}"/>
              </a:ext>
            </a:extLst>
          </p:cNvPr>
          <p:cNvSpPr txBox="1"/>
          <p:nvPr/>
        </p:nvSpPr>
        <p:spPr>
          <a:xfrm>
            <a:off x="530578" y="3316158"/>
            <a:ext cx="22569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電動鋸台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8AF482D-3519-4107-A1ED-70285D888B81}"/>
              </a:ext>
            </a:extLst>
          </p:cNvPr>
          <p:cNvSpPr/>
          <p:nvPr/>
        </p:nvSpPr>
        <p:spPr>
          <a:xfrm>
            <a:off x="4247391" y="1828826"/>
            <a:ext cx="1151467" cy="45155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電動機</a:t>
            </a:r>
          </a:p>
        </p:txBody>
      </p: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EE8EE1A7-DD5E-456A-B587-30789A046E3F}"/>
              </a:ext>
            </a:extLst>
          </p:cNvPr>
          <p:cNvCxnSpPr/>
          <p:nvPr/>
        </p:nvCxnSpPr>
        <p:spPr>
          <a:xfrm>
            <a:off x="4720555" y="2280381"/>
            <a:ext cx="690667" cy="69066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>
            <a:extLst>
              <a:ext uri="{FF2B5EF4-FFF2-40B4-BE49-F238E27FC236}">
                <a16:creationId xmlns:a16="http://schemas.microsoft.com/office/drawing/2014/main" id="{9421AF6A-DFE3-4AE8-A9CB-B1EC7B461DAF}"/>
              </a:ext>
            </a:extLst>
          </p:cNvPr>
          <p:cNvSpPr/>
          <p:nvPr/>
        </p:nvSpPr>
        <p:spPr>
          <a:xfrm>
            <a:off x="7034050" y="534439"/>
            <a:ext cx="1151467" cy="45155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鋸片</a:t>
            </a:r>
          </a:p>
        </p:txBody>
      </p: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733DA3C6-2E7C-4FD7-B4B0-EB59A9B9A355}"/>
              </a:ext>
            </a:extLst>
          </p:cNvPr>
          <p:cNvCxnSpPr/>
          <p:nvPr/>
        </p:nvCxnSpPr>
        <p:spPr>
          <a:xfrm>
            <a:off x="8084856" y="985994"/>
            <a:ext cx="690667" cy="69066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>
            <a:extLst>
              <a:ext uri="{FF2B5EF4-FFF2-40B4-BE49-F238E27FC236}">
                <a16:creationId xmlns:a16="http://schemas.microsoft.com/office/drawing/2014/main" id="{8E326FE2-213E-4F8D-9D2A-6F84E29660E7}"/>
              </a:ext>
            </a:extLst>
          </p:cNvPr>
          <p:cNvSpPr/>
          <p:nvPr/>
        </p:nvSpPr>
        <p:spPr>
          <a:xfrm>
            <a:off x="3864328" y="5066419"/>
            <a:ext cx="1151467" cy="45155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傳動裝置</a:t>
            </a:r>
          </a:p>
        </p:txBody>
      </p: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BB088E21-F89F-412E-A6A1-0251F3ADF275}"/>
              </a:ext>
            </a:extLst>
          </p:cNvPr>
          <p:cNvCxnSpPr>
            <a:cxnSpLocks/>
          </p:cNvCxnSpPr>
          <p:nvPr/>
        </p:nvCxnSpPr>
        <p:spPr>
          <a:xfrm flipV="1">
            <a:off x="4945669" y="4651022"/>
            <a:ext cx="1330288" cy="41539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>
            <a:extLst>
              <a:ext uri="{FF2B5EF4-FFF2-40B4-BE49-F238E27FC236}">
                <a16:creationId xmlns:a16="http://schemas.microsoft.com/office/drawing/2014/main" id="{E5338F41-43F1-4514-9EDF-B0ED09EA1662}"/>
              </a:ext>
            </a:extLst>
          </p:cNvPr>
          <p:cNvSpPr/>
          <p:nvPr/>
        </p:nvSpPr>
        <p:spPr>
          <a:xfrm>
            <a:off x="10678507" y="881432"/>
            <a:ext cx="1302011" cy="45155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平台</a:t>
            </a:r>
          </a:p>
        </p:txBody>
      </p: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4B1C5233-40D4-4A93-B816-618E649DBF91}"/>
              </a:ext>
            </a:extLst>
          </p:cNvPr>
          <p:cNvCxnSpPr>
            <a:cxnSpLocks/>
          </p:cNvCxnSpPr>
          <p:nvPr/>
        </p:nvCxnSpPr>
        <p:spPr>
          <a:xfrm flipH="1">
            <a:off x="10273906" y="1331327"/>
            <a:ext cx="653920" cy="8523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B01A0532-120A-46A0-BEE9-78FBDD355217}"/>
              </a:ext>
            </a:extLst>
          </p:cNvPr>
          <p:cNvSpPr txBox="1"/>
          <p:nvPr/>
        </p:nvSpPr>
        <p:spPr>
          <a:xfrm>
            <a:off x="428918" y="4072697"/>
            <a:ext cx="22569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構造</a:t>
            </a:r>
          </a:p>
        </p:txBody>
      </p:sp>
      <p:cxnSp>
        <p:nvCxnSpPr>
          <p:cNvPr id="3" name="直線接點 2">
            <a:extLst>
              <a:ext uri="{FF2B5EF4-FFF2-40B4-BE49-F238E27FC236}">
                <a16:creationId xmlns:a16="http://schemas.microsoft.com/office/drawing/2014/main" id="{04FDCDA5-B7BB-F438-5DB3-17821424650F}"/>
              </a:ext>
            </a:extLst>
          </p:cNvPr>
          <p:cNvCxnSpPr/>
          <p:nvPr/>
        </p:nvCxnSpPr>
        <p:spPr>
          <a:xfrm flipH="1">
            <a:off x="-98612" y="4903694"/>
            <a:ext cx="7261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579A5A49-B164-9ED6-3B55-BA01E3F7B51C}"/>
              </a:ext>
            </a:extLst>
          </p:cNvPr>
          <p:cNvSpPr txBox="1"/>
          <p:nvPr/>
        </p:nvSpPr>
        <p:spPr>
          <a:xfrm>
            <a:off x="530578" y="399324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b="1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工具的使用</a:t>
            </a:r>
          </a:p>
        </p:txBody>
      </p:sp>
    </p:spTree>
    <p:extLst>
      <p:ext uri="{BB962C8B-B14F-4D97-AF65-F5344CB8AC3E}">
        <p14:creationId xmlns:p14="http://schemas.microsoft.com/office/powerpoint/2010/main" val="2465496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86CFA24-AF8E-43BF-9267-E542B4993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7A9DBD87-608F-4D72-A211-C76D8CE74FA9}"/>
              </a:ext>
            </a:extLst>
          </p:cNvPr>
          <p:cNvSpPr txBox="1"/>
          <p:nvPr/>
        </p:nvSpPr>
        <p:spPr>
          <a:xfrm>
            <a:off x="530576" y="3321876"/>
            <a:ext cx="22569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電動鋸台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8AF482D-3519-4107-A1ED-70285D888B81}"/>
              </a:ext>
            </a:extLst>
          </p:cNvPr>
          <p:cNvSpPr/>
          <p:nvPr/>
        </p:nvSpPr>
        <p:spPr>
          <a:xfrm>
            <a:off x="5364266" y="3645042"/>
            <a:ext cx="1151467" cy="45155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開關制</a:t>
            </a:r>
          </a:p>
        </p:txBody>
      </p: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EE8EE1A7-DD5E-456A-B587-30789A046E3F}"/>
              </a:ext>
            </a:extLst>
          </p:cNvPr>
          <p:cNvCxnSpPr>
            <a:cxnSpLocks/>
          </p:cNvCxnSpPr>
          <p:nvPr/>
        </p:nvCxnSpPr>
        <p:spPr>
          <a:xfrm>
            <a:off x="6515733" y="3856426"/>
            <a:ext cx="1476800" cy="3430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697074A8-856F-463C-9503-50CFD55F6255}"/>
              </a:ext>
            </a:extLst>
          </p:cNvPr>
          <p:cNvSpPr txBox="1"/>
          <p:nvPr/>
        </p:nvSpPr>
        <p:spPr>
          <a:xfrm>
            <a:off x="530576" y="4072697"/>
            <a:ext cx="22569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開關</a:t>
            </a: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EB307261-11B2-D543-1BBB-74E15681BB71}"/>
              </a:ext>
            </a:extLst>
          </p:cNvPr>
          <p:cNvCxnSpPr/>
          <p:nvPr/>
        </p:nvCxnSpPr>
        <p:spPr>
          <a:xfrm flipH="1">
            <a:off x="-98612" y="4903694"/>
            <a:ext cx="7261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D7FA2A6C-41AE-D75E-06B6-1D53591EE172}"/>
              </a:ext>
            </a:extLst>
          </p:cNvPr>
          <p:cNvSpPr txBox="1"/>
          <p:nvPr/>
        </p:nvSpPr>
        <p:spPr>
          <a:xfrm>
            <a:off x="530578" y="399324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b="1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工具的使用</a:t>
            </a:r>
          </a:p>
        </p:txBody>
      </p:sp>
    </p:spTree>
    <p:extLst>
      <p:ext uri="{BB962C8B-B14F-4D97-AF65-F5344CB8AC3E}">
        <p14:creationId xmlns:p14="http://schemas.microsoft.com/office/powerpoint/2010/main" val="617612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id="{7A9DBD87-608F-4D72-A211-C76D8CE74FA9}"/>
              </a:ext>
            </a:extLst>
          </p:cNvPr>
          <p:cNvSpPr txBox="1"/>
          <p:nvPr/>
        </p:nvSpPr>
        <p:spPr>
          <a:xfrm>
            <a:off x="530578" y="3321876"/>
            <a:ext cx="22569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電動鋸台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8AF482D-3519-4107-A1ED-70285D888B81}"/>
              </a:ext>
            </a:extLst>
          </p:cNvPr>
          <p:cNvSpPr/>
          <p:nvPr/>
        </p:nvSpPr>
        <p:spPr>
          <a:xfrm>
            <a:off x="5364266" y="3645042"/>
            <a:ext cx="1151467" cy="45155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開關製</a:t>
            </a:r>
          </a:p>
        </p:txBody>
      </p: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EE8EE1A7-DD5E-456A-B587-30789A046E3F}"/>
              </a:ext>
            </a:extLst>
          </p:cNvPr>
          <p:cNvCxnSpPr>
            <a:cxnSpLocks/>
          </p:cNvCxnSpPr>
          <p:nvPr/>
        </p:nvCxnSpPr>
        <p:spPr>
          <a:xfrm>
            <a:off x="6515733" y="3856426"/>
            <a:ext cx="1476800" cy="3430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>
            <a:extLst>
              <a:ext uri="{FF2B5EF4-FFF2-40B4-BE49-F238E27FC236}">
                <a16:creationId xmlns:a16="http://schemas.microsoft.com/office/drawing/2014/main" id="{9421AF6A-DFE3-4AE8-A9CB-B1EC7B461DAF}"/>
              </a:ext>
            </a:extLst>
          </p:cNvPr>
          <p:cNvSpPr/>
          <p:nvPr/>
        </p:nvSpPr>
        <p:spPr>
          <a:xfrm>
            <a:off x="6626578" y="860207"/>
            <a:ext cx="1151467" cy="45155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火牛</a:t>
            </a:r>
          </a:p>
        </p:txBody>
      </p: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733DA3C6-2E7C-4FD7-B4B0-EB59A9B9A355}"/>
              </a:ext>
            </a:extLst>
          </p:cNvPr>
          <p:cNvCxnSpPr>
            <a:cxnSpLocks/>
          </p:cNvCxnSpPr>
          <p:nvPr/>
        </p:nvCxnSpPr>
        <p:spPr>
          <a:xfrm flipH="1">
            <a:off x="5147733" y="1103302"/>
            <a:ext cx="1496032" cy="3000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片 4">
            <a:extLst>
              <a:ext uri="{FF2B5EF4-FFF2-40B4-BE49-F238E27FC236}">
                <a16:creationId xmlns:a16="http://schemas.microsoft.com/office/drawing/2014/main" id="{2DA10E2E-E8CF-47DA-BD62-E65C7F415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944" y="0"/>
            <a:ext cx="9180056" cy="6885042"/>
          </a:xfrm>
          <a:prstGeom prst="rect">
            <a:avLst/>
          </a:prstGeom>
        </p:spPr>
      </p:pic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259678EC-7E42-4733-9546-7F1AED31B8B6}"/>
              </a:ext>
            </a:extLst>
          </p:cNvPr>
          <p:cNvCxnSpPr/>
          <p:nvPr/>
        </p:nvCxnSpPr>
        <p:spPr>
          <a:xfrm>
            <a:off x="7992533" y="1726504"/>
            <a:ext cx="0" cy="966507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AE730F42-7AEF-4018-B0A8-DCBD1B0CFEA7}"/>
              </a:ext>
            </a:extLst>
          </p:cNvPr>
          <p:cNvSpPr txBox="1"/>
          <p:nvPr/>
        </p:nvSpPr>
        <p:spPr>
          <a:xfrm>
            <a:off x="530578" y="4124927"/>
            <a:ext cx="35447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工作原理</a:t>
            </a: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1BCC3870-248C-6ABA-CAED-9398408709B6}"/>
              </a:ext>
            </a:extLst>
          </p:cNvPr>
          <p:cNvCxnSpPr/>
          <p:nvPr/>
        </p:nvCxnSpPr>
        <p:spPr>
          <a:xfrm flipH="1">
            <a:off x="-98612" y="4903694"/>
            <a:ext cx="7261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A42F944D-5750-3299-7D0A-E2917CCDC8DC}"/>
              </a:ext>
            </a:extLst>
          </p:cNvPr>
          <p:cNvSpPr txBox="1"/>
          <p:nvPr/>
        </p:nvSpPr>
        <p:spPr>
          <a:xfrm>
            <a:off x="530578" y="399324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b="1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工具的使用</a:t>
            </a:r>
          </a:p>
        </p:txBody>
      </p:sp>
    </p:spTree>
    <p:extLst>
      <p:ext uri="{BB962C8B-B14F-4D97-AF65-F5344CB8AC3E}">
        <p14:creationId xmlns:p14="http://schemas.microsoft.com/office/powerpoint/2010/main" val="3460171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id="{7A9DBD87-608F-4D72-A211-C76D8CE74FA9}"/>
              </a:ext>
            </a:extLst>
          </p:cNvPr>
          <p:cNvSpPr txBox="1"/>
          <p:nvPr/>
        </p:nvSpPr>
        <p:spPr>
          <a:xfrm>
            <a:off x="530578" y="3294834"/>
            <a:ext cx="22569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電動鋸台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5CAB336-E4C2-4F1E-A54C-39BFBD7B0A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95604BA1-355F-4B8A-AE8D-001B2A10179E}"/>
              </a:ext>
            </a:extLst>
          </p:cNvPr>
          <p:cNvSpPr txBox="1"/>
          <p:nvPr/>
        </p:nvSpPr>
        <p:spPr>
          <a:xfrm>
            <a:off x="530578" y="4072697"/>
            <a:ext cx="22569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鋸片</a:t>
            </a: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030D984E-ACB5-91C0-2028-386C73C0B6A1}"/>
              </a:ext>
            </a:extLst>
          </p:cNvPr>
          <p:cNvCxnSpPr/>
          <p:nvPr/>
        </p:nvCxnSpPr>
        <p:spPr>
          <a:xfrm flipH="1">
            <a:off x="-98612" y="4903694"/>
            <a:ext cx="7261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4640811-EB8F-E14B-1421-E60D2086F007}"/>
              </a:ext>
            </a:extLst>
          </p:cNvPr>
          <p:cNvSpPr txBox="1"/>
          <p:nvPr/>
        </p:nvSpPr>
        <p:spPr>
          <a:xfrm>
            <a:off x="530578" y="399324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b="1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工具的使用</a:t>
            </a:r>
          </a:p>
        </p:txBody>
      </p:sp>
    </p:spTree>
    <p:extLst>
      <p:ext uri="{BB962C8B-B14F-4D97-AF65-F5344CB8AC3E}">
        <p14:creationId xmlns:p14="http://schemas.microsoft.com/office/powerpoint/2010/main" val="2346331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水, 手套 的圖片&#10;&#10;自動產生的描述">
            <a:extLst>
              <a:ext uri="{FF2B5EF4-FFF2-40B4-BE49-F238E27FC236}">
                <a16:creationId xmlns:a16="http://schemas.microsoft.com/office/drawing/2014/main" id="{8B9D6B64-226E-6AB4-3CFE-41B09F20B4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7A9DBD87-608F-4D72-A211-C76D8CE74FA9}"/>
              </a:ext>
            </a:extLst>
          </p:cNvPr>
          <p:cNvSpPr txBox="1"/>
          <p:nvPr/>
        </p:nvSpPr>
        <p:spPr>
          <a:xfrm>
            <a:off x="530578" y="3293890"/>
            <a:ext cx="22569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電動鋸台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88BEE6C0-7DF8-43BF-968D-A8F527CA86EB}"/>
              </a:ext>
            </a:extLst>
          </p:cNvPr>
          <p:cNvSpPr txBox="1"/>
          <p:nvPr/>
        </p:nvSpPr>
        <p:spPr>
          <a:xfrm>
            <a:off x="530578" y="4072697"/>
            <a:ext cx="31947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5.</a:t>
            </a: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安全裝置</a:t>
            </a: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9588E364-EDCD-364D-1AD8-79117199DC7E}"/>
              </a:ext>
            </a:extLst>
          </p:cNvPr>
          <p:cNvCxnSpPr/>
          <p:nvPr/>
        </p:nvCxnSpPr>
        <p:spPr>
          <a:xfrm flipH="1">
            <a:off x="-98612" y="4903694"/>
            <a:ext cx="7261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117CD853-94B2-885A-0C76-307BCBC5F6E4}"/>
              </a:ext>
            </a:extLst>
          </p:cNvPr>
          <p:cNvSpPr txBox="1"/>
          <p:nvPr/>
        </p:nvSpPr>
        <p:spPr>
          <a:xfrm>
            <a:off x="530578" y="399324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b="1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工具的使用</a:t>
            </a:r>
          </a:p>
        </p:txBody>
      </p:sp>
    </p:spTree>
    <p:extLst>
      <p:ext uri="{BB962C8B-B14F-4D97-AF65-F5344CB8AC3E}">
        <p14:creationId xmlns:p14="http://schemas.microsoft.com/office/powerpoint/2010/main" val="3868035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14D8B38-7475-42AA-9391-803DB33738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092" y="0"/>
            <a:ext cx="9144000" cy="68580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7A9DBD87-608F-4D72-A211-C76D8CE74FA9}"/>
              </a:ext>
            </a:extLst>
          </p:cNvPr>
          <p:cNvSpPr txBox="1"/>
          <p:nvPr/>
        </p:nvSpPr>
        <p:spPr>
          <a:xfrm>
            <a:off x="530577" y="3105834"/>
            <a:ext cx="22569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電動鋸台</a:t>
            </a: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67433D4F-2B9D-2561-9892-6215B2970540}"/>
              </a:ext>
            </a:extLst>
          </p:cNvPr>
          <p:cNvGrpSpPr/>
          <p:nvPr/>
        </p:nvGrpSpPr>
        <p:grpSpPr>
          <a:xfrm>
            <a:off x="530577" y="4028441"/>
            <a:ext cx="3194756" cy="2308324"/>
            <a:chOff x="530577" y="4028441"/>
            <a:chExt cx="3194756" cy="2308324"/>
          </a:xfrm>
        </p:grpSpPr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88BEE6C0-7DF8-43BF-968D-A8F527CA86EB}"/>
                </a:ext>
              </a:extLst>
            </p:cNvPr>
            <p:cNvSpPr txBox="1"/>
            <p:nvPr/>
          </p:nvSpPr>
          <p:spPr>
            <a:xfrm>
              <a:off x="530577" y="4028441"/>
              <a:ext cx="3194756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sz="4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6.</a:t>
              </a:r>
              <a:r>
                <a:rPr lang="zh-TW" altLang="en-US" sz="4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操作</a:t>
              </a:r>
              <a:r>
                <a:rPr lang="en-US" altLang="zh-TW" sz="4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	</a:t>
              </a:r>
            </a:p>
            <a:p>
              <a:r>
                <a:rPr lang="zh-TW" altLang="en-US" sz="4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向下壓</a:t>
              </a:r>
              <a:endParaRPr lang="en-US" altLang="zh-TW" sz="4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4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向前轉</a:t>
              </a:r>
            </a:p>
          </p:txBody>
        </p:sp>
        <p:cxnSp>
          <p:nvCxnSpPr>
            <p:cNvPr id="10" name="直線單箭頭接點 9">
              <a:extLst>
                <a:ext uri="{FF2B5EF4-FFF2-40B4-BE49-F238E27FC236}">
                  <a16:creationId xmlns:a16="http://schemas.microsoft.com/office/drawing/2014/main" id="{AA168136-A6C6-4D93-B2A2-1AA8D4924933}"/>
                </a:ext>
              </a:extLst>
            </p:cNvPr>
            <p:cNvCxnSpPr>
              <a:cxnSpLocks/>
            </p:cNvCxnSpPr>
            <p:nvPr/>
          </p:nvCxnSpPr>
          <p:spPr>
            <a:xfrm>
              <a:off x="807155" y="4932947"/>
              <a:ext cx="0" cy="611717"/>
            </a:xfrm>
            <a:prstGeom prst="straightConnector1">
              <a:avLst/>
            </a:prstGeom>
            <a:ln w="127000" cap="flat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箭號: 迴轉箭號 10">
              <a:extLst>
                <a:ext uri="{FF2B5EF4-FFF2-40B4-BE49-F238E27FC236}">
                  <a16:creationId xmlns:a16="http://schemas.microsoft.com/office/drawing/2014/main" id="{EE8E6956-54A7-445F-B46C-A36B6A309B51}"/>
                </a:ext>
              </a:extLst>
            </p:cNvPr>
            <p:cNvSpPr/>
            <p:nvPr/>
          </p:nvSpPr>
          <p:spPr>
            <a:xfrm rot="16200000" flipH="1">
              <a:off x="536222" y="5675121"/>
              <a:ext cx="541866" cy="553156"/>
            </a:xfrm>
            <a:prstGeom prst="utur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C0C62026-0800-453B-B256-CE0F26A008B1}"/>
              </a:ext>
            </a:extLst>
          </p:cNvPr>
          <p:cNvCxnSpPr>
            <a:cxnSpLocks/>
          </p:cNvCxnSpPr>
          <p:nvPr/>
        </p:nvCxnSpPr>
        <p:spPr>
          <a:xfrm>
            <a:off x="8620477" y="497199"/>
            <a:ext cx="0" cy="916044"/>
          </a:xfrm>
          <a:prstGeom prst="straightConnector1">
            <a:avLst/>
          </a:prstGeom>
          <a:ln w="127000" cap="flat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箭號: 迴轉箭號 14">
            <a:extLst>
              <a:ext uri="{FF2B5EF4-FFF2-40B4-BE49-F238E27FC236}">
                <a16:creationId xmlns:a16="http://schemas.microsoft.com/office/drawing/2014/main" id="{BB89C7D4-CCD7-43CB-9A3E-15F9A758BB33}"/>
              </a:ext>
            </a:extLst>
          </p:cNvPr>
          <p:cNvSpPr/>
          <p:nvPr/>
        </p:nvSpPr>
        <p:spPr>
          <a:xfrm rot="16200000" flipH="1">
            <a:off x="6161707" y="1466093"/>
            <a:ext cx="1055232" cy="1136117"/>
          </a:xfrm>
          <a:prstGeom prst="uturnArrow">
            <a:avLst>
              <a:gd name="adj1" fmla="val 11184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A06FA4A5-05C4-1687-E20B-0BBA0A4C2031}"/>
              </a:ext>
            </a:extLst>
          </p:cNvPr>
          <p:cNvSpPr txBox="1"/>
          <p:nvPr/>
        </p:nvSpPr>
        <p:spPr>
          <a:xfrm>
            <a:off x="530578" y="399324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b="1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工具的使用</a:t>
            </a:r>
          </a:p>
        </p:txBody>
      </p:sp>
    </p:spTree>
    <p:extLst>
      <p:ext uri="{BB962C8B-B14F-4D97-AF65-F5344CB8AC3E}">
        <p14:creationId xmlns:p14="http://schemas.microsoft.com/office/powerpoint/2010/main" val="2952001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7C10315-2DE8-4E40-B326-AF91EC1B90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092" y="0"/>
            <a:ext cx="9144000" cy="68580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7A9DBD87-608F-4D72-A211-C76D8CE74FA9}"/>
              </a:ext>
            </a:extLst>
          </p:cNvPr>
          <p:cNvSpPr txBox="1"/>
          <p:nvPr/>
        </p:nvSpPr>
        <p:spPr>
          <a:xfrm>
            <a:off x="530577" y="3105834"/>
            <a:ext cx="22569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電動鋸台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A42D5F61-6E04-D1DA-FDD9-271BDAFD6CD1}"/>
              </a:ext>
            </a:extLst>
          </p:cNvPr>
          <p:cNvSpPr txBox="1"/>
          <p:nvPr/>
        </p:nvSpPr>
        <p:spPr>
          <a:xfrm>
            <a:off x="530577" y="4028441"/>
            <a:ext cx="319475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6.</a:t>
            </a: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操作</a:t>
            </a:r>
            <a:r>
              <a:rPr lang="en-US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</a:p>
          <a:p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向下壓</a:t>
            </a:r>
            <a:endParaRPr lang="en-US" altLang="zh-TW" sz="4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向前轉</a:t>
            </a:r>
          </a:p>
        </p:txBody>
      </p: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6215A971-B697-7CE6-BE59-955C0C9C8BA0}"/>
              </a:ext>
            </a:extLst>
          </p:cNvPr>
          <p:cNvCxnSpPr>
            <a:cxnSpLocks/>
          </p:cNvCxnSpPr>
          <p:nvPr/>
        </p:nvCxnSpPr>
        <p:spPr>
          <a:xfrm>
            <a:off x="807155" y="4932947"/>
            <a:ext cx="0" cy="611717"/>
          </a:xfrm>
          <a:prstGeom prst="straightConnector1">
            <a:avLst/>
          </a:prstGeom>
          <a:ln w="127000" cap="flat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箭號: 迴轉箭號 14">
            <a:extLst>
              <a:ext uri="{FF2B5EF4-FFF2-40B4-BE49-F238E27FC236}">
                <a16:creationId xmlns:a16="http://schemas.microsoft.com/office/drawing/2014/main" id="{0C8A01A2-8CC5-8897-9070-3ED31F04369D}"/>
              </a:ext>
            </a:extLst>
          </p:cNvPr>
          <p:cNvSpPr/>
          <p:nvPr/>
        </p:nvSpPr>
        <p:spPr>
          <a:xfrm rot="16200000" flipH="1">
            <a:off x="536222" y="5675121"/>
            <a:ext cx="541866" cy="553156"/>
          </a:xfrm>
          <a:prstGeom prst="utur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4F6CAA68-2166-581D-480D-F48A72FF270E}"/>
              </a:ext>
            </a:extLst>
          </p:cNvPr>
          <p:cNvSpPr txBox="1"/>
          <p:nvPr/>
        </p:nvSpPr>
        <p:spPr>
          <a:xfrm>
            <a:off x="530578" y="399324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b="1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工具的使用</a:t>
            </a:r>
          </a:p>
        </p:txBody>
      </p: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965BB855-5A30-4CE2-8274-CE0EE41A3F00}"/>
              </a:ext>
            </a:extLst>
          </p:cNvPr>
          <p:cNvCxnSpPr>
            <a:cxnSpLocks/>
          </p:cNvCxnSpPr>
          <p:nvPr/>
        </p:nvCxnSpPr>
        <p:spPr>
          <a:xfrm>
            <a:off x="8620477" y="497199"/>
            <a:ext cx="0" cy="916044"/>
          </a:xfrm>
          <a:prstGeom prst="straightConnector1">
            <a:avLst/>
          </a:prstGeom>
          <a:ln w="127000" cap="flat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箭號: 迴轉箭號 18">
            <a:extLst>
              <a:ext uri="{FF2B5EF4-FFF2-40B4-BE49-F238E27FC236}">
                <a16:creationId xmlns:a16="http://schemas.microsoft.com/office/drawing/2014/main" id="{6C82F5AB-A706-4D6B-9233-9638DF7244F8}"/>
              </a:ext>
            </a:extLst>
          </p:cNvPr>
          <p:cNvSpPr/>
          <p:nvPr/>
        </p:nvSpPr>
        <p:spPr>
          <a:xfrm rot="16200000" flipH="1">
            <a:off x="6540418" y="1372802"/>
            <a:ext cx="1055232" cy="1136117"/>
          </a:xfrm>
          <a:prstGeom prst="uturnArrow">
            <a:avLst>
              <a:gd name="adj1" fmla="val 11184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653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982E085-F42B-4C61-BFB7-55DB1EFF26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7A9DBD87-608F-4D72-A211-C76D8CE74FA9}"/>
              </a:ext>
            </a:extLst>
          </p:cNvPr>
          <p:cNvSpPr txBox="1"/>
          <p:nvPr/>
        </p:nvSpPr>
        <p:spPr>
          <a:xfrm>
            <a:off x="530577" y="3105834"/>
            <a:ext cx="22569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電動鋸台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9523295F-D03E-2083-D554-92C67050F51A}"/>
              </a:ext>
            </a:extLst>
          </p:cNvPr>
          <p:cNvSpPr txBox="1"/>
          <p:nvPr/>
        </p:nvSpPr>
        <p:spPr>
          <a:xfrm>
            <a:off x="530577" y="4028441"/>
            <a:ext cx="319475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6.</a:t>
            </a: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操作</a:t>
            </a:r>
            <a:r>
              <a:rPr lang="en-US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</a:p>
          <a:p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向下壓</a:t>
            </a:r>
            <a:endParaRPr lang="en-US" altLang="zh-TW" sz="4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向前轉</a:t>
            </a:r>
          </a:p>
        </p:txBody>
      </p: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DA2681D8-1A1A-300B-C442-F677598ABB74}"/>
              </a:ext>
            </a:extLst>
          </p:cNvPr>
          <p:cNvCxnSpPr>
            <a:cxnSpLocks/>
          </p:cNvCxnSpPr>
          <p:nvPr/>
        </p:nvCxnSpPr>
        <p:spPr>
          <a:xfrm>
            <a:off x="807155" y="4932947"/>
            <a:ext cx="0" cy="611717"/>
          </a:xfrm>
          <a:prstGeom prst="straightConnector1">
            <a:avLst/>
          </a:prstGeom>
          <a:ln w="127000" cap="flat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箭號: 迴轉箭號 15">
            <a:extLst>
              <a:ext uri="{FF2B5EF4-FFF2-40B4-BE49-F238E27FC236}">
                <a16:creationId xmlns:a16="http://schemas.microsoft.com/office/drawing/2014/main" id="{FB6A9567-EB21-1045-D407-A5BC4AA9A49E}"/>
              </a:ext>
            </a:extLst>
          </p:cNvPr>
          <p:cNvSpPr/>
          <p:nvPr/>
        </p:nvSpPr>
        <p:spPr>
          <a:xfrm rot="16200000" flipH="1">
            <a:off x="536222" y="5675121"/>
            <a:ext cx="541866" cy="553156"/>
          </a:xfrm>
          <a:prstGeom prst="utur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11E6EB64-534B-DDE4-6551-B9A6E57206D2}"/>
              </a:ext>
            </a:extLst>
          </p:cNvPr>
          <p:cNvSpPr txBox="1"/>
          <p:nvPr/>
        </p:nvSpPr>
        <p:spPr>
          <a:xfrm>
            <a:off x="530578" y="399324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b="1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工具的使用</a:t>
            </a:r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F6D3B7FC-BCF0-467C-B94B-E4C0BE97BFD3}"/>
              </a:ext>
            </a:extLst>
          </p:cNvPr>
          <p:cNvCxnSpPr>
            <a:cxnSpLocks/>
          </p:cNvCxnSpPr>
          <p:nvPr/>
        </p:nvCxnSpPr>
        <p:spPr>
          <a:xfrm>
            <a:off x="7543230" y="1027778"/>
            <a:ext cx="0" cy="916044"/>
          </a:xfrm>
          <a:prstGeom prst="straightConnector1">
            <a:avLst/>
          </a:prstGeom>
          <a:ln w="127000" cap="flat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箭號: 迴轉箭號 20">
            <a:extLst>
              <a:ext uri="{FF2B5EF4-FFF2-40B4-BE49-F238E27FC236}">
                <a16:creationId xmlns:a16="http://schemas.microsoft.com/office/drawing/2014/main" id="{D06847BE-40B5-42EB-AAAA-565F330ECF87}"/>
              </a:ext>
            </a:extLst>
          </p:cNvPr>
          <p:cNvSpPr/>
          <p:nvPr/>
        </p:nvSpPr>
        <p:spPr>
          <a:xfrm rot="16200000" flipH="1">
            <a:off x="5353809" y="1942660"/>
            <a:ext cx="1055232" cy="1136117"/>
          </a:xfrm>
          <a:prstGeom prst="uturnArrow">
            <a:avLst>
              <a:gd name="adj1" fmla="val 11184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3615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</TotalTime>
  <Words>280</Words>
  <Application>Microsoft Office PowerPoint</Application>
  <PresentationFormat>寬螢幕</PresentationFormat>
  <Paragraphs>116</Paragraphs>
  <Slides>14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14</vt:i4>
      </vt:variant>
    </vt:vector>
  </HeadingPairs>
  <TitlesOfParts>
    <vt:vector size="19" baseType="lpstr">
      <vt:lpstr>微軟正黑體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auyeungkc</dc:creator>
  <cp:lastModifiedBy>陳廷軒老師</cp:lastModifiedBy>
  <cp:revision>13</cp:revision>
  <dcterms:created xsi:type="dcterms:W3CDTF">2022-05-30T07:05:30Z</dcterms:created>
  <dcterms:modified xsi:type="dcterms:W3CDTF">2023-02-23T00:41:57Z</dcterms:modified>
</cp:coreProperties>
</file>