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93" r:id="rId4"/>
    <p:sldId id="298" r:id="rId5"/>
    <p:sldId id="276" r:id="rId6"/>
    <p:sldId id="291" r:id="rId7"/>
    <p:sldId id="307" r:id="rId8"/>
    <p:sldId id="299" r:id="rId9"/>
    <p:sldId id="302" r:id="rId10"/>
    <p:sldId id="323" r:id="rId11"/>
    <p:sldId id="308" r:id="rId12"/>
    <p:sldId id="321" r:id="rId13"/>
    <p:sldId id="311" r:id="rId14"/>
    <p:sldId id="322" r:id="rId15"/>
    <p:sldId id="310" r:id="rId16"/>
    <p:sldId id="319" r:id="rId17"/>
    <p:sldId id="286" r:id="rId18"/>
    <p:sldId id="295" r:id="rId19"/>
    <p:sldId id="324" r:id="rId20"/>
    <p:sldId id="325" r:id="rId2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珊 珊" initials="珊" lastIdx="7" clrIdx="0">
    <p:extLst>
      <p:ext uri="{19B8F6BF-5375-455C-9EA6-DF929625EA0E}">
        <p15:presenceInfo xmlns:p15="http://schemas.microsoft.com/office/powerpoint/2012/main" userId="b594298246f532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8AE"/>
    <a:srgbClr val="CF4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32E88-8B61-4107-9F2A-55E509AA61E8}" v="1" dt="2023-02-23T00:37:1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16" autoAdjust="0"/>
  </p:normalViewPr>
  <p:slideViewPr>
    <p:cSldViewPr snapToGrid="0">
      <p:cViewPr varScale="1">
        <p:scale>
          <a:sx n="62" d="100"/>
          <a:sy n="6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陳廷軒老師" userId="92f27ff2-3ef8-4c81-b917-88a005033790" providerId="ADAL" clId="{D4332E88-8B61-4107-9F2A-55E509AA61E8}"/>
    <pc:docChg chg="modSld">
      <pc:chgData name="陳廷軒老師" userId="92f27ff2-3ef8-4c81-b917-88a005033790" providerId="ADAL" clId="{D4332E88-8B61-4107-9F2A-55E509AA61E8}" dt="2023-02-23T00:37:53.287" v="5" actId="1036"/>
      <pc:docMkLst>
        <pc:docMk/>
      </pc:docMkLst>
      <pc:sldChg chg="delSp">
        <pc:chgData name="陳廷軒老師" userId="92f27ff2-3ef8-4c81-b917-88a005033790" providerId="ADAL" clId="{D4332E88-8B61-4107-9F2A-55E509AA61E8}" dt="2023-02-23T00:37:13.308" v="0" actId="478"/>
        <pc:sldMkLst>
          <pc:docMk/>
          <pc:sldMk cId="277007345" sldId="256"/>
        </pc:sldMkLst>
        <pc:spChg chg="del">
          <ac:chgData name="陳廷軒老師" userId="92f27ff2-3ef8-4c81-b917-88a005033790" providerId="ADAL" clId="{D4332E88-8B61-4107-9F2A-55E509AA61E8}" dt="2023-02-23T00:37:13.308" v="0" actId="478"/>
          <ac:spMkLst>
            <pc:docMk/>
            <pc:sldMk cId="277007345" sldId="256"/>
            <ac:spMk id="6" creationId="{3D9E6021-7E80-4188-8EEC-98B79C9BD0BA}"/>
          </ac:spMkLst>
        </pc:spChg>
      </pc:sldChg>
      <pc:sldChg chg="modSp mod">
        <pc:chgData name="陳廷軒老師" userId="92f27ff2-3ef8-4c81-b917-88a005033790" providerId="ADAL" clId="{D4332E88-8B61-4107-9F2A-55E509AA61E8}" dt="2023-02-23T00:37:53.287" v="5" actId="1036"/>
        <pc:sldMkLst>
          <pc:docMk/>
          <pc:sldMk cId="1960904055" sldId="324"/>
        </pc:sldMkLst>
        <pc:picChg chg="mod modCrop">
          <ac:chgData name="陳廷軒老師" userId="92f27ff2-3ef8-4c81-b917-88a005033790" providerId="ADAL" clId="{D4332E88-8B61-4107-9F2A-55E509AA61E8}" dt="2023-02-23T00:37:53.287" v="5" actId="1036"/>
          <ac:picMkLst>
            <pc:docMk/>
            <pc:sldMk cId="1960904055" sldId="324"/>
            <ac:picMk id="5" creationId="{6BBC6DCE-4ADB-166F-23CD-F272264719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25F5-F723-4E8F-A334-A93FF0098730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D6B13-8749-4642-B71A-9BE243E1BD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165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D6B13-8749-4642-B71A-9BE243E1BDA4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289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D6B13-8749-4642-B71A-9BE243E1BDA4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08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D6B13-8749-4642-B71A-9BE243E1BDA4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145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FC16-FCE2-4A6F-9BED-BE7D06BE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1ECC3-43F7-4DC5-B148-B8E0649B5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5B5B-A78F-4A6F-9AC5-97AB5B9D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C7E2-F5C6-436F-9975-97287EA8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BD6F6-AA98-481A-9F67-A5BE69E6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229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C51F-3731-4705-9AF6-C02220AB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45A6D-6762-45B0-BC33-54212291D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EC4AA-C8E3-4243-8EC8-F2BD7ADB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4649-2E6B-4DF3-800B-9EA51983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B76DB-0DA7-4CF3-BE5C-1EB4E055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065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7AC2D-D723-4E25-A3E4-8E75711F1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E90CA-322D-4293-B6DA-5B6808A68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0DA18-A854-4BBF-832E-CC0CE104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115A3-2662-46EE-A5D3-514F3C33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436D-A4A4-4201-9C98-6370D3F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16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BEE4-05EF-4E06-A44F-66AEB989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0A71-2061-4792-8F18-318E3F76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548B0-EA93-4C86-949B-57180CEF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D9AA-9A7F-4323-98A4-3A513C23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8AD40-0124-43B2-A8A2-C39E1BD3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47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8F4D-7FA6-4EE9-918C-2C7B8D9C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D1A70-89BC-4DBC-8FC4-EB1FD836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20240-0BC7-4AA4-8A75-FA44C47C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78D4-50CD-4E09-9AD1-B7BF66E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B238-1FF0-4ECB-8734-E8E81E05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10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C7DF-BA87-4000-83B1-09583F4D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C06C-CD09-4996-B34D-2E7D3A822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63F03-A65C-4650-BE26-5CA149A36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29B40-A308-4B44-96A6-3341F27B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B03C0-970E-4325-AAA4-B640338C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5C05E-0D26-49C9-A80C-BD57C178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978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CD97-9C81-4406-B3C6-370BA930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54718-A564-43A3-8A5E-9B51FAF8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2C04D-53AC-4B81-90FE-FD74517C5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28303-A35B-448F-BF61-3AFF58366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87564-C352-4A94-B792-8B236848C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F91A3-02AE-441E-B752-3B3166E5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81B40-1230-48EC-8F8F-385B21E1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B0D4C-DCC3-4136-81D3-99577383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094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2676-FB98-4DE5-945A-D65A3076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99DC4-5007-4ED6-8417-18225779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7A4CA-3697-4996-8728-D90869BD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5F790-16DC-4DEC-8CC7-765A8A5F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832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77CC1-D285-48C1-941C-D1BB43C2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70F02-DB53-42E5-B4DE-7F7305C7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649D4-3DEF-45E3-96A1-EC7B6640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861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8567-9CCC-4CB8-9531-0EBE922A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3DC0-C82E-442A-BA9D-98E24F8C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5E7DA-5A51-4CCB-9125-37B6F1E25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E64A4-9A18-45C0-94D9-CA503D59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62AF4-1E5D-498F-9647-0250BAC8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C85BB-7CD6-4A6A-A15F-E8CCDD35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218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5743-2E36-4A9F-AD92-FD13B64A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FFE19-6DA9-448D-A628-AC7B81D84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3BF46-4EC9-4578-9C3C-B2FC317BF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E3C3A-21CF-43E0-8016-2987F6E4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C6CC4-46A1-4124-9632-E443286E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05950-B139-47E9-871A-FB12F2C9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66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95FC8-5471-4A17-AD45-407EF2D5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A76D5-66CF-4700-9E37-E31B03F9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3FBB0-758B-4F5E-9D47-8883CA194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F529-9FDD-4C00-AE1F-CF1807DCC443}" type="datetimeFigureOut">
              <a:rPr lang="zh-HK" altLang="en-US" smtClean="0"/>
              <a:t>23/2/2023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784BC-1EF6-46F9-8ED3-FE52093E1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9B96-1933-43B0-AABE-710CE73D0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3DA4-54A5-4921-A95E-0E527E119C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870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48.png"/><Relationship Id="rId5" Type="http://schemas.openxmlformats.org/officeDocument/2006/relationships/image" Target="../media/image15.gif"/><Relationship Id="rId10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20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15.gif"/><Relationship Id="rId10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9.png"/><Relationship Id="rId5" Type="http://schemas.openxmlformats.org/officeDocument/2006/relationships/image" Target="../media/image15.gif"/><Relationship Id="rId10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20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gif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gif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12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BBAB17-9874-47DF-AB87-9B00CB42CB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41" y="1364290"/>
            <a:ext cx="1870838" cy="3089981"/>
          </a:xfrm>
          <a:prstGeom prst="rect">
            <a:avLst/>
          </a:prstGeom>
        </p:spPr>
      </p:pic>
      <p:sp>
        <p:nvSpPr>
          <p:cNvPr id="4" name="Text Box 1026">
            <a:extLst>
              <a:ext uri="{FF2B5EF4-FFF2-40B4-BE49-F238E27FC236}">
                <a16:creationId xmlns:a16="http://schemas.microsoft.com/office/drawing/2014/main" id="{D576ACCD-628A-48B4-885D-05091436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94" y="2348376"/>
            <a:ext cx="6572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00B050"/>
                </a:solidFill>
                <a:ea typeface="標楷體" panose="03000509000000000000" pitchFamily="65" charset="-120"/>
              </a:rPr>
              <a:t>科目</a:t>
            </a:r>
            <a:r>
              <a:rPr lang="en-US" altLang="zh-TW" sz="4800" dirty="0">
                <a:solidFill>
                  <a:srgbClr val="00B050"/>
                </a:solidFill>
                <a:ea typeface="標楷體" panose="03000509000000000000" pitchFamily="65" charset="-120"/>
              </a:rPr>
              <a:t>: </a:t>
            </a:r>
            <a:r>
              <a:rPr lang="zh-TW" altLang="en-US" sz="4800" dirty="0">
                <a:solidFill>
                  <a:srgbClr val="00B050"/>
                </a:solidFill>
                <a:ea typeface="標楷體" panose="03000509000000000000" pitchFamily="65" charset="-120"/>
              </a:rPr>
              <a:t>數學</a:t>
            </a:r>
          </a:p>
        </p:txBody>
      </p:sp>
      <p:sp>
        <p:nvSpPr>
          <p:cNvPr id="5" name="Text Box 1031">
            <a:extLst>
              <a:ext uri="{FF2B5EF4-FFF2-40B4-BE49-F238E27FC236}">
                <a16:creationId xmlns:a16="http://schemas.microsoft.com/office/drawing/2014/main" id="{8A2173F8-E9F5-4361-B625-33FD06CF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55" y="4538174"/>
            <a:ext cx="103595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2D</a:t>
            </a:r>
            <a:r>
              <a:rPr lang="zh-TW" altLang="en-US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 第</a:t>
            </a:r>
            <a:r>
              <a:rPr lang="en-US" altLang="zh-TW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 四個主要方向</a:t>
            </a:r>
            <a:r>
              <a:rPr lang="en-US" altLang="zh-TW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第三節</a:t>
            </a:r>
            <a:r>
              <a:rPr lang="en-US" altLang="zh-TW" sz="4800" dirty="0">
                <a:solidFill>
                  <a:srgbClr val="FF7C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rgbClr val="FF7C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1035">
            <a:extLst>
              <a:ext uri="{FF2B5EF4-FFF2-40B4-BE49-F238E27FC236}">
                <a16:creationId xmlns:a16="http://schemas.microsoft.com/office/drawing/2014/main" id="{6E34D18C-7B59-46D9-907F-F8E2157F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341" y="3471761"/>
            <a:ext cx="3854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9900CC"/>
                </a:solidFill>
                <a:ea typeface="標楷體" panose="03000509000000000000" pitchFamily="65" charset="-120"/>
              </a:rPr>
              <a:t>年級</a:t>
            </a:r>
            <a:r>
              <a:rPr lang="en-US" altLang="zh-TW" sz="4800" dirty="0">
                <a:solidFill>
                  <a:srgbClr val="9900CC"/>
                </a:solidFill>
                <a:ea typeface="標楷體" panose="03000509000000000000" pitchFamily="65" charset="-120"/>
              </a:rPr>
              <a:t>: </a:t>
            </a:r>
            <a:r>
              <a:rPr lang="zh-TW" altLang="en-US" sz="4800" dirty="0">
                <a:solidFill>
                  <a:srgbClr val="9900CC"/>
                </a:solidFill>
                <a:ea typeface="標楷體" panose="03000509000000000000" pitchFamily="65" charset="-120"/>
              </a:rPr>
              <a:t>二年級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546C5-AF83-4BFE-895A-7FA32D6B1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75" y="2507372"/>
            <a:ext cx="1790685" cy="1790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88A05-58F4-4EF7-BB62-50DD980758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15" y="1431394"/>
            <a:ext cx="1961126" cy="2915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582D3-2673-40CD-AE14-A2D53A4770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8" y="2443490"/>
            <a:ext cx="1237767" cy="12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B61BD73A-20B2-951D-1BBA-99DB73F4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" y="244282"/>
            <a:ext cx="7359858" cy="63098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BCEA35E-EFDE-53BB-3CA7-754F9A077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267491" y="2022978"/>
            <a:ext cx="965044" cy="14479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9FA61D-2880-B950-8EF0-81F50D297CA6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BEF270C-6138-CC95-3C99-9564A81F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04" y="431157"/>
            <a:ext cx="2787793" cy="248297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52E7A79-C5EA-2E07-AD0D-5AEF93966567}"/>
              </a:ext>
            </a:extLst>
          </p:cNvPr>
          <p:cNvSpPr txBox="1"/>
          <p:nvPr/>
        </p:nvSpPr>
        <p:spPr>
          <a:xfrm>
            <a:off x="7855240" y="2157271"/>
            <a:ext cx="442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/>
              <a:t>先向 </a:t>
            </a:r>
            <a:r>
              <a:rPr lang="en-US" altLang="zh-TW" sz="3200" dirty="0"/>
              <a:t>(  </a:t>
            </a:r>
            <a:r>
              <a:rPr lang="zh-TW" altLang="en-US" sz="4400" b="1" dirty="0">
                <a:solidFill>
                  <a:srgbClr val="0070C0"/>
                </a:solidFill>
              </a:rPr>
              <a:t>東</a:t>
            </a:r>
            <a:r>
              <a:rPr lang="en-US" altLang="zh-TW" sz="3200" dirty="0"/>
              <a:t>   )</a:t>
            </a:r>
            <a:r>
              <a:rPr lang="zh-TW" altLang="en-US" sz="3200" dirty="0"/>
              <a:t>方走，</a:t>
            </a:r>
            <a:endParaRPr lang="en-US" altLang="zh-TW" sz="3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CCAD0D-32BD-F562-3BE4-A31128207C88}"/>
              </a:ext>
            </a:extLst>
          </p:cNvPr>
          <p:cNvSpPr txBox="1"/>
          <p:nvPr/>
        </p:nvSpPr>
        <p:spPr>
          <a:xfrm>
            <a:off x="7827827" y="4727136"/>
            <a:ext cx="425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3200" dirty="0"/>
              <a:t>再向</a:t>
            </a:r>
            <a:r>
              <a:rPr lang="en-US" altLang="zh-TW" sz="3200" dirty="0"/>
              <a:t>(   </a:t>
            </a:r>
            <a:r>
              <a:rPr lang="zh-TW" altLang="en-US" sz="4400" b="1" dirty="0">
                <a:solidFill>
                  <a:srgbClr val="FFC000"/>
                </a:solidFill>
              </a:rPr>
              <a:t>南</a:t>
            </a:r>
            <a:r>
              <a:rPr lang="zh-TW" altLang="en-US" sz="3200" b="1" dirty="0">
                <a:solidFill>
                  <a:srgbClr val="FFC000"/>
                </a:solidFill>
              </a:rPr>
              <a:t>   </a:t>
            </a:r>
            <a:r>
              <a:rPr lang="en-US" altLang="zh-TW" sz="3200" dirty="0"/>
              <a:t>)</a:t>
            </a:r>
            <a:r>
              <a:rPr lang="zh-TW" altLang="en-US" sz="3200" dirty="0"/>
              <a:t>方走</a:t>
            </a:r>
            <a:endParaRPr lang="en-US" altLang="zh-TW" sz="3200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8D96DD6-C230-A7AF-DF4A-D1921BC9B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5727817" y="1457086"/>
            <a:ext cx="792178" cy="4610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BE84592-AC5A-8B03-F05B-5D714F675452}"/>
              </a:ext>
            </a:extLst>
          </p:cNvPr>
          <p:cNvSpPr txBox="1"/>
          <p:nvPr/>
        </p:nvSpPr>
        <p:spPr>
          <a:xfrm>
            <a:off x="8144565" y="5595850"/>
            <a:ext cx="31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便可找到寶藏。</a:t>
            </a:r>
            <a:endParaRPr lang="en-US" altLang="zh-TW" sz="3200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507B9AC-3939-2C81-BCC5-BC93CC70E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5400000" flipV="1">
            <a:off x="5450399" y="1733959"/>
            <a:ext cx="792178" cy="461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C74C64-4770-CE8C-3FDF-E720349F3BE0}"/>
              </a:ext>
            </a:extLst>
          </p:cNvPr>
          <p:cNvGrpSpPr/>
          <p:nvPr/>
        </p:nvGrpSpPr>
        <p:grpSpPr>
          <a:xfrm>
            <a:off x="8045688" y="334352"/>
            <a:ext cx="3819227" cy="1543661"/>
            <a:chOff x="8045688" y="334352"/>
            <a:chExt cx="3819227" cy="1543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EF2520-3E3D-9E9D-993A-D86F80A853AD}"/>
                </a:ext>
              </a:extLst>
            </p:cNvPr>
            <p:cNvGrpSpPr/>
            <p:nvPr/>
          </p:nvGrpSpPr>
          <p:grpSpPr>
            <a:xfrm>
              <a:off x="8045688" y="334352"/>
              <a:ext cx="3819227" cy="1543661"/>
              <a:chOff x="8045688" y="334352"/>
              <a:chExt cx="3819227" cy="1543661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C57B61C-01B3-B203-459C-5633CAD8558E}"/>
                  </a:ext>
                </a:extLst>
              </p:cNvPr>
              <p:cNvSpPr/>
              <p:nvPr/>
            </p:nvSpPr>
            <p:spPr>
              <a:xfrm>
                <a:off x="8045688" y="334352"/>
                <a:ext cx="3819227" cy="15436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0E7B3B9-652D-3F87-AA9C-324BDB4793D2}"/>
                  </a:ext>
                </a:extLst>
              </p:cNvPr>
              <p:cNvSpPr txBox="1"/>
              <p:nvPr/>
            </p:nvSpPr>
            <p:spPr>
              <a:xfrm>
                <a:off x="8069445" y="792027"/>
                <a:ext cx="28472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/>
                  <a:t>由             前往</a:t>
                </a:r>
                <a:endParaRPr lang="en-US" altLang="zh-TW" sz="3200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EF127B6-236C-5AD0-66A2-8F2AAB5AE552}"/>
                  </a:ext>
                </a:extLst>
              </p:cNvPr>
              <p:cNvGrpSpPr/>
              <p:nvPr/>
            </p:nvGrpSpPr>
            <p:grpSpPr>
              <a:xfrm>
                <a:off x="10590807" y="533699"/>
                <a:ext cx="1211217" cy="1210906"/>
                <a:chOff x="9784983" y="3261337"/>
                <a:chExt cx="1234556" cy="1234239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28CDFF28-CA39-6C8A-5821-661067639CD4}"/>
                    </a:ext>
                  </a:extLst>
                </p:cNvPr>
                <p:cNvGrpSpPr/>
                <p:nvPr/>
              </p:nvGrpSpPr>
              <p:grpSpPr>
                <a:xfrm>
                  <a:off x="9784983" y="3261337"/>
                  <a:ext cx="1234556" cy="1234239"/>
                  <a:chOff x="0" y="0"/>
                  <a:chExt cx="6629400" cy="662940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BEBC4E4-BBDB-0206-6243-04706294BB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629400" cy="662940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28609454-5D37-0233-A3CE-95E0585EFB00}"/>
                      </a:ext>
                    </a:extLst>
                  </p:cNvPr>
                  <p:cNvSpPr/>
                  <p:nvPr/>
                </p:nvSpPr>
                <p:spPr>
                  <a:xfrm>
                    <a:off x="331076" y="331076"/>
                    <a:ext cx="6007100" cy="60071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</p:grpSp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6492EF16-71E1-FB8E-E9AC-61D88FE96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11013" y="3623106"/>
                  <a:ext cx="582495" cy="5847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EA7659A-5B69-00C5-8483-1793DA52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3475" y="532350"/>
              <a:ext cx="1183084" cy="1188578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83C911-D64B-2676-8BC9-32B234458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1828" y="530886"/>
            <a:ext cx="1194404" cy="1194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3BD1C39-5499-0708-F5AB-9DE946782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207" t="44358" r="56820" b="43342"/>
          <a:stretch/>
        </p:blipFill>
        <p:spPr>
          <a:xfrm>
            <a:off x="1296764" y="3046423"/>
            <a:ext cx="2058752" cy="7761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0F7D1E-05E0-366A-7921-F9CF0EB65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4569" t="58545" r="44799" b="16895"/>
          <a:stretch/>
        </p:blipFill>
        <p:spPr>
          <a:xfrm>
            <a:off x="3477610" y="3936400"/>
            <a:ext cx="782521" cy="154966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51846D8-D765-9581-A0C1-BCDEA3BC2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1939459" y="3183717"/>
            <a:ext cx="792178" cy="461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BB7868E-4865-B615-1918-126816E6C0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5400000" flipV="1">
            <a:off x="3493801" y="4490059"/>
            <a:ext cx="792178" cy="461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56A43680-CB18-9433-8566-4FC37292AEF7}"/>
              </a:ext>
            </a:extLst>
          </p:cNvPr>
          <p:cNvGrpSpPr/>
          <p:nvPr/>
        </p:nvGrpSpPr>
        <p:grpSpPr>
          <a:xfrm rot="5400000" flipH="1">
            <a:off x="80352" y="2673368"/>
            <a:ext cx="1379318" cy="1137585"/>
            <a:chOff x="7241822" y="4736107"/>
            <a:chExt cx="2030164" cy="167436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9A061DA-273F-D913-3D8E-08FCC78F66EE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E1B0A62A-AB58-7E19-4795-B592474CE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F3159AE-AB9D-2F86-18F6-49ACA0A63538}"/>
              </a:ext>
            </a:extLst>
          </p:cNvPr>
          <p:cNvGrpSpPr/>
          <p:nvPr/>
        </p:nvGrpSpPr>
        <p:grpSpPr>
          <a:xfrm rot="10800000" flipH="1">
            <a:off x="3123856" y="2667474"/>
            <a:ext cx="1379318" cy="1137585"/>
            <a:chOff x="7241822" y="4736107"/>
            <a:chExt cx="2030164" cy="167436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4614B85-DBB2-8C7E-CCD8-CBA20DDBB8B4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55DC0091-1493-4822-DA5A-9A2696571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F52C994-920A-7819-307F-696E691DD2EF}"/>
              </a:ext>
            </a:extLst>
          </p:cNvPr>
          <p:cNvGrpSpPr/>
          <p:nvPr/>
        </p:nvGrpSpPr>
        <p:grpSpPr>
          <a:xfrm>
            <a:off x="7869563" y="3343439"/>
            <a:ext cx="4077272" cy="1155742"/>
            <a:chOff x="7869563" y="3343439"/>
            <a:chExt cx="4077272" cy="115574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59167F6-C12B-BA16-CBED-39623F639C62}"/>
                </a:ext>
              </a:extLst>
            </p:cNvPr>
            <p:cNvSpPr txBox="1"/>
            <p:nvPr/>
          </p:nvSpPr>
          <p:spPr>
            <a:xfrm>
              <a:off x="7869563" y="3579565"/>
              <a:ext cx="407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AutoNum type="circleNumWdWhitePlain" startAt="2"/>
              </a:pPr>
              <a:r>
                <a:rPr lang="zh-TW" altLang="en-US" sz="3200" dirty="0"/>
                <a:t>經過               </a:t>
              </a:r>
              <a:r>
                <a:rPr lang="en-US" altLang="zh-TW" sz="3200" dirty="0"/>
                <a:t>(</a:t>
              </a:r>
              <a:r>
                <a:rPr lang="zh-TW" altLang="en-US" sz="3200" dirty="0"/>
                <a:t>轉</a:t>
              </a:r>
              <a:r>
                <a:rPr lang="en-US" altLang="zh-TW" sz="3200" dirty="0"/>
                <a:t>) </a:t>
              </a:r>
              <a:r>
                <a:rPr lang="zh-TW" altLang="en-US" sz="3200" dirty="0"/>
                <a:t>，           </a:t>
              </a:r>
              <a:endParaRPr lang="en-US" altLang="zh-TW" sz="32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38970AC-2C05-E2DC-9B73-89C2BCDE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36846" y="3343439"/>
              <a:ext cx="1153961" cy="1155742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4AC5E78F-480B-EF9F-E836-2A794A9588D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050">
            <a:off x="3280549" y="5391565"/>
            <a:ext cx="1146566" cy="1018717"/>
          </a:xfrm>
          <a:prstGeom prst="rect">
            <a:avLst/>
          </a:prstGeom>
        </p:spPr>
      </p:pic>
      <p:sp>
        <p:nvSpPr>
          <p:cNvPr id="42" name="Text Box 1031">
            <a:extLst>
              <a:ext uri="{FF2B5EF4-FFF2-40B4-BE49-F238E27FC236}">
                <a16:creationId xmlns:a16="http://schemas.microsoft.com/office/drawing/2014/main" id="{31383857-ABFB-3CBE-433D-25C315AC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050" y="-14783"/>
            <a:ext cx="110617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</a:p>
        </p:txBody>
      </p:sp>
    </p:spTree>
    <p:extLst>
      <p:ext uri="{BB962C8B-B14F-4D97-AF65-F5344CB8AC3E}">
        <p14:creationId xmlns:p14="http://schemas.microsoft.com/office/powerpoint/2010/main" val="42237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5 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00326 0.371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B61BD73A-20B2-951D-1BBA-99DB73F4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" y="244282"/>
            <a:ext cx="7359858" cy="63098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959FFC-6103-E3AA-36DF-65A5A6D41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6955" t="43868" r="15608" b="43574"/>
          <a:stretch/>
        </p:blipFill>
        <p:spPr>
          <a:xfrm>
            <a:off x="4392077" y="3011640"/>
            <a:ext cx="2019301" cy="7923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B2B862-BD75-8AA6-90B2-5DDC5BCF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4848" t="17732" r="45034" b="57823"/>
          <a:stretch/>
        </p:blipFill>
        <p:spPr>
          <a:xfrm>
            <a:off x="3491026" y="1352381"/>
            <a:ext cx="744680" cy="154250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BCEA35E-EFDE-53BB-3CA7-754F9A077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3329368" y="-181939"/>
            <a:ext cx="965044" cy="14479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9FA61D-2880-B950-8EF0-81F50D297CA6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BEF270C-6138-CC95-3C99-9564A81F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457404" y="431157"/>
            <a:ext cx="2787793" cy="24829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51846D8-D765-9581-A0C1-BCDEA3BC2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5400000" flipV="1">
            <a:off x="3447994" y="1892135"/>
            <a:ext cx="792178" cy="461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52E7A79-C5EA-2E07-AD0D-5AEF93966567}"/>
              </a:ext>
            </a:extLst>
          </p:cNvPr>
          <p:cNvSpPr txBox="1"/>
          <p:nvPr/>
        </p:nvSpPr>
        <p:spPr>
          <a:xfrm>
            <a:off x="7855240" y="2157271"/>
            <a:ext cx="442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/>
              <a:t>先向 </a:t>
            </a:r>
            <a:r>
              <a:rPr lang="en-US" altLang="zh-TW" sz="3200" dirty="0"/>
              <a:t>(  </a:t>
            </a:r>
            <a:r>
              <a:rPr lang="zh-TW" altLang="en-US" sz="4400" b="1" dirty="0">
                <a:solidFill>
                  <a:srgbClr val="FFC000"/>
                </a:solidFill>
              </a:rPr>
              <a:t>南</a:t>
            </a:r>
            <a:r>
              <a:rPr lang="en-US" altLang="zh-TW" sz="3200" dirty="0"/>
              <a:t>   )</a:t>
            </a:r>
            <a:r>
              <a:rPr lang="zh-TW" altLang="en-US" sz="3200" dirty="0"/>
              <a:t>方走，</a:t>
            </a:r>
            <a:endParaRPr lang="en-US" altLang="zh-TW" sz="3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CCAD0D-32BD-F562-3BE4-A31128207C88}"/>
              </a:ext>
            </a:extLst>
          </p:cNvPr>
          <p:cNvSpPr txBox="1"/>
          <p:nvPr/>
        </p:nvSpPr>
        <p:spPr>
          <a:xfrm>
            <a:off x="7827827" y="4727136"/>
            <a:ext cx="425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3200" dirty="0"/>
              <a:t>再向</a:t>
            </a:r>
            <a:r>
              <a:rPr lang="en-US" altLang="zh-TW" sz="3200" dirty="0"/>
              <a:t>(   </a:t>
            </a:r>
            <a:r>
              <a:rPr lang="zh-TW" altLang="en-US" sz="4400" b="1" dirty="0">
                <a:solidFill>
                  <a:srgbClr val="0070C0"/>
                </a:solidFill>
              </a:rPr>
              <a:t>東</a:t>
            </a:r>
            <a:r>
              <a:rPr lang="zh-TW" altLang="en-US" sz="3200" b="1" dirty="0">
                <a:solidFill>
                  <a:srgbClr val="FFC000"/>
                </a:solidFill>
              </a:rPr>
              <a:t>   </a:t>
            </a:r>
            <a:r>
              <a:rPr lang="en-US" altLang="zh-TW" sz="3200" dirty="0"/>
              <a:t>)</a:t>
            </a:r>
            <a:r>
              <a:rPr lang="zh-TW" altLang="en-US" sz="3200" dirty="0"/>
              <a:t>方走</a:t>
            </a:r>
            <a:endParaRPr lang="en-US" altLang="zh-TW" sz="3200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8D96DD6-C230-A7AF-DF4A-D1921BC9B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5400000" flipV="1">
            <a:off x="5443182" y="1807970"/>
            <a:ext cx="792178" cy="4610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BE84592-AC5A-8B03-F05B-5D714F675452}"/>
              </a:ext>
            </a:extLst>
          </p:cNvPr>
          <p:cNvSpPr txBox="1"/>
          <p:nvPr/>
        </p:nvSpPr>
        <p:spPr>
          <a:xfrm>
            <a:off x="8144565" y="5595850"/>
            <a:ext cx="31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便可找到寶藏。</a:t>
            </a:r>
            <a:endParaRPr lang="en-US" altLang="zh-TW" sz="3200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507B9AC-3939-2C81-BCC5-BC93CC70E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5761130" y="1490428"/>
            <a:ext cx="792178" cy="461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BB7868E-4865-B615-1918-126816E6C0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4954198" y="3183717"/>
            <a:ext cx="792178" cy="461000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F3159AE-AB9D-2F86-18F6-49ACA0A63538}"/>
              </a:ext>
            </a:extLst>
          </p:cNvPr>
          <p:cNvGrpSpPr/>
          <p:nvPr/>
        </p:nvGrpSpPr>
        <p:grpSpPr>
          <a:xfrm rot="5400000" flipH="1">
            <a:off x="3225889" y="2727471"/>
            <a:ext cx="1379318" cy="1137585"/>
            <a:chOff x="7241822" y="4736107"/>
            <a:chExt cx="2030164" cy="167436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4614B85-DBB2-8C7E-CCD8-CBA20DDBB8B4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55DC0091-1493-4822-DA5A-9A2696571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4862EA-0EE6-C04A-F224-818FF13FB155}"/>
              </a:ext>
            </a:extLst>
          </p:cNvPr>
          <p:cNvGrpSpPr/>
          <p:nvPr/>
        </p:nvGrpSpPr>
        <p:grpSpPr>
          <a:xfrm>
            <a:off x="8045688" y="334352"/>
            <a:ext cx="3819227" cy="1543661"/>
            <a:chOff x="8045688" y="334352"/>
            <a:chExt cx="3819227" cy="1543661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BC57B61C-01B3-B203-459C-5633CAD8558E}"/>
                </a:ext>
              </a:extLst>
            </p:cNvPr>
            <p:cNvSpPr/>
            <p:nvPr/>
          </p:nvSpPr>
          <p:spPr>
            <a:xfrm>
              <a:off x="8045688" y="334352"/>
              <a:ext cx="3819227" cy="15436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0E7B3B9-652D-3F87-AA9C-324BDB4793D2}"/>
                </a:ext>
              </a:extLst>
            </p:cNvPr>
            <p:cNvSpPr txBox="1"/>
            <p:nvPr/>
          </p:nvSpPr>
          <p:spPr>
            <a:xfrm>
              <a:off x="8069445" y="792027"/>
              <a:ext cx="2847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/>
                <a:t>由             前往</a:t>
              </a:r>
              <a:endParaRPr lang="en-US" altLang="zh-TW" sz="3200" dirty="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EF127B6-236C-5AD0-66A2-8F2AAB5AE552}"/>
                </a:ext>
              </a:extLst>
            </p:cNvPr>
            <p:cNvGrpSpPr/>
            <p:nvPr/>
          </p:nvGrpSpPr>
          <p:grpSpPr>
            <a:xfrm>
              <a:off x="10590807" y="533699"/>
              <a:ext cx="1211217" cy="1210906"/>
              <a:chOff x="9784983" y="3261337"/>
              <a:chExt cx="1234556" cy="123423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8CDFF28-CA39-6C8A-5821-661067639CD4}"/>
                  </a:ext>
                </a:extLst>
              </p:cNvPr>
              <p:cNvGrpSpPr/>
              <p:nvPr/>
            </p:nvGrpSpPr>
            <p:grpSpPr>
              <a:xfrm>
                <a:off x="9784983" y="3261337"/>
                <a:ext cx="1234556" cy="1234239"/>
                <a:chOff x="0" y="0"/>
                <a:chExt cx="6629400" cy="6629400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BEBC4E4-BBDB-0206-6243-04706294BB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8609454-5D37-0233-A3CE-95E0585EFB00}"/>
                    </a:ext>
                  </a:extLst>
                </p:cNvPr>
                <p:cNvSpPr/>
                <p:nvPr/>
              </p:nvSpPr>
              <p:spPr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6492EF16-71E1-FB8E-E9AC-61D88FE96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1013" y="3623106"/>
                <a:ext cx="582495" cy="584775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9E52F1F-D241-E23C-CC0F-52F835F7F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62874" y="533699"/>
              <a:ext cx="1183084" cy="117740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F4E8E3A-4CBC-4F55-6694-EAD90BF8A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2445" y="546596"/>
            <a:ext cx="1153961" cy="11483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2153BD-5937-D2C3-C06C-115C5E0824D5}"/>
              </a:ext>
            </a:extLst>
          </p:cNvPr>
          <p:cNvGrpSpPr/>
          <p:nvPr/>
        </p:nvGrpSpPr>
        <p:grpSpPr>
          <a:xfrm>
            <a:off x="7869563" y="3296263"/>
            <a:ext cx="4077272" cy="1155742"/>
            <a:chOff x="7869563" y="3296263"/>
            <a:chExt cx="4077272" cy="115574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59167F6-C12B-BA16-CBED-39623F639C62}"/>
                </a:ext>
              </a:extLst>
            </p:cNvPr>
            <p:cNvSpPr txBox="1"/>
            <p:nvPr/>
          </p:nvSpPr>
          <p:spPr>
            <a:xfrm>
              <a:off x="7869563" y="3579565"/>
              <a:ext cx="407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AutoNum type="circleNumWdWhitePlain" startAt="2"/>
              </a:pPr>
              <a:r>
                <a:rPr lang="zh-TW" altLang="en-US" sz="3200" dirty="0"/>
                <a:t>經過               </a:t>
              </a:r>
              <a:r>
                <a:rPr lang="en-US" altLang="zh-TW" sz="3200" dirty="0"/>
                <a:t>(</a:t>
              </a:r>
              <a:r>
                <a:rPr lang="zh-TW" altLang="en-US" sz="3200" dirty="0"/>
                <a:t>轉</a:t>
              </a:r>
              <a:r>
                <a:rPr lang="en-US" altLang="zh-TW" sz="3200" dirty="0"/>
                <a:t>) </a:t>
              </a:r>
              <a:r>
                <a:rPr lang="zh-TW" altLang="en-US" sz="3200" dirty="0"/>
                <a:t>，           </a:t>
              </a:r>
              <a:endParaRPr lang="en-US" altLang="zh-TW" sz="3200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4FCCAFC-AF20-8A32-FAC8-810338ED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22309" y="3296263"/>
              <a:ext cx="1153961" cy="115574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B40323E-2DFB-8DBA-6518-EEAF2D77979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050">
            <a:off x="6245233" y="2655976"/>
            <a:ext cx="1339931" cy="119052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56A43680-CB18-9433-8566-4FC37292AEF7}"/>
              </a:ext>
            </a:extLst>
          </p:cNvPr>
          <p:cNvGrpSpPr/>
          <p:nvPr/>
        </p:nvGrpSpPr>
        <p:grpSpPr>
          <a:xfrm rot="10800000" flipH="1">
            <a:off x="3122231" y="99559"/>
            <a:ext cx="1379318" cy="1137585"/>
            <a:chOff x="7241822" y="4736107"/>
            <a:chExt cx="2030164" cy="167436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9A061DA-273F-D913-3D8E-08FCC78F66EE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E1B0A62A-AB58-7E19-4795-B592474CE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031">
            <a:extLst>
              <a:ext uri="{FF2B5EF4-FFF2-40B4-BE49-F238E27FC236}">
                <a16:creationId xmlns:a16="http://schemas.microsoft.com/office/drawing/2014/main" id="{6489CEA4-FA1D-E48C-BC0D-588E66E6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279" y="-4150"/>
            <a:ext cx="285314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轉動方向指示</a:t>
            </a:r>
          </a:p>
        </p:txBody>
      </p:sp>
    </p:spTree>
    <p:extLst>
      <p:ext uri="{BB962C8B-B14F-4D97-AF65-F5344CB8AC3E}">
        <p14:creationId xmlns:p14="http://schemas.microsoft.com/office/powerpoint/2010/main" val="35160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0846 0.383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916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5 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8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53CBE4-B497-3059-64D7-59FD1705B956}"/>
              </a:ext>
            </a:extLst>
          </p:cNvPr>
          <p:cNvGrpSpPr/>
          <p:nvPr/>
        </p:nvGrpSpPr>
        <p:grpSpPr>
          <a:xfrm>
            <a:off x="4685673" y="1164439"/>
            <a:ext cx="3304133" cy="3129325"/>
            <a:chOff x="8143568" y="4074549"/>
            <a:chExt cx="1688991" cy="1599633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32C4851-4FEC-509F-CA03-D2A9C6AA61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89193" y="4128951"/>
            <a:ext cx="1597739" cy="1545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點陣圖影像" r:id="rId3" imgW="1352520" imgH="1308240" progId="Paint.Picture">
                    <p:embed/>
                  </p:oleObj>
                </mc:Choice>
                <mc:Fallback>
                  <p:oleObj name="點陣圖影像" r:id="rId3" imgW="1352520" imgH="1308240" progId="Paint.Picture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632C4851-4FEC-509F-CA03-D2A9C6AA61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89193" y="4128951"/>
                          <a:ext cx="1597739" cy="15452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896CB-068F-BE07-8989-D895E182EA10}"/>
                </a:ext>
              </a:extLst>
            </p:cNvPr>
            <p:cNvSpPr/>
            <p:nvPr/>
          </p:nvSpPr>
          <p:spPr>
            <a:xfrm>
              <a:off x="8143568" y="4074549"/>
              <a:ext cx="1688991" cy="159963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8E63B0-84A2-359E-F6AE-9ECD3F6E15D0}"/>
              </a:ext>
            </a:extLst>
          </p:cNvPr>
          <p:cNvGrpSpPr/>
          <p:nvPr/>
        </p:nvGrpSpPr>
        <p:grpSpPr>
          <a:xfrm>
            <a:off x="4924343" y="265495"/>
            <a:ext cx="2826789" cy="4134694"/>
            <a:chOff x="8308878" y="3103009"/>
            <a:chExt cx="1546296" cy="22617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F9E54D-E89F-BE90-47F4-95E4A8DFBACE}"/>
                </a:ext>
              </a:extLst>
            </p:cNvPr>
            <p:cNvSpPr/>
            <p:nvPr/>
          </p:nvSpPr>
          <p:spPr>
            <a:xfrm>
              <a:off x="8308878" y="4704242"/>
              <a:ext cx="557196" cy="660507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Text Box 1035">
              <a:extLst>
                <a:ext uri="{FF2B5EF4-FFF2-40B4-BE49-F238E27FC236}">
                  <a16:creationId xmlns:a16="http://schemas.microsoft.com/office/drawing/2014/main" id="{D0A4CDA0-DDF9-28CE-EFEF-701A00D7E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878" y="3103009"/>
              <a:ext cx="1546296" cy="454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48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清除記憶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254642-386A-1535-78FF-AD8B7C09E8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44" y="3681339"/>
            <a:ext cx="1865673" cy="3075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35B20-1C97-13E5-4C3F-B26D1EAFF6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012">
            <a:off x="3877571" y="3501108"/>
            <a:ext cx="920978" cy="22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B61BD73A-20B2-951D-1BBA-99DB73F4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" y="244282"/>
            <a:ext cx="7359858" cy="63098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3D0A9A-C34A-8DAA-2A3E-BFF00FD21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5376" t="58560" r="44258" b="17537"/>
          <a:stretch/>
        </p:blipFill>
        <p:spPr>
          <a:xfrm>
            <a:off x="412954" y="1361082"/>
            <a:ext cx="762980" cy="15082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BCEA35E-EFDE-53BB-3CA7-754F9A077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267491" y="2022978"/>
            <a:ext cx="965044" cy="14479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9FA61D-2880-B950-8EF0-81F50D297CA6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BEF270C-6138-CC95-3C99-9564A81F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04" y="431157"/>
            <a:ext cx="2787793" cy="24829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51846D8-D765-9581-A0C1-BCDEA3BC2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422203" y="1690009"/>
            <a:ext cx="792178" cy="461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52E7A79-C5EA-2E07-AD0D-5AEF93966567}"/>
              </a:ext>
            </a:extLst>
          </p:cNvPr>
          <p:cNvSpPr txBox="1"/>
          <p:nvPr/>
        </p:nvSpPr>
        <p:spPr>
          <a:xfrm>
            <a:off x="7855240" y="2157271"/>
            <a:ext cx="442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/>
              <a:t>先向 </a:t>
            </a:r>
            <a:r>
              <a:rPr lang="en-US" altLang="zh-TW" sz="3200" dirty="0"/>
              <a:t>(  </a:t>
            </a:r>
            <a:r>
              <a:rPr lang="zh-TW" altLang="en-US" sz="4400" b="1" dirty="0">
                <a:solidFill>
                  <a:srgbClr val="FF0000"/>
                </a:solidFill>
              </a:rPr>
              <a:t>北</a:t>
            </a:r>
            <a:r>
              <a:rPr lang="en-US" altLang="zh-TW" sz="3200" dirty="0"/>
              <a:t>   )</a:t>
            </a:r>
            <a:r>
              <a:rPr lang="zh-TW" altLang="en-US" sz="3200" dirty="0"/>
              <a:t>方走，</a:t>
            </a:r>
            <a:endParaRPr lang="en-US" altLang="zh-TW" sz="3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CCAD0D-32BD-F562-3BE4-A31128207C88}"/>
              </a:ext>
            </a:extLst>
          </p:cNvPr>
          <p:cNvSpPr txBox="1"/>
          <p:nvPr/>
        </p:nvSpPr>
        <p:spPr>
          <a:xfrm>
            <a:off x="7827827" y="4727136"/>
            <a:ext cx="425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3200" dirty="0"/>
              <a:t>再向</a:t>
            </a:r>
            <a:r>
              <a:rPr lang="en-US" altLang="zh-TW" sz="3200" dirty="0"/>
              <a:t>(   </a:t>
            </a:r>
            <a:r>
              <a:rPr lang="zh-TW" altLang="en-US" sz="4400" b="1" dirty="0">
                <a:solidFill>
                  <a:srgbClr val="0070C0"/>
                </a:solidFill>
              </a:rPr>
              <a:t>東</a:t>
            </a:r>
            <a:r>
              <a:rPr lang="zh-TW" altLang="en-US" sz="3200" b="1" dirty="0">
                <a:solidFill>
                  <a:srgbClr val="FFC000"/>
                </a:solidFill>
              </a:rPr>
              <a:t>   </a:t>
            </a:r>
            <a:r>
              <a:rPr lang="en-US" altLang="zh-TW" sz="3200" dirty="0"/>
              <a:t>)</a:t>
            </a:r>
            <a:r>
              <a:rPr lang="zh-TW" altLang="en-US" sz="3200" dirty="0"/>
              <a:t>方走</a:t>
            </a:r>
            <a:endParaRPr lang="en-US" altLang="zh-TW" sz="3200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8D96DD6-C230-A7AF-DF4A-D1921BC9B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5469411" y="1180372"/>
            <a:ext cx="792178" cy="4610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BE84592-AC5A-8B03-F05B-5D714F675452}"/>
              </a:ext>
            </a:extLst>
          </p:cNvPr>
          <p:cNvSpPr txBox="1"/>
          <p:nvPr/>
        </p:nvSpPr>
        <p:spPr>
          <a:xfrm>
            <a:off x="8144565" y="5595850"/>
            <a:ext cx="31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便可找到寶藏。</a:t>
            </a:r>
            <a:endParaRPr lang="en-US" altLang="zh-TW" sz="3200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507B9AC-3939-2C81-BCC5-BC93CC70E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5761130" y="1490428"/>
            <a:ext cx="792178" cy="461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56A43680-CB18-9433-8566-4FC37292AEF7}"/>
              </a:ext>
            </a:extLst>
          </p:cNvPr>
          <p:cNvGrpSpPr/>
          <p:nvPr/>
        </p:nvGrpSpPr>
        <p:grpSpPr>
          <a:xfrm flipH="1">
            <a:off x="113361" y="2515454"/>
            <a:ext cx="1379318" cy="1137585"/>
            <a:chOff x="7241822" y="4736107"/>
            <a:chExt cx="2030164" cy="167436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9A061DA-273F-D913-3D8E-08FCC78F66EE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E1B0A62A-AB58-7E19-4795-B592474CE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8C99C79-0C77-F60B-7C0E-D68D36553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6933" t="44385" r="15094" b="43047"/>
          <a:stretch/>
        </p:blipFill>
        <p:spPr>
          <a:xfrm>
            <a:off x="1336600" y="295972"/>
            <a:ext cx="2058751" cy="79300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BB7868E-4865-B615-1918-126816E6C0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2005961" y="438002"/>
            <a:ext cx="792178" cy="461000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F3159AE-AB9D-2F86-18F6-49ACA0A63538}"/>
              </a:ext>
            </a:extLst>
          </p:cNvPr>
          <p:cNvGrpSpPr/>
          <p:nvPr/>
        </p:nvGrpSpPr>
        <p:grpSpPr>
          <a:xfrm rot="5400000" flipH="1">
            <a:off x="122309" y="103166"/>
            <a:ext cx="1379318" cy="1137585"/>
            <a:chOff x="7241822" y="4736107"/>
            <a:chExt cx="2030164" cy="167436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4614B85-DBB2-8C7E-CCD8-CBA20DDBB8B4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55DC0091-1493-4822-DA5A-9A2696571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4AC5E78F-480B-EF9F-E836-2A794A9588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050">
            <a:off x="3180263" y="44633"/>
            <a:ext cx="1359857" cy="12082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C74C64-4770-CE8C-3FDF-E720349F3BE0}"/>
              </a:ext>
            </a:extLst>
          </p:cNvPr>
          <p:cNvGrpSpPr/>
          <p:nvPr/>
        </p:nvGrpSpPr>
        <p:grpSpPr>
          <a:xfrm>
            <a:off x="8045688" y="334352"/>
            <a:ext cx="3819227" cy="1543661"/>
            <a:chOff x="8045688" y="334352"/>
            <a:chExt cx="3819227" cy="1543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EF2520-3E3D-9E9D-993A-D86F80A853AD}"/>
                </a:ext>
              </a:extLst>
            </p:cNvPr>
            <p:cNvGrpSpPr/>
            <p:nvPr/>
          </p:nvGrpSpPr>
          <p:grpSpPr>
            <a:xfrm>
              <a:off x="8045688" y="334352"/>
              <a:ext cx="3819227" cy="1543661"/>
              <a:chOff x="8045688" y="334352"/>
              <a:chExt cx="3819227" cy="1543661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C57B61C-01B3-B203-459C-5633CAD8558E}"/>
                  </a:ext>
                </a:extLst>
              </p:cNvPr>
              <p:cNvSpPr/>
              <p:nvPr/>
            </p:nvSpPr>
            <p:spPr>
              <a:xfrm>
                <a:off x="8045688" y="334352"/>
                <a:ext cx="3819227" cy="15436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0E7B3B9-652D-3F87-AA9C-324BDB4793D2}"/>
                  </a:ext>
                </a:extLst>
              </p:cNvPr>
              <p:cNvSpPr txBox="1"/>
              <p:nvPr/>
            </p:nvSpPr>
            <p:spPr>
              <a:xfrm>
                <a:off x="8069445" y="792027"/>
                <a:ext cx="28472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200" dirty="0"/>
                  <a:t>由             前往</a:t>
                </a:r>
                <a:endParaRPr lang="en-US" altLang="zh-TW" sz="3200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EF127B6-236C-5AD0-66A2-8F2AAB5AE552}"/>
                  </a:ext>
                </a:extLst>
              </p:cNvPr>
              <p:cNvGrpSpPr/>
              <p:nvPr/>
            </p:nvGrpSpPr>
            <p:grpSpPr>
              <a:xfrm>
                <a:off x="10590807" y="533699"/>
                <a:ext cx="1211217" cy="1210906"/>
                <a:chOff x="9784983" y="3261337"/>
                <a:chExt cx="1234556" cy="1234239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28CDFF28-CA39-6C8A-5821-661067639CD4}"/>
                    </a:ext>
                  </a:extLst>
                </p:cNvPr>
                <p:cNvGrpSpPr/>
                <p:nvPr/>
              </p:nvGrpSpPr>
              <p:grpSpPr>
                <a:xfrm>
                  <a:off x="9784983" y="3261337"/>
                  <a:ext cx="1234556" cy="1234239"/>
                  <a:chOff x="0" y="0"/>
                  <a:chExt cx="6629400" cy="662940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BEBC4E4-BBDB-0206-6243-04706294BB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629400" cy="662940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28609454-5D37-0233-A3CE-95E0585EFB00}"/>
                      </a:ext>
                    </a:extLst>
                  </p:cNvPr>
                  <p:cNvSpPr/>
                  <p:nvPr/>
                </p:nvSpPr>
                <p:spPr>
                  <a:xfrm>
                    <a:off x="331076" y="331076"/>
                    <a:ext cx="6007100" cy="60071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</p:grpSp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6492EF16-71E1-FB8E-E9AC-61D88FE96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11013" y="3623106"/>
                  <a:ext cx="582495" cy="5847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EA7659A-5B69-00C5-8483-1793DA52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83475" y="532350"/>
              <a:ext cx="1183084" cy="118857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FFF85F-99F4-86C0-A32E-7824C9D747C1}"/>
              </a:ext>
            </a:extLst>
          </p:cNvPr>
          <p:cNvGrpSpPr/>
          <p:nvPr/>
        </p:nvGrpSpPr>
        <p:grpSpPr>
          <a:xfrm>
            <a:off x="7869563" y="3278435"/>
            <a:ext cx="4077272" cy="1148315"/>
            <a:chOff x="7869563" y="3278435"/>
            <a:chExt cx="4077272" cy="114831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59167F6-C12B-BA16-CBED-39623F639C62}"/>
                </a:ext>
              </a:extLst>
            </p:cNvPr>
            <p:cNvSpPr txBox="1"/>
            <p:nvPr/>
          </p:nvSpPr>
          <p:spPr>
            <a:xfrm>
              <a:off x="7869563" y="3579565"/>
              <a:ext cx="407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AutoNum type="circleNumWdWhitePlain" startAt="2"/>
              </a:pPr>
              <a:r>
                <a:rPr lang="zh-TW" altLang="en-US" sz="3200" dirty="0"/>
                <a:t>經過               </a:t>
              </a:r>
              <a:r>
                <a:rPr lang="en-US" altLang="zh-TW" sz="3200" dirty="0"/>
                <a:t>(</a:t>
              </a:r>
              <a:r>
                <a:rPr lang="zh-TW" altLang="en-US" sz="3200" dirty="0"/>
                <a:t>轉</a:t>
              </a:r>
              <a:r>
                <a:rPr lang="en-US" altLang="zh-TW" sz="3200" dirty="0"/>
                <a:t>) </a:t>
              </a:r>
              <a:r>
                <a:rPr lang="zh-TW" altLang="en-US" sz="3200" dirty="0"/>
                <a:t>，           </a:t>
              </a:r>
              <a:endParaRPr lang="en-US" altLang="zh-TW" sz="3200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87939C1-9793-0A1E-E6C3-18354F94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32069" y="3278435"/>
              <a:ext cx="1158738" cy="1148315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4CA9DAA-D857-93C9-1A76-F45B00E666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4917" y="533012"/>
            <a:ext cx="1183084" cy="11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00078 -0.35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766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25 3.33333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53CBE4-B497-3059-64D7-59FD1705B956}"/>
              </a:ext>
            </a:extLst>
          </p:cNvPr>
          <p:cNvGrpSpPr/>
          <p:nvPr/>
        </p:nvGrpSpPr>
        <p:grpSpPr>
          <a:xfrm>
            <a:off x="4685673" y="1164439"/>
            <a:ext cx="3304133" cy="3129325"/>
            <a:chOff x="8143568" y="4074549"/>
            <a:chExt cx="1688991" cy="1599633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32C4851-4FEC-509F-CA03-D2A9C6AA61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89193" y="4128951"/>
            <a:ext cx="1597739" cy="1545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點陣圖影像" r:id="rId3" imgW="1352520" imgH="1308240" progId="Paint.Picture">
                    <p:embed/>
                  </p:oleObj>
                </mc:Choice>
                <mc:Fallback>
                  <p:oleObj name="點陣圖影像" r:id="rId3" imgW="1352520" imgH="1308240" progId="Paint.Picture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632C4851-4FEC-509F-CA03-D2A9C6AA61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89193" y="4128951"/>
                          <a:ext cx="1597739" cy="15452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896CB-068F-BE07-8989-D895E182EA10}"/>
                </a:ext>
              </a:extLst>
            </p:cNvPr>
            <p:cNvSpPr/>
            <p:nvPr/>
          </p:nvSpPr>
          <p:spPr>
            <a:xfrm>
              <a:off x="8143568" y="4074549"/>
              <a:ext cx="1688991" cy="159963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8E63B0-84A2-359E-F6AE-9ECD3F6E15D0}"/>
              </a:ext>
            </a:extLst>
          </p:cNvPr>
          <p:cNvGrpSpPr/>
          <p:nvPr/>
        </p:nvGrpSpPr>
        <p:grpSpPr>
          <a:xfrm>
            <a:off x="4924343" y="265495"/>
            <a:ext cx="2826789" cy="4134694"/>
            <a:chOff x="8308878" y="3103009"/>
            <a:chExt cx="1546296" cy="22617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F9E54D-E89F-BE90-47F4-95E4A8DFBACE}"/>
                </a:ext>
              </a:extLst>
            </p:cNvPr>
            <p:cNvSpPr/>
            <p:nvPr/>
          </p:nvSpPr>
          <p:spPr>
            <a:xfrm>
              <a:off x="8308878" y="4704242"/>
              <a:ext cx="557196" cy="660507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Text Box 1035">
              <a:extLst>
                <a:ext uri="{FF2B5EF4-FFF2-40B4-BE49-F238E27FC236}">
                  <a16:creationId xmlns:a16="http://schemas.microsoft.com/office/drawing/2014/main" id="{D0A4CDA0-DDF9-28CE-EFEF-701A00D7E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878" y="3103009"/>
              <a:ext cx="1546296" cy="454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48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清除記憶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254642-386A-1535-78FF-AD8B7C09E8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44" y="3681339"/>
            <a:ext cx="1865673" cy="3075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35B20-1C97-13E5-4C3F-B26D1EAFF6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012">
            <a:off x="3877571" y="3501108"/>
            <a:ext cx="920978" cy="22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B61BD73A-20B2-951D-1BBA-99DB73F4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" y="244282"/>
            <a:ext cx="7359858" cy="63098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08D594-B7EE-86EE-B371-46003DD6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04" y="431157"/>
            <a:ext cx="2787793" cy="24829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3D0A9A-C34A-8DAA-2A3E-BFF00FD21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5376" t="58560" r="44258" b="17537"/>
          <a:stretch/>
        </p:blipFill>
        <p:spPr>
          <a:xfrm>
            <a:off x="3512740" y="3933436"/>
            <a:ext cx="762980" cy="15082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BCEA35E-EFDE-53BB-3CA7-754F9A0775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3242780" y="4947151"/>
            <a:ext cx="965044" cy="14479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9FA61D-2880-B950-8EF0-81F50D297CA6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751846D8-D765-9581-A0C1-BCDEA3BC2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3490119" y="4328506"/>
            <a:ext cx="792178" cy="461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52E7A79-C5EA-2E07-AD0D-5AEF93966567}"/>
              </a:ext>
            </a:extLst>
          </p:cNvPr>
          <p:cNvSpPr txBox="1"/>
          <p:nvPr/>
        </p:nvSpPr>
        <p:spPr>
          <a:xfrm>
            <a:off x="7855240" y="2157271"/>
            <a:ext cx="442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/>
              <a:t>先向 </a:t>
            </a:r>
            <a:r>
              <a:rPr lang="en-US" altLang="zh-TW" sz="3200" dirty="0"/>
              <a:t>(  </a:t>
            </a:r>
            <a:r>
              <a:rPr lang="zh-TW" altLang="en-US" sz="4400" b="1" dirty="0">
                <a:solidFill>
                  <a:srgbClr val="00B050"/>
                </a:solidFill>
              </a:rPr>
              <a:t>西</a:t>
            </a:r>
            <a:r>
              <a:rPr lang="en-US" altLang="zh-TW" sz="3200" dirty="0"/>
              <a:t>   )</a:t>
            </a:r>
            <a:r>
              <a:rPr lang="zh-TW" altLang="en-US" sz="3200" dirty="0"/>
              <a:t>方走，</a:t>
            </a:r>
            <a:endParaRPr lang="en-US" altLang="zh-TW" sz="3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CCAD0D-32BD-F562-3BE4-A31128207C88}"/>
              </a:ext>
            </a:extLst>
          </p:cNvPr>
          <p:cNvSpPr txBox="1"/>
          <p:nvPr/>
        </p:nvSpPr>
        <p:spPr>
          <a:xfrm>
            <a:off x="7827827" y="4727136"/>
            <a:ext cx="425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3200" dirty="0"/>
              <a:t>再向</a:t>
            </a:r>
            <a:r>
              <a:rPr lang="en-US" altLang="zh-TW" sz="3200" dirty="0"/>
              <a:t>(   </a:t>
            </a:r>
            <a:r>
              <a:rPr lang="zh-TW" altLang="en-US" sz="4400" b="1" dirty="0">
                <a:solidFill>
                  <a:srgbClr val="FF0000"/>
                </a:solidFill>
              </a:rPr>
              <a:t>北</a:t>
            </a:r>
            <a:r>
              <a:rPr lang="zh-TW" altLang="en-US" sz="3200" b="1" dirty="0">
                <a:solidFill>
                  <a:srgbClr val="FFC000"/>
                </a:solidFill>
              </a:rPr>
              <a:t>   </a:t>
            </a:r>
            <a:r>
              <a:rPr lang="en-US" altLang="zh-TW" sz="3200" dirty="0"/>
              <a:t>)</a:t>
            </a:r>
            <a:r>
              <a:rPr lang="zh-TW" altLang="en-US" sz="3200" dirty="0"/>
              <a:t>方走</a:t>
            </a:r>
            <a:endParaRPr lang="en-US" altLang="zh-TW" sz="3200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8D96DD6-C230-A7AF-DF4A-D1921BC9B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5469411" y="1180372"/>
            <a:ext cx="792178" cy="4610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BE84592-AC5A-8B03-F05B-5D714F675452}"/>
              </a:ext>
            </a:extLst>
          </p:cNvPr>
          <p:cNvSpPr txBox="1"/>
          <p:nvPr/>
        </p:nvSpPr>
        <p:spPr>
          <a:xfrm>
            <a:off x="8144565" y="5595850"/>
            <a:ext cx="31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便可找到寶藏。</a:t>
            </a:r>
            <a:endParaRPr lang="en-US" altLang="zh-TW" sz="3200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507B9AC-3939-2C81-BCC5-BC93CC70E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5761130" y="1490428"/>
            <a:ext cx="792178" cy="461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56A43680-CB18-9433-8566-4FC37292AEF7}"/>
              </a:ext>
            </a:extLst>
          </p:cNvPr>
          <p:cNvGrpSpPr/>
          <p:nvPr/>
        </p:nvGrpSpPr>
        <p:grpSpPr>
          <a:xfrm flipH="1">
            <a:off x="3095132" y="5650329"/>
            <a:ext cx="1379318" cy="1137585"/>
            <a:chOff x="7241822" y="4736107"/>
            <a:chExt cx="2030164" cy="167436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9A061DA-273F-D913-3D8E-08FCC78F66EE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E1B0A62A-AB58-7E19-4795-B592474CE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8C99C79-0C77-F60B-7C0E-D68D36553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6933" t="44385" r="15094" b="43047"/>
          <a:stretch/>
        </p:blipFill>
        <p:spPr>
          <a:xfrm>
            <a:off x="4389761" y="3026652"/>
            <a:ext cx="2058751" cy="79300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BB7868E-4865-B615-1918-126816E6C0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flipV="1">
            <a:off x="5059122" y="3168682"/>
            <a:ext cx="792178" cy="461000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F3159AE-AB9D-2F86-18F6-49ACA0A63538}"/>
              </a:ext>
            </a:extLst>
          </p:cNvPr>
          <p:cNvGrpSpPr/>
          <p:nvPr/>
        </p:nvGrpSpPr>
        <p:grpSpPr>
          <a:xfrm rot="5400000" flipH="1">
            <a:off x="3114872" y="2966974"/>
            <a:ext cx="1379318" cy="1137585"/>
            <a:chOff x="7241822" y="4736107"/>
            <a:chExt cx="2030164" cy="167436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4614B85-DBB2-8C7E-CCD8-CBA20DDBB8B4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18" name="Picture 2">
              <a:extLst>
                <a:ext uri="{FF2B5EF4-FFF2-40B4-BE49-F238E27FC236}">
                  <a16:creationId xmlns:a16="http://schemas.microsoft.com/office/drawing/2014/main" id="{55DC0091-1493-4822-DA5A-9A2696571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 Box 1031">
            <a:extLst>
              <a:ext uri="{FF2B5EF4-FFF2-40B4-BE49-F238E27FC236}">
                <a16:creationId xmlns:a16="http://schemas.microsoft.com/office/drawing/2014/main" id="{6A6D61CE-9A29-C779-51B6-7301AD38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279" y="-4150"/>
            <a:ext cx="285314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轉動方向指示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3EC2E7-5C5B-DF2D-F9C4-F93814831CE5}"/>
              </a:ext>
            </a:extLst>
          </p:cNvPr>
          <p:cNvGrpSpPr/>
          <p:nvPr/>
        </p:nvGrpSpPr>
        <p:grpSpPr>
          <a:xfrm>
            <a:off x="8045688" y="334352"/>
            <a:ext cx="3819227" cy="1543661"/>
            <a:chOff x="8045688" y="334352"/>
            <a:chExt cx="3819227" cy="1543661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BC57B61C-01B3-B203-459C-5633CAD8558E}"/>
                </a:ext>
              </a:extLst>
            </p:cNvPr>
            <p:cNvSpPr/>
            <p:nvPr/>
          </p:nvSpPr>
          <p:spPr>
            <a:xfrm>
              <a:off x="8045688" y="334352"/>
              <a:ext cx="3819227" cy="15436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0E7B3B9-652D-3F87-AA9C-324BDB4793D2}"/>
                </a:ext>
              </a:extLst>
            </p:cNvPr>
            <p:cNvSpPr txBox="1"/>
            <p:nvPr/>
          </p:nvSpPr>
          <p:spPr>
            <a:xfrm>
              <a:off x="8069445" y="792027"/>
              <a:ext cx="2847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/>
                <a:t>由             前往</a:t>
              </a:r>
              <a:endParaRPr lang="en-US" altLang="zh-TW" sz="3200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EE82E5-ACB8-B629-1588-54DC3BE0BC51}"/>
                </a:ext>
              </a:extLst>
            </p:cNvPr>
            <p:cNvGrpSpPr/>
            <p:nvPr/>
          </p:nvGrpSpPr>
          <p:grpSpPr>
            <a:xfrm>
              <a:off x="8597172" y="517676"/>
              <a:ext cx="1134200" cy="1159297"/>
              <a:chOff x="9355540" y="2763041"/>
              <a:chExt cx="1134200" cy="1159297"/>
            </a:xfrm>
          </p:grpSpPr>
          <p:grpSp>
            <p:nvGrpSpPr>
              <p:cNvPr id="45" name="Group 58">
                <a:extLst>
                  <a:ext uri="{FF2B5EF4-FFF2-40B4-BE49-F238E27FC236}">
                    <a16:creationId xmlns:a16="http://schemas.microsoft.com/office/drawing/2014/main" id="{8BBEC14B-7425-7492-565B-9DEAB46AB8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55540" y="2788138"/>
                <a:ext cx="1134200" cy="1134200"/>
                <a:chOff x="0" y="0"/>
                <a:chExt cx="6629400" cy="6629400"/>
              </a:xfrm>
            </p:grpSpPr>
            <p:sp>
              <p:nvSpPr>
                <p:cNvPr id="47" name="Rectangle 59">
                  <a:extLst>
                    <a:ext uri="{FF2B5EF4-FFF2-40B4-BE49-F238E27FC236}">
                      <a16:creationId xmlns:a16="http://schemas.microsoft.com/office/drawing/2014/main" id="{895A5A0F-8E98-767A-4463-C8F22FF841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rgbClr val="333F50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48" name="Rectangle 60">
                  <a:extLst>
                    <a:ext uri="{FF2B5EF4-FFF2-40B4-BE49-F238E27FC236}">
                      <a16:creationId xmlns:a16="http://schemas.microsoft.com/office/drawing/2014/main" id="{33A27733-2A17-F533-1E5E-140B4C6E6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rgbClr val="FFFFFF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78F48A-85FE-2A4F-A8E1-124E4E38C4B0}"/>
                  </a:ext>
                </a:extLst>
              </p:cNvPr>
              <p:cNvSpPr txBox="1"/>
              <p:nvPr/>
            </p:nvSpPr>
            <p:spPr>
              <a:xfrm>
                <a:off x="9444130" y="2763041"/>
                <a:ext cx="9570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HK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HK" alt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5E4F7C-AE5B-7249-E633-A5A688916083}"/>
                </a:ext>
              </a:extLst>
            </p:cNvPr>
            <p:cNvGrpSpPr/>
            <p:nvPr/>
          </p:nvGrpSpPr>
          <p:grpSpPr>
            <a:xfrm>
              <a:off x="10619554" y="551630"/>
              <a:ext cx="1134200" cy="1134200"/>
              <a:chOff x="10619554" y="551630"/>
              <a:chExt cx="1134200" cy="1134200"/>
            </a:xfrm>
          </p:grpSpPr>
          <p:grpSp>
            <p:nvGrpSpPr>
              <p:cNvPr id="51" name="Group 58">
                <a:extLst>
                  <a:ext uri="{FF2B5EF4-FFF2-40B4-BE49-F238E27FC236}">
                    <a16:creationId xmlns:a16="http://schemas.microsoft.com/office/drawing/2014/main" id="{D80D8727-7C86-0856-15AB-A6E361579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9554" y="551630"/>
                <a:ext cx="1134200" cy="1134200"/>
                <a:chOff x="0" y="0"/>
                <a:chExt cx="6629400" cy="6629400"/>
              </a:xfrm>
            </p:grpSpPr>
            <p:sp>
              <p:nvSpPr>
                <p:cNvPr id="54" name="Rectangle 59">
                  <a:extLst>
                    <a:ext uri="{FF2B5EF4-FFF2-40B4-BE49-F238E27FC236}">
                      <a16:creationId xmlns:a16="http://schemas.microsoft.com/office/drawing/2014/main" id="{0E4B047D-5F41-031E-2B9E-E220644DA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rgbClr val="333F50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55" name="Rectangle 60">
                  <a:extLst>
                    <a:ext uri="{FF2B5EF4-FFF2-40B4-BE49-F238E27FC236}">
                      <a16:creationId xmlns:a16="http://schemas.microsoft.com/office/drawing/2014/main" id="{6528B094-D33C-E407-4280-BC20ACAAB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rgbClr val="FFFFFF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6492EF16-71E1-FB8E-E9AC-61D88FE96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10118" y="846777"/>
                <a:ext cx="571483" cy="573720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EDCE6B-76B7-C71B-591A-4BF3690E2C0B}"/>
              </a:ext>
            </a:extLst>
          </p:cNvPr>
          <p:cNvGrpSpPr/>
          <p:nvPr/>
        </p:nvGrpSpPr>
        <p:grpSpPr>
          <a:xfrm>
            <a:off x="7869563" y="3286441"/>
            <a:ext cx="4077272" cy="1159297"/>
            <a:chOff x="7869563" y="3286441"/>
            <a:chExt cx="4077272" cy="1159297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59167F6-C12B-BA16-CBED-39623F639C62}"/>
                </a:ext>
              </a:extLst>
            </p:cNvPr>
            <p:cNvSpPr txBox="1"/>
            <p:nvPr/>
          </p:nvSpPr>
          <p:spPr>
            <a:xfrm>
              <a:off x="7869563" y="3579565"/>
              <a:ext cx="407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AutoNum type="circleNumWdWhitePlain" startAt="2"/>
              </a:pPr>
              <a:r>
                <a:rPr lang="zh-TW" altLang="en-US" sz="3200" dirty="0"/>
                <a:t>經過               </a:t>
              </a:r>
              <a:r>
                <a:rPr lang="en-US" altLang="zh-TW" sz="3200" dirty="0"/>
                <a:t>(</a:t>
              </a:r>
              <a:r>
                <a:rPr lang="zh-TW" altLang="en-US" sz="3200" dirty="0"/>
                <a:t>轉</a:t>
              </a:r>
              <a:r>
                <a:rPr lang="en-US" altLang="zh-TW" sz="3200" dirty="0"/>
                <a:t>) </a:t>
              </a:r>
              <a:r>
                <a:rPr lang="zh-TW" altLang="en-US" sz="3200" dirty="0"/>
                <a:t>，           </a:t>
              </a:r>
              <a:endParaRPr lang="en-US" altLang="zh-TW" sz="3200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B545BD-5515-8504-1AF6-A28396144C8C}"/>
                </a:ext>
              </a:extLst>
            </p:cNvPr>
            <p:cNvGrpSpPr/>
            <p:nvPr/>
          </p:nvGrpSpPr>
          <p:grpSpPr>
            <a:xfrm>
              <a:off x="9388201" y="3286441"/>
              <a:ext cx="1134200" cy="1159297"/>
              <a:chOff x="9355540" y="2763041"/>
              <a:chExt cx="1134200" cy="1159297"/>
            </a:xfrm>
          </p:grpSpPr>
          <p:grpSp>
            <p:nvGrpSpPr>
              <p:cNvPr id="57" name="Group 58">
                <a:extLst>
                  <a:ext uri="{FF2B5EF4-FFF2-40B4-BE49-F238E27FC236}">
                    <a16:creationId xmlns:a16="http://schemas.microsoft.com/office/drawing/2014/main" id="{8C1B76A8-C02E-BEF2-30A3-B1C780874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55540" y="2788138"/>
                <a:ext cx="1134200" cy="1134200"/>
                <a:chOff x="0" y="0"/>
                <a:chExt cx="6629400" cy="6629400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F05CAE1-E304-B0EF-3E6C-BAD75CCC9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rgbClr val="333F50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26D62D7-37C6-294D-3AEC-0D1D59232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rgbClr val="FFFFFF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E665121-80DB-9816-8707-74E72C7B359F}"/>
                  </a:ext>
                </a:extLst>
              </p:cNvPr>
              <p:cNvSpPr txBox="1"/>
              <p:nvPr/>
            </p:nvSpPr>
            <p:spPr>
              <a:xfrm>
                <a:off x="9444130" y="2763041"/>
                <a:ext cx="9570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HK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HK" alt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27386B0-9526-0B16-D570-B0D6B3B528F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6" y="2583268"/>
            <a:ext cx="1295370" cy="129537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24590A4-2857-F242-58B6-8B135066D6D5}"/>
              </a:ext>
            </a:extLst>
          </p:cNvPr>
          <p:cNvGrpSpPr/>
          <p:nvPr/>
        </p:nvGrpSpPr>
        <p:grpSpPr>
          <a:xfrm>
            <a:off x="10614616" y="532114"/>
            <a:ext cx="1134200" cy="1159297"/>
            <a:chOff x="9355540" y="2763041"/>
            <a:chExt cx="1134200" cy="1159297"/>
          </a:xfrm>
        </p:grpSpPr>
        <p:grpSp>
          <p:nvGrpSpPr>
            <p:cNvPr id="63" name="Group 58">
              <a:extLst>
                <a:ext uri="{FF2B5EF4-FFF2-40B4-BE49-F238E27FC236}">
                  <a16:creationId xmlns:a16="http://schemas.microsoft.com/office/drawing/2014/main" id="{19D1C069-3196-382D-A2B1-C35CAE181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55540" y="2788138"/>
              <a:ext cx="1134200" cy="1134200"/>
              <a:chOff x="0" y="0"/>
              <a:chExt cx="6629400" cy="6629400"/>
            </a:xfrm>
          </p:grpSpPr>
          <p:sp>
            <p:nvSpPr>
              <p:cNvPr id="65" name="Rectangle 59">
                <a:extLst>
                  <a:ext uri="{FF2B5EF4-FFF2-40B4-BE49-F238E27FC236}">
                    <a16:creationId xmlns:a16="http://schemas.microsoft.com/office/drawing/2014/main" id="{EDC009AA-EE3D-C5B3-D934-0F8CCC689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629400" cy="6629400"/>
              </a:xfrm>
              <a:prstGeom prst="rect">
                <a:avLst/>
              </a:prstGeom>
              <a:solidFill>
                <a:srgbClr val="333F50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66" name="Rectangle 60">
                <a:extLst>
                  <a:ext uri="{FF2B5EF4-FFF2-40B4-BE49-F238E27FC236}">
                    <a16:creationId xmlns:a16="http://schemas.microsoft.com/office/drawing/2014/main" id="{12115F38-0A93-E326-2C8D-A39A12967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76" y="331076"/>
                <a:ext cx="6007100" cy="6007100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36063EE-F7A5-F579-13D4-FF5298115C11}"/>
                </a:ext>
              </a:extLst>
            </p:cNvPr>
            <p:cNvSpPr txBox="1"/>
            <p:nvPr/>
          </p:nvSpPr>
          <p:spPr>
            <a:xfrm>
              <a:off x="9444130" y="2763041"/>
              <a:ext cx="9570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zh-HK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7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156 -0.391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95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5 7.40741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8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53CBE4-B497-3059-64D7-59FD1705B956}"/>
              </a:ext>
            </a:extLst>
          </p:cNvPr>
          <p:cNvGrpSpPr/>
          <p:nvPr/>
        </p:nvGrpSpPr>
        <p:grpSpPr>
          <a:xfrm>
            <a:off x="4685673" y="1164439"/>
            <a:ext cx="3304133" cy="3129325"/>
            <a:chOff x="8143568" y="4074549"/>
            <a:chExt cx="1688991" cy="1599633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32C4851-4FEC-509F-CA03-D2A9C6AA61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89193" y="4128951"/>
            <a:ext cx="1597739" cy="1545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點陣圖影像" r:id="rId3" imgW="1352520" imgH="1308240" progId="Paint.Picture">
                    <p:embed/>
                  </p:oleObj>
                </mc:Choice>
                <mc:Fallback>
                  <p:oleObj name="點陣圖影像" r:id="rId3" imgW="1352520" imgH="1308240" progId="Paint.Picture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632C4851-4FEC-509F-CA03-D2A9C6AA61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89193" y="4128951"/>
                          <a:ext cx="1597739" cy="15452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896CB-068F-BE07-8989-D895E182EA10}"/>
                </a:ext>
              </a:extLst>
            </p:cNvPr>
            <p:cNvSpPr/>
            <p:nvPr/>
          </p:nvSpPr>
          <p:spPr>
            <a:xfrm>
              <a:off x="8143568" y="4074549"/>
              <a:ext cx="1688991" cy="159963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8E63B0-84A2-359E-F6AE-9ECD3F6E15D0}"/>
              </a:ext>
            </a:extLst>
          </p:cNvPr>
          <p:cNvGrpSpPr/>
          <p:nvPr/>
        </p:nvGrpSpPr>
        <p:grpSpPr>
          <a:xfrm>
            <a:off x="4924343" y="265495"/>
            <a:ext cx="2826789" cy="4134694"/>
            <a:chOff x="8308878" y="3103009"/>
            <a:chExt cx="1546296" cy="22617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F9E54D-E89F-BE90-47F4-95E4A8DFBACE}"/>
                </a:ext>
              </a:extLst>
            </p:cNvPr>
            <p:cNvSpPr/>
            <p:nvPr/>
          </p:nvSpPr>
          <p:spPr>
            <a:xfrm>
              <a:off x="8308878" y="4704242"/>
              <a:ext cx="557196" cy="660507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Text Box 1035">
              <a:extLst>
                <a:ext uri="{FF2B5EF4-FFF2-40B4-BE49-F238E27FC236}">
                  <a16:creationId xmlns:a16="http://schemas.microsoft.com/office/drawing/2014/main" id="{D0A4CDA0-DDF9-28CE-EFEF-701A00D7E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878" y="3103009"/>
              <a:ext cx="1546296" cy="454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48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清除記憶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254642-386A-1535-78FF-AD8B7C09E8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44" y="3681339"/>
            <a:ext cx="1865673" cy="3075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35B20-1C97-13E5-4C3F-B26D1EAFF6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012">
            <a:off x="3877571" y="3501108"/>
            <a:ext cx="920978" cy="22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DDD1C-DB9D-4E79-3DD7-BBA2D8AC71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8" y="1818386"/>
            <a:ext cx="3955181" cy="3955181"/>
          </a:xfrm>
          <a:prstGeom prst="rect">
            <a:avLst/>
          </a:prstGeom>
        </p:spPr>
      </p:pic>
      <p:sp>
        <p:nvSpPr>
          <p:cNvPr id="6" name="Text Box 1026">
            <a:extLst>
              <a:ext uri="{FF2B5EF4-FFF2-40B4-BE49-F238E27FC236}">
                <a16:creationId xmlns:a16="http://schemas.microsoft.com/office/drawing/2014/main" id="{9D253015-A1C2-2729-4444-985B27D4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677" y="1092128"/>
            <a:ext cx="6572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5400" b="1" dirty="0">
                <a:solidFill>
                  <a:srgbClr val="00B050"/>
                </a:solidFill>
                <a:ea typeface="標楷體" panose="03000509000000000000" pitchFamily="65" charset="-120"/>
              </a:rPr>
              <a:t>完成工</a:t>
            </a:r>
            <a:r>
              <a:rPr lang="zh-TW" altLang="en-US" sz="5400" b="1">
                <a:solidFill>
                  <a:srgbClr val="00B050"/>
                </a:solidFill>
                <a:ea typeface="標楷體" panose="03000509000000000000" pitchFamily="65" charset="-120"/>
              </a:rPr>
              <a:t>作紙</a:t>
            </a:r>
            <a:endParaRPr lang="zh-TW" altLang="en-US" sz="5400" b="1" dirty="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C32B7E-AEF8-7C5C-AF50-BDA27EACC0A7}"/>
              </a:ext>
            </a:extLst>
          </p:cNvPr>
          <p:cNvGrpSpPr/>
          <p:nvPr/>
        </p:nvGrpSpPr>
        <p:grpSpPr>
          <a:xfrm rot="10800000" flipV="1">
            <a:off x="7268241" y="1834415"/>
            <a:ext cx="4216840" cy="3477817"/>
            <a:chOff x="7241822" y="4736107"/>
            <a:chExt cx="2030164" cy="16743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10D620-DD95-8DB9-826C-68B11100C565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002CD08-6E78-D56E-6A9B-F3ECBA2150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026">
            <a:extLst>
              <a:ext uri="{FF2B5EF4-FFF2-40B4-BE49-F238E27FC236}">
                <a16:creationId xmlns:a16="http://schemas.microsoft.com/office/drawing/2014/main" id="{C898954A-692C-BD2E-45BB-AE53A6C3F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12" y="911085"/>
            <a:ext cx="6572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5400" b="1" dirty="0">
                <a:solidFill>
                  <a:srgbClr val="00B050"/>
                </a:solidFill>
                <a:ea typeface="標楷體" panose="03000509000000000000" pitchFamily="65" charset="-120"/>
              </a:rPr>
              <a:t>核對答案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5FC762-4D02-413A-AA12-7761D3FFA1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74" y="2548003"/>
            <a:ext cx="2523452" cy="2523452"/>
          </a:xfrm>
          <a:prstGeom prst="rect">
            <a:avLst/>
          </a:prstGeom>
        </p:spPr>
      </p:pic>
      <p:sp>
        <p:nvSpPr>
          <p:cNvPr id="11" name="Text Box 1033">
            <a:extLst>
              <a:ext uri="{FF2B5EF4-FFF2-40B4-BE49-F238E27FC236}">
                <a16:creationId xmlns:a16="http://schemas.microsoft.com/office/drawing/2014/main" id="{571440E3-5482-973B-568C-5C8435B35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61" y="261131"/>
            <a:ext cx="22780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zh-TW" altLang="en-US" sz="4800">
                <a:solidFill>
                  <a:schemeClr val="accent2"/>
                </a:solidFill>
                <a:ea typeface="標楷體" panose="03000509000000000000" pitchFamily="65" charset="-120"/>
              </a:rPr>
              <a:t>任務三</a:t>
            </a:r>
            <a:endParaRPr lang="en-US" altLang="zh-TW" sz="4800" dirty="0">
              <a:solidFill>
                <a:schemeClr val="accent2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36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2A3A2-BC80-49CA-CAD1-F40347061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5" y="274099"/>
            <a:ext cx="7359858" cy="6309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2D7E32-AB88-38EB-97AA-6E1FA5ADCE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447108" y="456811"/>
            <a:ext cx="2787793" cy="2482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C59289-E693-4ED8-4934-12643C0C5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322318" y="4873332"/>
            <a:ext cx="855461" cy="1283568"/>
          </a:xfrm>
          <a:prstGeom prst="rect">
            <a:avLst/>
          </a:prstGeom>
        </p:spPr>
      </p:pic>
      <p:sp>
        <p:nvSpPr>
          <p:cNvPr id="22" name="Text Box 1031">
            <a:extLst>
              <a:ext uri="{FF2B5EF4-FFF2-40B4-BE49-F238E27FC236}">
                <a16:creationId xmlns:a16="http://schemas.microsoft.com/office/drawing/2014/main" id="{47EDC1FF-5E71-6F4A-03F8-FC791DD39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162" y="208385"/>
            <a:ext cx="2853149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轉動方向指示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07BB367-BF88-99EA-CD47-FF09A370B9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7" y="2538804"/>
            <a:ext cx="1393946" cy="139394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F5BB97A-8060-892D-CF8F-EED7292DD299}"/>
              </a:ext>
            </a:extLst>
          </p:cNvPr>
          <p:cNvGrpSpPr/>
          <p:nvPr/>
        </p:nvGrpSpPr>
        <p:grpSpPr>
          <a:xfrm>
            <a:off x="7458822" y="981778"/>
            <a:ext cx="4733177" cy="5558114"/>
            <a:chOff x="7458822" y="981778"/>
            <a:chExt cx="4733177" cy="55581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5B48304-CC6A-CC34-2ACE-55550FD69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725" y="4636495"/>
              <a:ext cx="1385054" cy="1903397"/>
            </a:xfrm>
            <a:prstGeom prst="rect">
              <a:avLst/>
            </a:prstGeom>
          </p:spPr>
        </p:pic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A0D305B0-285E-7022-3904-81340CA59982}"/>
                </a:ext>
              </a:extLst>
            </p:cNvPr>
            <p:cNvSpPr/>
            <p:nvPr/>
          </p:nvSpPr>
          <p:spPr>
            <a:xfrm>
              <a:off x="7458822" y="981778"/>
              <a:ext cx="4733177" cy="3388092"/>
            </a:xfrm>
            <a:prstGeom prst="wedgeEllipseCallout">
              <a:avLst>
                <a:gd name="adj1" fmla="val -20949"/>
                <a:gd name="adj2" fmla="val 6261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5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</a:rPr>
                <a:t>由             前往    </a:t>
              </a:r>
              <a:endParaRPr lang="en-US" altLang="zh-TW" sz="3200" b="1" dirty="0">
                <a:solidFill>
                  <a:schemeClr val="tx1"/>
                </a:solidFill>
              </a:endParaRPr>
            </a:p>
            <a:p>
              <a:pPr>
                <a:lnSpc>
                  <a:spcPts val="65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</a:rPr>
                <a:t>應怎樣走</a:t>
              </a:r>
              <a:r>
                <a:rPr lang="en-US" altLang="zh-TW" sz="3200" b="1" dirty="0">
                  <a:solidFill>
                    <a:schemeClr val="tx1"/>
                  </a:solidFill>
                </a:rPr>
                <a:t>?</a:t>
              </a:r>
              <a:endParaRPr lang="zh-HK" altLang="en-US"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F34F827-9976-C2BA-3191-0FDB4507875E}"/>
                </a:ext>
              </a:extLst>
            </p:cNvPr>
            <p:cNvGrpSpPr/>
            <p:nvPr/>
          </p:nvGrpSpPr>
          <p:grpSpPr>
            <a:xfrm>
              <a:off x="8691210" y="1811932"/>
              <a:ext cx="1134200" cy="1134200"/>
              <a:chOff x="9355540" y="2788138"/>
              <a:chExt cx="1134200" cy="1134200"/>
            </a:xfrm>
          </p:grpSpPr>
          <p:grpSp>
            <p:nvGrpSpPr>
              <p:cNvPr id="36" name="Group 58">
                <a:extLst>
                  <a:ext uri="{FF2B5EF4-FFF2-40B4-BE49-F238E27FC236}">
                    <a16:creationId xmlns:a16="http://schemas.microsoft.com/office/drawing/2014/main" id="{101F718C-7A13-C475-955C-8BDCE6024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55540" y="2788138"/>
                <a:ext cx="1134200" cy="1134200"/>
                <a:chOff x="0" y="0"/>
                <a:chExt cx="6629400" cy="6629400"/>
              </a:xfrm>
            </p:grpSpPr>
            <p:sp>
              <p:nvSpPr>
                <p:cNvPr id="39" name="Rectangle 59">
                  <a:extLst>
                    <a:ext uri="{FF2B5EF4-FFF2-40B4-BE49-F238E27FC236}">
                      <a16:creationId xmlns:a16="http://schemas.microsoft.com/office/drawing/2014/main" id="{A81D7037-116F-969A-51E7-A53513E0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rgbClr val="333F50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40" name="Rectangle 60">
                  <a:extLst>
                    <a:ext uri="{FF2B5EF4-FFF2-40B4-BE49-F238E27FC236}">
                      <a16:creationId xmlns:a16="http://schemas.microsoft.com/office/drawing/2014/main" id="{207AAED6-33D8-E33C-50E6-53882A7E4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rgbClr val="FFFFFF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028C44-B0D0-AAD1-710C-4BEA9665AC4F}"/>
                  </a:ext>
                </a:extLst>
              </p:cNvPr>
              <p:cNvSpPr txBox="1"/>
              <p:nvPr/>
            </p:nvSpPr>
            <p:spPr>
              <a:xfrm>
                <a:off x="9444130" y="2794571"/>
                <a:ext cx="9570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HK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HK" alt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69AA737-D1DA-737E-B7C9-F6143FF37CB6}"/>
                </a:ext>
              </a:extLst>
            </p:cNvPr>
            <p:cNvGrpSpPr/>
            <p:nvPr/>
          </p:nvGrpSpPr>
          <p:grpSpPr>
            <a:xfrm>
              <a:off x="10667423" y="1811932"/>
              <a:ext cx="1134200" cy="1145959"/>
              <a:chOff x="9355540" y="2788138"/>
              <a:chExt cx="1134200" cy="1145959"/>
            </a:xfrm>
          </p:grpSpPr>
          <p:grpSp>
            <p:nvGrpSpPr>
              <p:cNvPr id="42" name="Group 58">
                <a:extLst>
                  <a:ext uri="{FF2B5EF4-FFF2-40B4-BE49-F238E27FC236}">
                    <a16:creationId xmlns:a16="http://schemas.microsoft.com/office/drawing/2014/main" id="{9098D564-A66B-0688-73F7-C9FA1556E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55540" y="2788138"/>
                <a:ext cx="1134200" cy="1134200"/>
                <a:chOff x="0" y="0"/>
                <a:chExt cx="6629400" cy="6629400"/>
              </a:xfrm>
            </p:grpSpPr>
            <p:sp>
              <p:nvSpPr>
                <p:cNvPr id="44" name="Rectangle 59">
                  <a:extLst>
                    <a:ext uri="{FF2B5EF4-FFF2-40B4-BE49-F238E27FC236}">
                      <a16:creationId xmlns:a16="http://schemas.microsoft.com/office/drawing/2014/main" id="{5B3196D0-6D82-632E-A0FD-0C1FA955B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rgbClr val="333F50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45" name="Rectangle 60">
                  <a:extLst>
                    <a:ext uri="{FF2B5EF4-FFF2-40B4-BE49-F238E27FC236}">
                      <a16:creationId xmlns:a16="http://schemas.microsoft.com/office/drawing/2014/main" id="{997528EA-410E-3199-EBAA-29B420735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rgbClr val="FFFFFF"/>
                </a:solidFill>
                <a:ln w="12700" algn="ctr">
                  <a:solidFill>
                    <a:srgbClr val="2F528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8C43B7-268A-84B4-567A-8A35E2935905}"/>
                  </a:ext>
                </a:extLst>
              </p:cNvPr>
              <p:cNvSpPr txBox="1"/>
              <p:nvPr/>
            </p:nvSpPr>
            <p:spPr>
              <a:xfrm>
                <a:off x="9486170" y="2826101"/>
                <a:ext cx="9570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HK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HK" alt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1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6DCE-4ADB-166F-23CD-F27226471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36"/>
          <a:stretch/>
        </p:blipFill>
        <p:spPr>
          <a:xfrm>
            <a:off x="496789" y="275095"/>
            <a:ext cx="11198421" cy="63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6439-2832-22A5-11B0-A9AD11E1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800" u="sng" dirty="0">
                <a:solidFill>
                  <a:srgbClr val="99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學習目標</a:t>
            </a:r>
            <a:endParaRPr kumimoji="1" lang="zh-HK" altLang="en-US" sz="4800" u="sng" dirty="0">
              <a:solidFill>
                <a:srgbClr val="99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BAAC-86E5-681B-DC43-3C88E66E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631" y="1767808"/>
            <a:ext cx="8756737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學生能根據方向指示</a:t>
            </a:r>
            <a:endParaRPr kumimoji="1" lang="en-US" altLang="zh-TW" sz="4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TW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1"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找出行走路線的方向。</a:t>
            </a:r>
            <a:endParaRPr kumimoji="1" lang="zh-HK" altLang="en-US" sz="4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F8259FB-14E2-5AD5-EDEE-1941EE5F5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47653"/>
              </p:ext>
            </p:extLst>
          </p:nvPr>
        </p:nvGraphicFramePr>
        <p:xfrm>
          <a:off x="7878754" y="4904436"/>
          <a:ext cx="2595614" cy="172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" imgW="2508120" imgH="1663560" progId="Paint.Picture">
                  <p:embed/>
                </p:oleObj>
              </mc:Choice>
              <mc:Fallback>
                <p:oleObj name="點陣圖影像" r:id="rId2" imgW="2508120" imgH="166356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F8259FB-14E2-5AD5-EDEE-1941EE5F5B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78754" y="4904436"/>
                        <a:ext cx="2595614" cy="1721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23635A6-F151-1032-8CAA-782660C985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60" y="3643055"/>
            <a:ext cx="1264637" cy="1825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AC2CFF-D383-8B0E-4A1A-FCF038F8B0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9" y="3599758"/>
            <a:ext cx="4111993" cy="373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82344-4ED7-1436-DA18-4AF4178602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23" r="5564"/>
          <a:stretch/>
        </p:blipFill>
        <p:spPr>
          <a:xfrm>
            <a:off x="7850075" y="1527045"/>
            <a:ext cx="1343142" cy="13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4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3DA1B-F356-2FA5-068B-C0D87610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80" y="570187"/>
            <a:ext cx="10005845" cy="57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3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54B52-EB62-86C1-9522-E78EB017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533" y="408044"/>
            <a:ext cx="4679345" cy="3600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93DE3-7845-2A3D-AD70-77CD098A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0" y="408044"/>
            <a:ext cx="4679345" cy="3600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D42D22-1D27-393F-A06E-CD879F7E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4384" t="79481" r="36729"/>
          <a:stretch/>
        </p:blipFill>
        <p:spPr>
          <a:xfrm>
            <a:off x="8905460" y="3269974"/>
            <a:ext cx="1351723" cy="7388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8C8547-F8F7-5C92-C556-7C1746FC2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3836" t="26484" r="9385" b="23831"/>
          <a:stretch/>
        </p:blipFill>
        <p:spPr>
          <a:xfrm>
            <a:off x="3627784" y="1361660"/>
            <a:ext cx="785190" cy="178904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8EAD6D7-4638-A178-7C53-681B1DFF6931}"/>
              </a:ext>
            </a:extLst>
          </p:cNvPr>
          <p:cNvGrpSpPr/>
          <p:nvPr/>
        </p:nvGrpSpPr>
        <p:grpSpPr>
          <a:xfrm rot="5400000" flipV="1">
            <a:off x="9755760" y="3089983"/>
            <a:ext cx="1298877" cy="1071242"/>
            <a:chOff x="7241822" y="4736107"/>
            <a:chExt cx="2030164" cy="16743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25155F-0F9B-864C-A75C-6E20C024692B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6B31523-2948-F2A1-F596-90A4EB7EF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5B90BF-9469-D4EF-9BE1-01D9050C1FC7}"/>
              </a:ext>
            </a:extLst>
          </p:cNvPr>
          <p:cNvGrpSpPr/>
          <p:nvPr/>
        </p:nvGrpSpPr>
        <p:grpSpPr>
          <a:xfrm>
            <a:off x="1590261" y="4235207"/>
            <a:ext cx="4208661" cy="2037422"/>
            <a:chOff x="1590261" y="4235207"/>
            <a:chExt cx="4208661" cy="2037422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1A3E284B-4F1D-BC75-14E7-5C7A054DF649}"/>
                </a:ext>
              </a:extLst>
            </p:cNvPr>
            <p:cNvSpPr/>
            <p:nvPr/>
          </p:nvSpPr>
          <p:spPr>
            <a:xfrm>
              <a:off x="1590261" y="4235207"/>
              <a:ext cx="4208661" cy="2037422"/>
            </a:xfrm>
            <a:prstGeom prst="wedgeEllipseCallout">
              <a:avLst>
                <a:gd name="adj1" fmla="val -60965"/>
                <a:gd name="adj2" fmla="val 13434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TW" altLang="en-US" sz="2800" b="1" dirty="0">
                  <a:solidFill>
                    <a:schemeClr val="tx1"/>
                  </a:solidFill>
                </a:rPr>
                <a:t>由           向前駛，可到達                。</a:t>
              </a:r>
              <a:endParaRPr lang="en-US" altLang="zh-TW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CAA4B5-0EA2-45D9-7ECE-DCBC0D0C2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34"/>
            <a:stretch/>
          </p:blipFill>
          <p:spPr>
            <a:xfrm>
              <a:off x="2672981" y="4755974"/>
              <a:ext cx="874865" cy="4979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157A16D-9FDB-CE45-6105-0A891684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1089" y="5401374"/>
              <a:ext cx="1265429" cy="46867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F19806-71AE-B37D-CE7A-9F561CBB14CE}"/>
              </a:ext>
            </a:extLst>
          </p:cNvPr>
          <p:cNvGrpSpPr/>
          <p:nvPr/>
        </p:nvGrpSpPr>
        <p:grpSpPr>
          <a:xfrm>
            <a:off x="6374609" y="4397785"/>
            <a:ext cx="3737917" cy="1941343"/>
            <a:chOff x="6374609" y="4397785"/>
            <a:chExt cx="3737917" cy="1941343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6967AD5-DBC2-3224-DE47-9E5CE06353A6}"/>
                </a:ext>
              </a:extLst>
            </p:cNvPr>
            <p:cNvSpPr/>
            <p:nvPr/>
          </p:nvSpPr>
          <p:spPr>
            <a:xfrm>
              <a:off x="6374609" y="4397785"/>
              <a:ext cx="3737917" cy="1941343"/>
            </a:xfrm>
            <a:prstGeom prst="wedgeEllipseCallout">
              <a:avLst>
                <a:gd name="adj1" fmla="val 68012"/>
                <a:gd name="adj2" fmla="val 13946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TW" altLang="en-US" sz="2800" b="1" dirty="0">
                  <a:solidFill>
                    <a:schemeClr val="tx1"/>
                  </a:solidFill>
                </a:rPr>
                <a:t>由            向前駛，可到達            。</a:t>
              </a:r>
              <a:endParaRPr lang="zh-HK" altLang="en-US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E8730EF-DCBA-0C4B-FEA8-74044E724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5004"/>
            <a:stretch/>
          </p:blipFill>
          <p:spPr>
            <a:xfrm>
              <a:off x="8159354" y="5508471"/>
              <a:ext cx="946890" cy="49794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0DAC4C-D207-FD75-959E-B45F0FE53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34"/>
            <a:stretch/>
          </p:blipFill>
          <p:spPr>
            <a:xfrm>
              <a:off x="7379773" y="4870512"/>
              <a:ext cx="955421" cy="497944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DBE9A1A-BC05-DEA7-35F0-AF92465818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3632920" y="1861337"/>
            <a:ext cx="792178" cy="461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AE4E42-92CA-3D45-9506-96E6D8A87F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0800000" flipV="1">
            <a:off x="9007708" y="3395104"/>
            <a:ext cx="792178" cy="461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D8AC1A-7792-C457-7DBD-4D3E7D4E1E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8" b="14616"/>
          <a:stretch/>
        </p:blipFill>
        <p:spPr>
          <a:xfrm rot="5400000">
            <a:off x="2529438" y="3115513"/>
            <a:ext cx="7017023" cy="46795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D12D9A4-2B71-825F-397E-5551CAC2D04D}"/>
              </a:ext>
            </a:extLst>
          </p:cNvPr>
          <p:cNvGrpSpPr/>
          <p:nvPr/>
        </p:nvGrpSpPr>
        <p:grpSpPr>
          <a:xfrm>
            <a:off x="299761" y="4652199"/>
            <a:ext cx="1696526" cy="1788212"/>
            <a:chOff x="617809" y="4652199"/>
            <a:chExt cx="1696526" cy="17882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09CD8E-3B04-C124-4084-BF3F61676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09" y="4652199"/>
              <a:ext cx="1035674" cy="1722922"/>
            </a:xfrm>
            <a:prstGeom prst="rect">
              <a:avLst/>
            </a:prstGeom>
          </p:spPr>
        </p:pic>
        <p:sp>
          <p:nvSpPr>
            <p:cNvPr id="34" name="Text Box 1026">
              <a:extLst>
                <a:ext uri="{FF2B5EF4-FFF2-40B4-BE49-F238E27FC236}">
                  <a16:creationId xmlns:a16="http://schemas.microsoft.com/office/drawing/2014/main" id="{B9421403-7DD7-BAB7-B9E1-AEBE835A0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788" y="5855636"/>
              <a:ext cx="101554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u="sng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慈慈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D0C1CC-AA9A-BBF6-539E-516D83125231}"/>
              </a:ext>
            </a:extLst>
          </p:cNvPr>
          <p:cNvGrpSpPr/>
          <p:nvPr/>
        </p:nvGrpSpPr>
        <p:grpSpPr>
          <a:xfrm>
            <a:off x="10017452" y="4708335"/>
            <a:ext cx="1884726" cy="1763804"/>
            <a:chOff x="9689465" y="4708335"/>
            <a:chExt cx="1884726" cy="17638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E04F9B-51D8-8F9D-E8A3-3BEA667A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218" y="4708335"/>
              <a:ext cx="1156973" cy="1722922"/>
            </a:xfrm>
            <a:prstGeom prst="rect">
              <a:avLst/>
            </a:prstGeom>
          </p:spPr>
        </p:pic>
        <p:sp>
          <p:nvSpPr>
            <p:cNvPr id="35" name="Text Box 1026">
              <a:extLst>
                <a:ext uri="{FF2B5EF4-FFF2-40B4-BE49-F238E27FC236}">
                  <a16:creationId xmlns:a16="http://schemas.microsoft.com/office/drawing/2014/main" id="{BB7C36F9-55AB-D670-856F-07D672EC0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9465" y="5887364"/>
              <a:ext cx="101554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u="sng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千千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AC939-2648-D005-1E98-4F02E0F4226B}"/>
              </a:ext>
            </a:extLst>
          </p:cNvPr>
          <p:cNvGrpSpPr/>
          <p:nvPr/>
        </p:nvGrpSpPr>
        <p:grpSpPr>
          <a:xfrm rot="10800000" flipV="1">
            <a:off x="3401089" y="2603426"/>
            <a:ext cx="1298878" cy="1071243"/>
            <a:chOff x="7241822" y="4736107"/>
            <a:chExt cx="2030164" cy="16743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607BFF-45E5-9782-2B08-934050683E2A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A769627-DA00-70E1-44DC-FC578E02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 Box 1031">
            <a:extLst>
              <a:ext uri="{FF2B5EF4-FFF2-40B4-BE49-F238E27FC236}">
                <a16:creationId xmlns:a16="http://schemas.microsoft.com/office/drawing/2014/main" id="{99DB8528-495E-8461-3568-29B4BDD6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216" y="730775"/>
            <a:ext cx="1931567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方向指示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9B9BE-7D43-ECCF-2E94-26EB88B4255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523" r="5564"/>
          <a:stretch/>
        </p:blipFill>
        <p:spPr>
          <a:xfrm>
            <a:off x="4945443" y="1322269"/>
            <a:ext cx="2205227" cy="22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12DBC2-DA00-4562-FA72-1F55C233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5" y="233945"/>
            <a:ext cx="7390263" cy="63508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53B01B-237E-00AE-CF27-70747F9E8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74" t="17495" r="85517" b="58161"/>
          <a:stretch/>
        </p:blipFill>
        <p:spPr>
          <a:xfrm>
            <a:off x="392005" y="1331769"/>
            <a:ext cx="850476" cy="15460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A34653-7D96-E35F-9471-1CA2D06C1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5400000">
            <a:off x="371727" y="1981190"/>
            <a:ext cx="792178" cy="4610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3098C36-9CAD-CE15-47C4-8DBA9A40CC31}"/>
              </a:ext>
            </a:extLst>
          </p:cNvPr>
          <p:cNvGrpSpPr/>
          <p:nvPr/>
        </p:nvGrpSpPr>
        <p:grpSpPr>
          <a:xfrm>
            <a:off x="8090761" y="2877851"/>
            <a:ext cx="3292703" cy="584775"/>
            <a:chOff x="7652784" y="1631545"/>
            <a:chExt cx="4437323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78A8CF-DBA1-7254-B9FA-1DF762EA4EF1}"/>
                </a:ext>
              </a:extLst>
            </p:cNvPr>
            <p:cNvSpPr txBox="1"/>
            <p:nvPr/>
          </p:nvSpPr>
          <p:spPr>
            <a:xfrm>
              <a:off x="7652784" y="1631545"/>
              <a:ext cx="4437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/>
                <a:t>向</a:t>
              </a:r>
              <a:r>
                <a:rPr lang="en-US" altLang="zh-TW" sz="3200" dirty="0"/>
                <a:t>(           )</a:t>
              </a:r>
              <a:r>
                <a:rPr lang="zh-TW" altLang="en-US" sz="3200" dirty="0"/>
                <a:t>方走，</a:t>
              </a:r>
              <a:endParaRPr lang="en-US" altLang="zh-TW" sz="3200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DD2C01C-A85C-835E-4200-B5231C2AA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568" y="1631545"/>
              <a:ext cx="584775" cy="584775"/>
            </a:xfrm>
            <a:prstGeom prst="rect">
              <a:avLst/>
            </a:prstGeom>
          </p:spPr>
        </p:pic>
      </p:grpSp>
      <p:sp>
        <p:nvSpPr>
          <p:cNvPr id="47" name="Text Box 1026">
            <a:extLst>
              <a:ext uri="{FF2B5EF4-FFF2-40B4-BE49-F238E27FC236}">
                <a16:creationId xmlns:a16="http://schemas.microsoft.com/office/drawing/2014/main" id="{096E08EB-94B6-50D1-9621-B108B213E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443" y="2740300"/>
            <a:ext cx="79625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FFC000"/>
                </a:solidFill>
                <a:ea typeface="標楷體" panose="03000509000000000000" pitchFamily="65" charset="-120"/>
              </a:rPr>
              <a:t>南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E5C47F8-DACB-D5BB-9E74-6EFB692051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277437" y="-116222"/>
            <a:ext cx="965044" cy="14479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9B16792-0637-5EAE-ACAE-CC1133F5B05E}"/>
              </a:ext>
            </a:extLst>
          </p:cNvPr>
          <p:cNvGrpSpPr/>
          <p:nvPr/>
        </p:nvGrpSpPr>
        <p:grpSpPr>
          <a:xfrm rot="10800000" flipH="1">
            <a:off x="-50647" y="210963"/>
            <a:ext cx="1586340" cy="1308326"/>
            <a:chOff x="7300990" y="4863726"/>
            <a:chExt cx="1872925" cy="15446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605338-581F-EC9A-1B70-6F33366BAB0F}"/>
                </a:ext>
              </a:extLst>
            </p:cNvPr>
            <p:cNvSpPr txBox="1"/>
            <p:nvPr/>
          </p:nvSpPr>
          <p:spPr>
            <a:xfrm rot="16200000">
              <a:off x="7799155" y="5379069"/>
              <a:ext cx="972301" cy="6957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B7749E8-5163-AE65-06DE-B4A44F630A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300990" y="4863726"/>
              <a:ext cx="1872925" cy="154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6D1D89F-19CF-4040-6A00-77330F743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199" y="394873"/>
            <a:ext cx="2787793" cy="24829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852601-A234-C3D8-B948-4AC93A88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5400000">
            <a:off x="5735006" y="1715288"/>
            <a:ext cx="792178" cy="46100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B95A697-19AA-7323-3830-11FECADD0F27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679F4C4-02A9-C7D0-2A5E-35049C497139}"/>
              </a:ext>
            </a:extLst>
          </p:cNvPr>
          <p:cNvSpPr txBox="1"/>
          <p:nvPr/>
        </p:nvSpPr>
        <p:spPr>
          <a:xfrm>
            <a:off x="8114406" y="3708848"/>
            <a:ext cx="314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便可到達。</a:t>
            </a:r>
            <a:endParaRPr lang="en-US" altLang="zh-TW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7DA0D-8780-F77A-7ABA-955548E2186A}"/>
              </a:ext>
            </a:extLst>
          </p:cNvPr>
          <p:cNvGrpSpPr/>
          <p:nvPr/>
        </p:nvGrpSpPr>
        <p:grpSpPr>
          <a:xfrm>
            <a:off x="8045688" y="334352"/>
            <a:ext cx="3819227" cy="1543661"/>
            <a:chOff x="8045688" y="334352"/>
            <a:chExt cx="3819227" cy="154366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29425A4-CB99-3D59-7F45-AF61B9F902E6}"/>
                </a:ext>
              </a:extLst>
            </p:cNvPr>
            <p:cNvSpPr/>
            <p:nvPr/>
          </p:nvSpPr>
          <p:spPr>
            <a:xfrm>
              <a:off x="8045688" y="334352"/>
              <a:ext cx="3819227" cy="15436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A4BFCA2-3E64-0924-DDE0-3AB6049F036E}"/>
                </a:ext>
              </a:extLst>
            </p:cNvPr>
            <p:cNvSpPr txBox="1"/>
            <p:nvPr/>
          </p:nvSpPr>
          <p:spPr>
            <a:xfrm>
              <a:off x="8069445" y="792027"/>
              <a:ext cx="2847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/>
                <a:t>由             前往</a:t>
              </a:r>
              <a:endParaRPr lang="en-US" altLang="zh-TW" sz="3200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805FEF3-4225-69BC-FFAC-663BBD6EBF1A}"/>
                </a:ext>
              </a:extLst>
            </p:cNvPr>
            <p:cNvGrpSpPr/>
            <p:nvPr/>
          </p:nvGrpSpPr>
          <p:grpSpPr>
            <a:xfrm>
              <a:off x="8585349" y="516829"/>
              <a:ext cx="1151764" cy="1164946"/>
              <a:chOff x="8551575" y="2011170"/>
              <a:chExt cx="1275179" cy="128977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8F70C27-09DE-0D1E-3581-7FEB20E7BE09}"/>
                  </a:ext>
                </a:extLst>
              </p:cNvPr>
              <p:cNvGrpSpPr/>
              <p:nvPr/>
            </p:nvGrpSpPr>
            <p:grpSpPr>
              <a:xfrm>
                <a:off x="8551575" y="2011170"/>
                <a:ext cx="1275179" cy="1274766"/>
                <a:chOff x="0" y="0"/>
                <a:chExt cx="6629400" cy="6629400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BC018C6-2788-17FB-28C8-757C7A7A04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9AB4E8B-2DA0-E430-58BA-82A9E6295CF9}"/>
                    </a:ext>
                  </a:extLst>
                </p:cNvPr>
                <p:cNvSpPr/>
                <p:nvPr/>
              </p:nvSpPr>
              <p:spPr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 dirty="0"/>
                </a:p>
              </p:txBody>
            </p: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B8F05B3-85B8-5B22-F4F3-90A227040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749448" y="2096643"/>
                <a:ext cx="912901" cy="928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B39D710-461C-16B3-9A27-552E06552E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1" t="44518" r="27310" b="43914"/>
              <a:stretch/>
            </p:blipFill>
            <p:spPr bwMode="auto">
              <a:xfrm>
                <a:off x="8585775" y="3000202"/>
                <a:ext cx="1213008" cy="30074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3E59FD8-4081-550D-EA17-0A1A68C88A15}"/>
                </a:ext>
              </a:extLst>
            </p:cNvPr>
            <p:cNvGrpSpPr/>
            <p:nvPr/>
          </p:nvGrpSpPr>
          <p:grpSpPr>
            <a:xfrm>
              <a:off x="10590425" y="516829"/>
              <a:ext cx="1192457" cy="1205976"/>
              <a:chOff x="0" y="0"/>
              <a:chExt cx="6629400" cy="670627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9B5B20E-A611-C68C-1DCC-73CEF1DE7FC9}"/>
                  </a:ext>
                </a:extLst>
              </p:cNvPr>
              <p:cNvGrpSpPr/>
              <p:nvPr/>
            </p:nvGrpSpPr>
            <p:grpSpPr>
              <a:xfrm>
                <a:off x="0" y="0"/>
                <a:ext cx="6629400" cy="6629400"/>
                <a:chOff x="0" y="0"/>
                <a:chExt cx="6629400" cy="66294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64E253A-2791-057F-DFD8-F7D1660E956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39D640F-E9B9-7D8C-ECEF-638613B02721}"/>
                    </a:ext>
                  </a:extLst>
                </p:cNvPr>
                <p:cNvSpPr/>
                <p:nvPr/>
              </p:nvSpPr>
              <p:spPr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F816706-4E2C-5C6F-FC76-4BF1E3406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4"/>
              <a:stretch/>
            </p:blipFill>
            <p:spPr bwMode="auto">
              <a:xfrm>
                <a:off x="863754" y="419098"/>
                <a:ext cx="4696459" cy="45485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5C92E05-0763-20CC-264A-529687972F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1" t="79656" r="37741" b="7622"/>
              <a:stretch/>
            </p:blipFill>
            <p:spPr bwMode="auto">
              <a:xfrm>
                <a:off x="827980" y="4917488"/>
                <a:ext cx="5057775" cy="178879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682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2.70833E-6 0.345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>
            <a:extLst>
              <a:ext uri="{FF2B5EF4-FFF2-40B4-BE49-F238E27FC236}">
                <a16:creationId xmlns:a16="http://schemas.microsoft.com/office/drawing/2014/main" id="{D576ACCD-628A-48B4-885D-05091436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452" y="1057475"/>
            <a:ext cx="65721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5400" b="1" u="sng" dirty="0">
                <a:ea typeface="標楷體" panose="03000509000000000000" pitchFamily="65" charset="-120"/>
              </a:rPr>
              <a:t>齊來找鮑思高神父</a:t>
            </a: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3D9E6021-7E80-4188-8EEC-98B79C9B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61" y="261131"/>
            <a:ext cx="22780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zh-TW" altLang="en-US" sz="4800" dirty="0">
                <a:solidFill>
                  <a:schemeClr val="accent2"/>
                </a:solidFill>
                <a:ea typeface="標楷體" panose="03000509000000000000" pitchFamily="65" charset="-120"/>
              </a:rPr>
              <a:t>任務一</a:t>
            </a:r>
            <a:endParaRPr lang="en-US" altLang="zh-TW" sz="4800" dirty="0">
              <a:solidFill>
                <a:schemeClr val="accent2"/>
              </a:solidFill>
              <a:ea typeface="標楷體" panose="03000509000000000000" pitchFamily="65" charset="-12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8C69B4-7CAD-0E41-7789-86027139665B}"/>
              </a:ext>
            </a:extLst>
          </p:cNvPr>
          <p:cNvGrpSpPr/>
          <p:nvPr/>
        </p:nvGrpSpPr>
        <p:grpSpPr>
          <a:xfrm>
            <a:off x="1281686" y="2721568"/>
            <a:ext cx="1650809" cy="2455259"/>
            <a:chOff x="774967" y="1871079"/>
            <a:chExt cx="2219293" cy="33007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87A848-830C-54C7-9AB1-9463DD85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67" y="1871079"/>
              <a:ext cx="2219293" cy="3300769"/>
            </a:xfrm>
            <a:prstGeom prst="rect">
              <a:avLst/>
            </a:prstGeom>
          </p:spPr>
        </p:pic>
        <p:sp>
          <p:nvSpPr>
            <p:cNvPr id="17" name="Text Box 1031">
              <a:extLst>
                <a:ext uri="{FF2B5EF4-FFF2-40B4-BE49-F238E27FC236}">
                  <a16:creationId xmlns:a16="http://schemas.microsoft.com/office/drawing/2014/main" id="{5CF9BE64-7428-3A16-F935-6AB0300E7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06" y="3521463"/>
              <a:ext cx="1941360" cy="10344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4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物資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389280E-76FE-4272-548B-4329FBCD8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11" y="272787"/>
            <a:ext cx="1478516" cy="249270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536A88A-047E-2449-AE7F-CABC624D10E7}"/>
              </a:ext>
            </a:extLst>
          </p:cNvPr>
          <p:cNvGrpSpPr/>
          <p:nvPr/>
        </p:nvGrpSpPr>
        <p:grpSpPr>
          <a:xfrm>
            <a:off x="2863396" y="3286953"/>
            <a:ext cx="8289388" cy="2093928"/>
            <a:chOff x="3060775" y="4031654"/>
            <a:chExt cx="8289388" cy="2093928"/>
          </a:xfrm>
        </p:grpSpPr>
        <p:sp>
          <p:nvSpPr>
            <p:cNvPr id="5" name="Text Box 1031">
              <a:extLst>
                <a:ext uri="{FF2B5EF4-FFF2-40B4-BE49-F238E27FC236}">
                  <a16:creationId xmlns:a16="http://schemas.microsoft.com/office/drawing/2014/main" id="{8A2173F8-E9F5-4361-B625-33FD06CFA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775" y="4126789"/>
              <a:ext cx="361962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685800" indent="-685800" algn="ctr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zh-TW" altLang="en-US" sz="4800" dirty="0">
                  <a:ea typeface="標楷體" panose="03000509000000000000" pitchFamily="65" charset="-120"/>
                </a:rPr>
                <a:t>方向紙牌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4E07BA-F20C-CE4D-8401-846DA8A7F2B2}"/>
                </a:ext>
              </a:extLst>
            </p:cNvPr>
            <p:cNvGrpSpPr/>
            <p:nvPr/>
          </p:nvGrpSpPr>
          <p:grpSpPr>
            <a:xfrm>
              <a:off x="6584147" y="4031654"/>
              <a:ext cx="4766016" cy="2093928"/>
              <a:chOff x="6584147" y="4031654"/>
              <a:chExt cx="4766016" cy="209392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E235320-75FE-AA21-DF13-F8D0F66AB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98" t="2" r="50669" b="65443"/>
              <a:stretch/>
            </p:blipFill>
            <p:spPr>
              <a:xfrm flipH="1">
                <a:off x="7037967" y="4582443"/>
                <a:ext cx="129014" cy="154313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DB6B010-40FC-5540-ABF1-8A6F165F2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98" t="2" r="50669" b="65443"/>
              <a:stretch/>
            </p:blipFill>
            <p:spPr>
              <a:xfrm flipH="1">
                <a:off x="8239520" y="4582442"/>
                <a:ext cx="129014" cy="154313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66EDC86-D92A-CBA5-7823-7689559CB8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98" t="2" r="50669" b="65443"/>
              <a:stretch/>
            </p:blipFill>
            <p:spPr>
              <a:xfrm flipH="1">
                <a:off x="9522512" y="4582441"/>
                <a:ext cx="129014" cy="154313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425E023-9C14-C0A8-414F-A97963CCCF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98" t="2" r="50669" b="65443"/>
              <a:stretch/>
            </p:blipFill>
            <p:spPr>
              <a:xfrm flipH="1">
                <a:off x="10739405" y="4582440"/>
                <a:ext cx="129014" cy="1543139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38D6FCE-1BDA-5D5C-0542-ADF85DB72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540"/>
              <a:stretch/>
            </p:blipFill>
            <p:spPr>
              <a:xfrm>
                <a:off x="6584147" y="4031654"/>
                <a:ext cx="2318923" cy="139528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623155A-838B-D359-E7BC-A3514FC9B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" b="690"/>
              <a:stretch/>
            </p:blipFill>
            <p:spPr>
              <a:xfrm>
                <a:off x="9050891" y="4041280"/>
                <a:ext cx="2299272" cy="13856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0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18CE440-659E-0F61-C723-8350DD7C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5" y="233945"/>
            <a:ext cx="7390263" cy="635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2AE81-DB76-0F5C-4676-6BEB4E6FCB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2" y="2168986"/>
            <a:ext cx="1221748" cy="20598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CFD522-CEFA-E974-5E64-49EAE1E04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6507263" y="4636495"/>
            <a:ext cx="965044" cy="1447991"/>
          </a:xfrm>
          <a:prstGeom prst="rect">
            <a:avLst/>
          </a:prstGeom>
        </p:spPr>
      </p:pic>
      <p:sp>
        <p:nvSpPr>
          <p:cNvPr id="54" name="Text Box 1026">
            <a:extLst>
              <a:ext uri="{FF2B5EF4-FFF2-40B4-BE49-F238E27FC236}">
                <a16:creationId xmlns:a16="http://schemas.microsoft.com/office/drawing/2014/main" id="{67AB2A51-C415-9828-3B28-5DBDB8781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66" y="1735405"/>
            <a:ext cx="2918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u="sng" dirty="0">
                <a:ea typeface="標楷體" panose="03000509000000000000" pitchFamily="65" charset="-120"/>
              </a:rPr>
              <a:t>鮑思高神父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5B48304-CC6A-CC34-2ACE-55550FD694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67" y="4636495"/>
            <a:ext cx="1385054" cy="1903397"/>
          </a:xfrm>
          <a:prstGeom prst="rect">
            <a:avLst/>
          </a:prstGeom>
        </p:spPr>
      </p:pic>
      <p:sp>
        <p:nvSpPr>
          <p:cNvPr id="42" name="Text Box 1026">
            <a:extLst>
              <a:ext uri="{FF2B5EF4-FFF2-40B4-BE49-F238E27FC236}">
                <a16:creationId xmlns:a16="http://schemas.microsoft.com/office/drawing/2014/main" id="{35C654F7-985D-9B72-F40F-5CE25712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794" y="5918517"/>
            <a:ext cx="1570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u="sng" dirty="0">
                <a:ea typeface="標楷體" panose="03000509000000000000" pitchFamily="65" charset="-120"/>
              </a:rPr>
              <a:t>慈慈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F2D245-B7CF-7AB4-A8C3-CD505E6EF76E}"/>
              </a:ext>
            </a:extLst>
          </p:cNvPr>
          <p:cNvGrpSpPr/>
          <p:nvPr/>
        </p:nvGrpSpPr>
        <p:grpSpPr>
          <a:xfrm>
            <a:off x="7372953" y="670773"/>
            <a:ext cx="4764394" cy="3298813"/>
            <a:chOff x="7372953" y="670773"/>
            <a:chExt cx="4764394" cy="3298813"/>
          </a:xfrm>
        </p:grpSpPr>
        <p:sp>
          <p:nvSpPr>
            <p:cNvPr id="41" name="Speech Bubble: Oval 40">
              <a:extLst>
                <a:ext uri="{FF2B5EF4-FFF2-40B4-BE49-F238E27FC236}">
                  <a16:creationId xmlns:a16="http://schemas.microsoft.com/office/drawing/2014/main" id="{1B5503F3-443D-A2C5-9E3F-B8ACFCC92BDB}"/>
                </a:ext>
              </a:extLst>
            </p:cNvPr>
            <p:cNvSpPr/>
            <p:nvPr/>
          </p:nvSpPr>
          <p:spPr>
            <a:xfrm>
              <a:off x="7372953" y="670773"/>
              <a:ext cx="4764394" cy="3298813"/>
            </a:xfrm>
            <a:prstGeom prst="wedgeEllipseCallout">
              <a:avLst>
                <a:gd name="adj1" fmla="val -20742"/>
                <a:gd name="adj2" fmla="val 70396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5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</a:rPr>
                <a:t>由             前往    </a:t>
              </a:r>
              <a:endParaRPr lang="en-US" altLang="zh-TW" sz="3200" b="1" dirty="0">
                <a:solidFill>
                  <a:schemeClr val="tx1"/>
                </a:solidFill>
              </a:endParaRPr>
            </a:p>
            <a:p>
              <a:pPr>
                <a:lnSpc>
                  <a:spcPts val="6500"/>
                </a:lnSpc>
              </a:pPr>
              <a:r>
                <a:rPr lang="zh-TW" altLang="en-US" sz="3200" b="1" dirty="0">
                  <a:solidFill>
                    <a:schemeClr val="tx1"/>
                  </a:solidFill>
                </a:rPr>
                <a:t>應怎樣走</a:t>
              </a:r>
              <a:r>
                <a:rPr lang="en-US" altLang="zh-TW" sz="3200" b="1" dirty="0">
                  <a:solidFill>
                    <a:schemeClr val="tx1"/>
                  </a:solidFill>
                </a:rPr>
                <a:t>?</a:t>
              </a:r>
              <a:endParaRPr lang="zh-HK" altLang="en-US"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F8F227-D4E2-E60A-601C-7DF951332980}"/>
                </a:ext>
              </a:extLst>
            </p:cNvPr>
            <p:cNvGrpSpPr/>
            <p:nvPr/>
          </p:nvGrpSpPr>
          <p:grpSpPr>
            <a:xfrm>
              <a:off x="10615565" y="1375211"/>
              <a:ext cx="1105823" cy="1117128"/>
              <a:chOff x="807852" y="0"/>
              <a:chExt cx="6629399" cy="670321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6E8BB99-F0A2-9617-CD75-F2620FDED70F}"/>
                  </a:ext>
                </a:extLst>
              </p:cNvPr>
              <p:cNvGrpSpPr/>
              <p:nvPr/>
            </p:nvGrpSpPr>
            <p:grpSpPr>
              <a:xfrm>
                <a:off x="807852" y="0"/>
                <a:ext cx="6629399" cy="6629400"/>
                <a:chOff x="807852" y="0"/>
                <a:chExt cx="6629399" cy="66294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6A6E7F4-2B16-0F89-0D34-4C4E68677A5D}"/>
                    </a:ext>
                  </a:extLst>
                </p:cNvPr>
                <p:cNvSpPr/>
                <p:nvPr/>
              </p:nvSpPr>
              <p:spPr>
                <a:xfrm>
                  <a:off x="807852" y="0"/>
                  <a:ext cx="6629399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48C08B3-401D-FF4A-0481-9A787A02DC31}"/>
                    </a:ext>
                  </a:extLst>
                </p:cNvPr>
                <p:cNvSpPr/>
                <p:nvPr/>
              </p:nvSpPr>
              <p:spPr>
                <a:xfrm>
                  <a:off x="1081242" y="331078"/>
                  <a:ext cx="6007101" cy="600709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C4EFC95-03FC-68C6-F852-53007C20E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" t="11333" r="6886"/>
              <a:stretch/>
            </p:blipFill>
            <p:spPr bwMode="auto">
              <a:xfrm>
                <a:off x="1417453" y="420412"/>
                <a:ext cx="5438140" cy="542607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90E8BC7-0171-41C1-690C-0DB1C3061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1" t="67727" r="37741" b="19982"/>
              <a:stretch/>
            </p:blipFill>
            <p:spPr bwMode="auto">
              <a:xfrm>
                <a:off x="1620653" y="4951885"/>
                <a:ext cx="5125717" cy="17513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AAD2EA4-A50A-6B09-7E62-4C1C9F934A78}"/>
                </a:ext>
              </a:extLst>
            </p:cNvPr>
            <p:cNvGrpSpPr/>
            <p:nvPr/>
          </p:nvGrpSpPr>
          <p:grpSpPr>
            <a:xfrm>
              <a:off x="8591775" y="1375211"/>
              <a:ext cx="1105823" cy="1116723"/>
              <a:chOff x="-2019609" y="0"/>
              <a:chExt cx="6629399" cy="669742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7412830-4778-680E-8460-D0C175DABF7F}"/>
                  </a:ext>
                </a:extLst>
              </p:cNvPr>
              <p:cNvGrpSpPr/>
              <p:nvPr/>
            </p:nvGrpSpPr>
            <p:grpSpPr>
              <a:xfrm>
                <a:off x="-2019609" y="0"/>
                <a:ext cx="6629399" cy="6629400"/>
                <a:chOff x="-2019609" y="0"/>
                <a:chExt cx="6629399" cy="66294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EEAD276-6872-E99D-D670-592297AE08C9}"/>
                    </a:ext>
                  </a:extLst>
                </p:cNvPr>
                <p:cNvSpPr/>
                <p:nvPr/>
              </p:nvSpPr>
              <p:spPr>
                <a:xfrm>
                  <a:off x="-2019609" y="0"/>
                  <a:ext cx="6629399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5EFE9F6-7655-1952-A9E7-9112B222D750}"/>
                    </a:ext>
                  </a:extLst>
                </p:cNvPr>
                <p:cNvSpPr/>
                <p:nvPr/>
              </p:nvSpPr>
              <p:spPr>
                <a:xfrm>
                  <a:off x="-1688530" y="331074"/>
                  <a:ext cx="6007101" cy="600709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914A100-33EE-A343-A3AB-C3820CF25E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5"/>
              <a:stretch/>
            </p:blipFill>
            <p:spPr bwMode="auto">
              <a:xfrm>
                <a:off x="-752735" y="472445"/>
                <a:ext cx="5028569" cy="476250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8C192FC-BDB7-085B-169E-9B63E440EC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93" t="80053" r="32839" b="8111"/>
              <a:stretch/>
            </p:blipFill>
            <p:spPr bwMode="auto">
              <a:xfrm>
                <a:off x="-1153531" y="5009594"/>
                <a:ext cx="5022214" cy="168783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3F15B00D-B003-9BDE-2C37-B14CC323BB5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04" y="431157"/>
            <a:ext cx="2787793" cy="24829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C002E-9E4E-6764-CA28-6EF0759AEB4F}"/>
              </a:ext>
            </a:extLst>
          </p:cNvPr>
          <p:cNvGrpSpPr/>
          <p:nvPr/>
        </p:nvGrpSpPr>
        <p:grpSpPr>
          <a:xfrm flipH="1">
            <a:off x="6331277" y="5231223"/>
            <a:ext cx="1379318" cy="1137585"/>
            <a:chOff x="7241822" y="4736107"/>
            <a:chExt cx="2030164" cy="167436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62D818-9D18-8151-A034-4C653AD1925C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451D965-EB09-296C-1707-0234B35D21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4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4.81481E-6 L -0.14375 -0.00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172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147 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2" grpId="0"/>
      <p:bldP spid="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A7EF96-475A-E1F5-6BC9-A764605CA8EB}"/>
              </a:ext>
            </a:extLst>
          </p:cNvPr>
          <p:cNvSpPr/>
          <p:nvPr/>
        </p:nvSpPr>
        <p:spPr>
          <a:xfrm>
            <a:off x="8082036" y="244242"/>
            <a:ext cx="3819227" cy="15436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C1BAA1D-2C0C-DF4F-105C-EDAD4569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5" y="233945"/>
            <a:ext cx="7390263" cy="63508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61CB208-5534-A737-A3FA-A9A9C4AC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6805" t="58330" r="2569" b="17413"/>
          <a:stretch/>
        </p:blipFill>
        <p:spPr>
          <a:xfrm>
            <a:off x="6592253" y="3933927"/>
            <a:ext cx="785238" cy="15405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41F538B-2A13-E73C-6949-2FC443216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57002" t="43656" r="15049" b="43979"/>
          <a:stretch/>
        </p:blipFill>
        <p:spPr>
          <a:xfrm>
            <a:off x="4381626" y="3005147"/>
            <a:ext cx="2065545" cy="78523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9FA61D-2880-B950-8EF0-81F50D297CA6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F12AE81-DB76-0F5C-4676-6BEB4E6FCB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2" y="2168986"/>
            <a:ext cx="1221748" cy="20598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1F50B1-2AB1-08EA-DBDC-D74B878BC7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0800000" flipV="1">
            <a:off x="5099205" y="3129495"/>
            <a:ext cx="792178" cy="461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CFD522-CEFA-E974-5E64-49EAE1E04B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6507263" y="4636495"/>
            <a:ext cx="965044" cy="1447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7AC478-A29E-0CBD-ABFA-85154CD1CC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6616337" y="4212031"/>
            <a:ext cx="792178" cy="461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63ADBC9-F374-7C0E-761D-82788694F63C}"/>
              </a:ext>
            </a:extLst>
          </p:cNvPr>
          <p:cNvSpPr txBox="1"/>
          <p:nvPr/>
        </p:nvSpPr>
        <p:spPr>
          <a:xfrm>
            <a:off x="7855240" y="2157271"/>
            <a:ext cx="442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/>
              <a:t>先向 </a:t>
            </a:r>
            <a:r>
              <a:rPr lang="en-US" altLang="zh-TW" sz="3200" dirty="0"/>
              <a:t>(           )</a:t>
            </a:r>
            <a:r>
              <a:rPr lang="zh-TW" altLang="en-US" sz="3200" dirty="0"/>
              <a:t>方走，</a:t>
            </a:r>
            <a:endParaRPr lang="en-US" altLang="zh-TW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835AC7-5162-7816-6D1D-37612BCC4DA6}"/>
              </a:ext>
            </a:extLst>
          </p:cNvPr>
          <p:cNvSpPr txBox="1"/>
          <p:nvPr/>
        </p:nvSpPr>
        <p:spPr>
          <a:xfrm>
            <a:off x="7858402" y="4959141"/>
            <a:ext cx="425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3200" dirty="0"/>
              <a:t>再向</a:t>
            </a:r>
            <a:r>
              <a:rPr lang="en-US" altLang="zh-TW" sz="3200" dirty="0"/>
              <a:t>(           )</a:t>
            </a:r>
            <a:r>
              <a:rPr lang="zh-TW" altLang="en-US" sz="3200" dirty="0"/>
              <a:t>方走</a:t>
            </a:r>
            <a:endParaRPr lang="en-US" altLang="zh-TW" sz="3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D7ECB2-38F0-66F4-18B8-71D3313B66BD}"/>
              </a:ext>
            </a:extLst>
          </p:cNvPr>
          <p:cNvGrpSpPr/>
          <p:nvPr/>
        </p:nvGrpSpPr>
        <p:grpSpPr>
          <a:xfrm flipH="1">
            <a:off x="6331277" y="5231223"/>
            <a:ext cx="1379318" cy="1137585"/>
            <a:chOff x="7241822" y="4736107"/>
            <a:chExt cx="2030164" cy="167436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6240F5-0DD0-463C-8119-93490793FD09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F34B1844-F82C-12FA-E093-1FAA8A67C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EF270C-6138-CC95-3C99-9564A81F224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04" y="431157"/>
            <a:ext cx="2787793" cy="24829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C5B3C5-97CF-E6B1-AD7B-8D3BF4AB8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0800000" flipV="1">
            <a:off x="5193351" y="1442147"/>
            <a:ext cx="792178" cy="461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0A64B5-A4B4-E62C-6FAB-5450D93ADB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5501251" y="1151017"/>
            <a:ext cx="792178" cy="461000"/>
          </a:xfrm>
          <a:prstGeom prst="rect">
            <a:avLst/>
          </a:prstGeom>
        </p:spPr>
      </p:pic>
      <p:sp>
        <p:nvSpPr>
          <p:cNvPr id="51" name="Text Box 1033">
            <a:extLst>
              <a:ext uri="{FF2B5EF4-FFF2-40B4-BE49-F238E27FC236}">
                <a16:creationId xmlns:a16="http://schemas.microsoft.com/office/drawing/2014/main" id="{ED361FE5-B5C5-FA85-2E5D-0076F99AD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357" y="4308038"/>
            <a:ext cx="1714318" cy="10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zh-TW" altLang="en-US" sz="4000" dirty="0">
                <a:solidFill>
                  <a:schemeClr val="accent2"/>
                </a:solidFill>
                <a:ea typeface="標楷體" panose="03000509000000000000" pitchFamily="65" charset="-120"/>
              </a:rPr>
              <a:t>最短</a:t>
            </a:r>
            <a:endParaRPr lang="en-US" altLang="zh-TW" sz="4000" dirty="0">
              <a:solidFill>
                <a:schemeClr val="accent2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zh-TW" altLang="en-US" sz="4000" dirty="0">
                <a:solidFill>
                  <a:schemeClr val="accent2"/>
                </a:solidFill>
                <a:ea typeface="標楷體" panose="03000509000000000000" pitchFamily="65" charset="-120"/>
              </a:rPr>
              <a:t>路線</a:t>
            </a:r>
            <a:r>
              <a:rPr lang="en-US" altLang="zh-TW" sz="4000" dirty="0">
                <a:solidFill>
                  <a:schemeClr val="accent2"/>
                </a:solidFill>
                <a:ea typeface="標楷體" panose="03000509000000000000" pitchFamily="65" charset="-120"/>
              </a:rPr>
              <a:t>1</a:t>
            </a:r>
            <a:endParaRPr lang="zh-TW" altLang="en-US" sz="4000" dirty="0">
              <a:solidFill>
                <a:schemeClr val="accent2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9BAAE0-CCD5-D294-8222-EBC62B002A4A}"/>
              </a:ext>
            </a:extLst>
          </p:cNvPr>
          <p:cNvSpPr txBox="1"/>
          <p:nvPr/>
        </p:nvSpPr>
        <p:spPr>
          <a:xfrm>
            <a:off x="8148139" y="5659974"/>
            <a:ext cx="31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便可到達。</a:t>
            </a:r>
            <a:endParaRPr lang="en-US" altLang="zh-TW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5F6E37-2058-7C4D-66EF-1DCA0EBDE3F4}"/>
              </a:ext>
            </a:extLst>
          </p:cNvPr>
          <p:cNvGrpSpPr/>
          <p:nvPr/>
        </p:nvGrpSpPr>
        <p:grpSpPr>
          <a:xfrm>
            <a:off x="10693034" y="449092"/>
            <a:ext cx="1105823" cy="1117128"/>
            <a:chOff x="0" y="0"/>
            <a:chExt cx="6629400" cy="670321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68E324A-8440-91D0-4DA7-CE2EEABF42B7}"/>
                </a:ext>
              </a:extLst>
            </p:cNvPr>
            <p:cNvGrpSpPr/>
            <p:nvPr/>
          </p:nvGrpSpPr>
          <p:grpSpPr>
            <a:xfrm>
              <a:off x="0" y="0"/>
              <a:ext cx="6629400" cy="6629400"/>
              <a:chOff x="0" y="0"/>
              <a:chExt cx="6629400" cy="6629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6FFA1EE-37B5-9DC6-6F25-ECB3A7E2EF45}"/>
                  </a:ext>
                </a:extLst>
              </p:cNvPr>
              <p:cNvSpPr/>
              <p:nvPr/>
            </p:nvSpPr>
            <p:spPr>
              <a:xfrm>
                <a:off x="0" y="0"/>
                <a:ext cx="6629400" cy="66294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19F197F-8E27-905E-532D-9275F10BB9CD}"/>
                  </a:ext>
                </a:extLst>
              </p:cNvPr>
              <p:cNvSpPr/>
              <p:nvPr/>
            </p:nvSpPr>
            <p:spPr>
              <a:xfrm>
                <a:off x="331076" y="331076"/>
                <a:ext cx="6007100" cy="60071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595703F-1E76-3DAC-0465-0660D35D0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333" r="6886"/>
            <a:stretch/>
          </p:blipFill>
          <p:spPr bwMode="auto">
            <a:xfrm>
              <a:off x="609598" y="420412"/>
              <a:ext cx="5438141" cy="54260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171E471-C524-2C99-528C-3F4067472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1" t="67727" r="37741" b="19982"/>
            <a:stretch/>
          </p:blipFill>
          <p:spPr bwMode="auto">
            <a:xfrm>
              <a:off x="812799" y="4951884"/>
              <a:ext cx="5125720" cy="1751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F3997EB-CC06-2DF7-FC63-949BC118F6AA}"/>
              </a:ext>
            </a:extLst>
          </p:cNvPr>
          <p:cNvGrpSpPr/>
          <p:nvPr/>
        </p:nvGrpSpPr>
        <p:grpSpPr>
          <a:xfrm>
            <a:off x="8641517" y="447499"/>
            <a:ext cx="1105823" cy="1116723"/>
            <a:chOff x="59584" y="0"/>
            <a:chExt cx="6629400" cy="669742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F77860-FF7A-81A6-E21F-AE7EE65037AF}"/>
                </a:ext>
              </a:extLst>
            </p:cNvPr>
            <p:cNvGrpSpPr/>
            <p:nvPr/>
          </p:nvGrpSpPr>
          <p:grpSpPr>
            <a:xfrm>
              <a:off x="59584" y="0"/>
              <a:ext cx="6629400" cy="6629400"/>
              <a:chOff x="59584" y="0"/>
              <a:chExt cx="6629400" cy="66294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26E0693-13AD-419F-DA2B-FE2AC5CE3D80}"/>
                  </a:ext>
                </a:extLst>
              </p:cNvPr>
              <p:cNvSpPr/>
              <p:nvPr/>
            </p:nvSpPr>
            <p:spPr>
              <a:xfrm>
                <a:off x="59584" y="0"/>
                <a:ext cx="6629400" cy="66294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811E5CD-A4F5-2ECA-F4B4-22FFF8BF263F}"/>
                  </a:ext>
                </a:extLst>
              </p:cNvPr>
              <p:cNvSpPr/>
              <p:nvPr/>
            </p:nvSpPr>
            <p:spPr>
              <a:xfrm>
                <a:off x="331073" y="371946"/>
                <a:ext cx="6007102" cy="600709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E085278-7B53-6252-DEDA-80FA0B8CF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5"/>
            <a:stretch/>
          </p:blipFill>
          <p:spPr bwMode="auto">
            <a:xfrm>
              <a:off x="973341" y="453955"/>
              <a:ext cx="5028569" cy="47625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78168D7-7C26-888B-72AB-7C9A70C2B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93" t="80053" r="32839" b="8111"/>
            <a:stretch/>
          </p:blipFill>
          <p:spPr bwMode="auto">
            <a:xfrm>
              <a:off x="866078" y="5009596"/>
              <a:ext cx="5022216" cy="16878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4F2EC96-B898-FE27-5573-B90AF59DE635}"/>
              </a:ext>
            </a:extLst>
          </p:cNvPr>
          <p:cNvSpPr txBox="1"/>
          <p:nvPr/>
        </p:nvSpPr>
        <p:spPr>
          <a:xfrm>
            <a:off x="8105793" y="701917"/>
            <a:ext cx="284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由             前往</a:t>
            </a:r>
            <a:endParaRPr lang="en-US" altLang="zh-TW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24733B-BC7D-DFFB-CA90-5169E2B3502E}"/>
              </a:ext>
            </a:extLst>
          </p:cNvPr>
          <p:cNvGrpSpPr/>
          <p:nvPr/>
        </p:nvGrpSpPr>
        <p:grpSpPr>
          <a:xfrm>
            <a:off x="7869563" y="3287213"/>
            <a:ext cx="4077272" cy="1110265"/>
            <a:chOff x="7869563" y="3287213"/>
            <a:chExt cx="4077272" cy="11102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3C0507-1A1B-2EC6-B277-47074ACC91AA}"/>
                </a:ext>
              </a:extLst>
            </p:cNvPr>
            <p:cNvSpPr txBox="1"/>
            <p:nvPr/>
          </p:nvSpPr>
          <p:spPr>
            <a:xfrm>
              <a:off x="7869563" y="3579565"/>
              <a:ext cx="407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AutoNum type="circleNumWdWhitePlain" startAt="2"/>
              </a:pPr>
              <a:r>
                <a:rPr lang="zh-TW" altLang="en-US" sz="3200" dirty="0"/>
                <a:t>經過               </a:t>
              </a:r>
              <a:r>
                <a:rPr lang="en-US" altLang="zh-TW" sz="3200" dirty="0"/>
                <a:t>(</a:t>
              </a:r>
              <a:r>
                <a:rPr lang="zh-TW" altLang="en-US" sz="3200" dirty="0"/>
                <a:t>轉</a:t>
              </a:r>
              <a:r>
                <a:rPr lang="en-US" altLang="zh-TW" sz="3200" dirty="0"/>
                <a:t>) </a:t>
              </a:r>
              <a:r>
                <a:rPr lang="zh-TW" altLang="en-US" sz="3200" dirty="0"/>
                <a:t>，           </a:t>
              </a:r>
              <a:endParaRPr lang="en-US" altLang="zh-TW" sz="3200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E50870E-FDF4-BBBD-8624-015A44BD8C72}"/>
                </a:ext>
              </a:extLst>
            </p:cNvPr>
            <p:cNvGrpSpPr/>
            <p:nvPr/>
          </p:nvGrpSpPr>
          <p:grpSpPr>
            <a:xfrm>
              <a:off x="9403148" y="3287213"/>
              <a:ext cx="1105824" cy="1110265"/>
              <a:chOff x="2515965" y="-2"/>
              <a:chExt cx="6629404" cy="665794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C3CB7F2-A038-9893-7E9D-A47CCCB62ED7}"/>
                  </a:ext>
                </a:extLst>
              </p:cNvPr>
              <p:cNvGrpSpPr/>
              <p:nvPr/>
            </p:nvGrpSpPr>
            <p:grpSpPr>
              <a:xfrm>
                <a:off x="2515965" y="-2"/>
                <a:ext cx="6629404" cy="6629399"/>
                <a:chOff x="2515965" y="0"/>
                <a:chExt cx="6629405" cy="6629400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41D2238-88FD-0231-693D-CABAEEF7576C}"/>
                    </a:ext>
                  </a:extLst>
                </p:cNvPr>
                <p:cNvSpPr/>
                <p:nvPr/>
              </p:nvSpPr>
              <p:spPr>
                <a:xfrm>
                  <a:off x="2515965" y="0"/>
                  <a:ext cx="6629405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 dirty="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B11FA2C-310C-F87B-4D27-C71496392442}"/>
                    </a:ext>
                  </a:extLst>
                </p:cNvPr>
                <p:cNvSpPr/>
                <p:nvPr/>
              </p:nvSpPr>
              <p:spPr>
                <a:xfrm>
                  <a:off x="2805061" y="318582"/>
                  <a:ext cx="6007101" cy="60071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54E5DA52-A66A-0D03-560C-A234E7BD22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14"/>
              <a:stretch/>
            </p:blipFill>
            <p:spPr bwMode="auto">
              <a:xfrm>
                <a:off x="3408355" y="425753"/>
                <a:ext cx="4895851" cy="476059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9B19F1F-D007-A563-F7BB-F8E26A85ED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3" t="68975" r="31484" b="19515"/>
              <a:stretch/>
            </p:blipFill>
            <p:spPr bwMode="auto">
              <a:xfrm>
                <a:off x="3245735" y="5062185"/>
                <a:ext cx="5125723" cy="15957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EFEA8125-617C-E3B5-CC13-61971F6D23D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42" y="2113775"/>
            <a:ext cx="582495" cy="5847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BC60E78-C903-77E7-8E01-18E1F37B6D4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39" y="4889696"/>
            <a:ext cx="582495" cy="584775"/>
          </a:xfrm>
          <a:prstGeom prst="rect">
            <a:avLst/>
          </a:prstGeom>
        </p:spPr>
      </p:pic>
      <p:sp>
        <p:nvSpPr>
          <p:cNvPr id="28" name="Text Box 1026">
            <a:extLst>
              <a:ext uri="{FF2B5EF4-FFF2-40B4-BE49-F238E27FC236}">
                <a16:creationId xmlns:a16="http://schemas.microsoft.com/office/drawing/2014/main" id="{DB95B5B6-C4F1-A98B-B02E-32220C584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704" y="1982689"/>
            <a:ext cx="79314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FF0000"/>
                </a:solidFill>
                <a:ea typeface="標楷體" panose="03000509000000000000" pitchFamily="65" charset="-120"/>
              </a:rPr>
              <a:t>北</a:t>
            </a:r>
          </a:p>
        </p:txBody>
      </p:sp>
      <p:sp>
        <p:nvSpPr>
          <p:cNvPr id="34" name="Text Box 1026">
            <a:extLst>
              <a:ext uri="{FF2B5EF4-FFF2-40B4-BE49-F238E27FC236}">
                <a16:creationId xmlns:a16="http://schemas.microsoft.com/office/drawing/2014/main" id="{D86D744E-4B83-5BA4-0830-40D3F5F8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878" y="4828977"/>
            <a:ext cx="73938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00B050"/>
                </a:solidFill>
                <a:ea typeface="標楷體" panose="03000509000000000000" pitchFamily="65" charset="-120"/>
              </a:rPr>
              <a:t>西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3B4F9A3-553C-EB3A-BBA2-E0DE4DC51D98}"/>
              </a:ext>
            </a:extLst>
          </p:cNvPr>
          <p:cNvGrpSpPr/>
          <p:nvPr/>
        </p:nvGrpSpPr>
        <p:grpSpPr>
          <a:xfrm rot="16200000" flipH="1">
            <a:off x="6334968" y="2643966"/>
            <a:ext cx="1379318" cy="1137585"/>
            <a:chOff x="7241822" y="4736107"/>
            <a:chExt cx="2030164" cy="167436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C681B89-3BB4-E0AD-1261-F8418BA84134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01" name="Picture 2">
              <a:extLst>
                <a:ext uri="{FF2B5EF4-FFF2-40B4-BE49-F238E27FC236}">
                  <a16:creationId xmlns:a16="http://schemas.microsoft.com/office/drawing/2014/main" id="{71CD3774-7DDF-99EA-176A-116EB15DE4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3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00104 -0.377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86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5 2.96296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9" grpId="0"/>
      <p:bldP spid="51" grpId="0"/>
      <p:bldP spid="30" grpId="0"/>
      <p:bldP spid="28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E408491F-6843-7D05-1C24-8AD7CF88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5" y="233945"/>
            <a:ext cx="7390263" cy="63508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EA4FCCF-B026-D075-2A7D-BB18C218E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57341" t="87559" r="16118" b="78"/>
          <a:stretch/>
        </p:blipFill>
        <p:spPr>
          <a:xfrm>
            <a:off x="4385789" y="5779517"/>
            <a:ext cx="2056635" cy="78523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CF1245B-CE70-251C-A4E3-46D9DAFC7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4727" t="58262" r="44009" b="17464"/>
          <a:stretch/>
        </p:blipFill>
        <p:spPr>
          <a:xfrm>
            <a:off x="3461131" y="3945925"/>
            <a:ext cx="832419" cy="154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2AE81-DB76-0F5C-4676-6BEB4E6FCB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2" y="2168986"/>
            <a:ext cx="1221748" cy="20598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CFD522-CEFA-E974-5E64-49EAE1E04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1978" r="25859" b="10445"/>
          <a:stretch/>
        </p:blipFill>
        <p:spPr>
          <a:xfrm>
            <a:off x="6507263" y="4636495"/>
            <a:ext cx="965044" cy="14479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EF270C-6138-CC95-3C99-9564A81F2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404" y="431157"/>
            <a:ext cx="2787793" cy="2482978"/>
          </a:xfrm>
          <a:prstGeom prst="rect">
            <a:avLst/>
          </a:prstGeom>
        </p:spPr>
      </p:pic>
      <p:sp>
        <p:nvSpPr>
          <p:cNvPr id="51" name="Text Box 1033">
            <a:extLst>
              <a:ext uri="{FF2B5EF4-FFF2-40B4-BE49-F238E27FC236}">
                <a16:creationId xmlns:a16="http://schemas.microsoft.com/office/drawing/2014/main" id="{ED361FE5-B5C5-FA85-2E5D-0076F99AD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837" y="4371201"/>
            <a:ext cx="1714318" cy="10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zh-TW" altLang="en-US" sz="4000" dirty="0">
                <a:solidFill>
                  <a:schemeClr val="accent2"/>
                </a:solidFill>
                <a:ea typeface="標楷體" panose="03000509000000000000" pitchFamily="65" charset="-120"/>
              </a:rPr>
              <a:t>最短</a:t>
            </a:r>
            <a:endParaRPr lang="en-US" altLang="zh-TW" sz="4000" dirty="0">
              <a:solidFill>
                <a:schemeClr val="accent2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zh-TW" altLang="en-US" sz="4000" dirty="0">
                <a:solidFill>
                  <a:schemeClr val="accent2"/>
                </a:solidFill>
                <a:ea typeface="標楷體" panose="03000509000000000000" pitchFamily="65" charset="-120"/>
              </a:rPr>
              <a:t>路線</a:t>
            </a:r>
            <a:r>
              <a:rPr lang="en-US" altLang="zh-TW" sz="4000" dirty="0">
                <a:solidFill>
                  <a:schemeClr val="accent2"/>
                </a:solidFill>
                <a:ea typeface="標楷體" panose="03000509000000000000" pitchFamily="65" charset="-120"/>
              </a:rPr>
              <a:t>2</a:t>
            </a:r>
            <a:endParaRPr lang="zh-TW" altLang="en-US" sz="4000" dirty="0">
              <a:solidFill>
                <a:schemeClr val="accent2"/>
              </a:solidFill>
              <a:ea typeface="標楷體" panose="03000509000000000000" pitchFamily="65" charset="-12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9A69BD-091A-4E70-19DE-DEB568F0D773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FFF0D914-FC05-4ED6-0AB3-BBFF2890C420}"/>
              </a:ext>
            </a:extLst>
          </p:cNvPr>
          <p:cNvSpPr/>
          <p:nvPr/>
        </p:nvSpPr>
        <p:spPr>
          <a:xfrm>
            <a:off x="8082036" y="244242"/>
            <a:ext cx="3819227" cy="15436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4F3E5C5-F0AC-8371-DD91-D6652C400251}"/>
              </a:ext>
            </a:extLst>
          </p:cNvPr>
          <p:cNvCxnSpPr/>
          <p:nvPr/>
        </p:nvCxnSpPr>
        <p:spPr>
          <a:xfrm>
            <a:off x="7775727" y="-14783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8F64D39F-38D4-B16E-D27E-855F815A02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3510251" y="4395714"/>
            <a:ext cx="792178" cy="4610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C1160CE-F150-83D0-4998-2A04957E09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0800000" flipV="1">
            <a:off x="4993668" y="5892295"/>
            <a:ext cx="792178" cy="4610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AAB7077-42FD-F2B1-616A-42EACDBDBFAC}"/>
              </a:ext>
            </a:extLst>
          </p:cNvPr>
          <p:cNvSpPr txBox="1"/>
          <p:nvPr/>
        </p:nvSpPr>
        <p:spPr>
          <a:xfrm>
            <a:off x="7855240" y="2157271"/>
            <a:ext cx="442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3200" dirty="0"/>
              <a:t>先向 </a:t>
            </a:r>
            <a:r>
              <a:rPr lang="en-US" altLang="zh-TW" sz="3200" dirty="0"/>
              <a:t>(           )</a:t>
            </a:r>
            <a:r>
              <a:rPr lang="zh-TW" altLang="en-US" sz="3200" dirty="0"/>
              <a:t>方走，</a:t>
            </a:r>
            <a:endParaRPr lang="en-US" altLang="zh-TW" sz="3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039A8C4-1201-B0D6-97B6-2696126B901F}"/>
              </a:ext>
            </a:extLst>
          </p:cNvPr>
          <p:cNvSpPr txBox="1"/>
          <p:nvPr/>
        </p:nvSpPr>
        <p:spPr>
          <a:xfrm>
            <a:off x="7858402" y="4959141"/>
            <a:ext cx="425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AutoNum type="circleNumWdWhitePlain" startAt="3"/>
            </a:pPr>
            <a:r>
              <a:rPr lang="zh-TW" altLang="en-US" sz="3200" dirty="0"/>
              <a:t>再向</a:t>
            </a:r>
            <a:r>
              <a:rPr lang="en-US" altLang="zh-TW" sz="3200" dirty="0"/>
              <a:t>(           )</a:t>
            </a:r>
            <a:r>
              <a:rPr lang="zh-TW" altLang="en-US" sz="3200" dirty="0"/>
              <a:t>方走</a:t>
            </a:r>
            <a:endParaRPr lang="en-US" altLang="zh-TW" sz="32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89E8F63-82E5-E6AD-0FD8-F431DA1D6972}"/>
              </a:ext>
            </a:extLst>
          </p:cNvPr>
          <p:cNvGrpSpPr/>
          <p:nvPr/>
        </p:nvGrpSpPr>
        <p:grpSpPr>
          <a:xfrm rot="16200000" flipH="1">
            <a:off x="6251838" y="5324270"/>
            <a:ext cx="1379318" cy="1137585"/>
            <a:chOff x="7241822" y="4736107"/>
            <a:chExt cx="2030164" cy="1674367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8E539F2-A579-AB93-AC55-6DB91B4988D2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13" name="Picture 2">
              <a:extLst>
                <a:ext uri="{FF2B5EF4-FFF2-40B4-BE49-F238E27FC236}">
                  <a16:creationId xmlns:a16="http://schemas.microsoft.com/office/drawing/2014/main" id="{F6E07589-3D7A-3673-013F-74F8E0122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B46AC655-FE08-8285-3EF1-FDB90ED8F6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0800000" flipV="1">
            <a:off x="5135935" y="1479810"/>
            <a:ext cx="792178" cy="4610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D516469C-8A3D-85F5-4E88-479709EACFB8}"/>
              </a:ext>
            </a:extLst>
          </p:cNvPr>
          <p:cNvSpPr txBox="1"/>
          <p:nvPr/>
        </p:nvSpPr>
        <p:spPr>
          <a:xfrm>
            <a:off x="8148139" y="5659974"/>
            <a:ext cx="31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便可到達。</a:t>
            </a:r>
            <a:endParaRPr lang="en-US" altLang="zh-TW" sz="32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D49E246-0683-C03E-D843-905114003DAE}"/>
              </a:ext>
            </a:extLst>
          </p:cNvPr>
          <p:cNvGrpSpPr/>
          <p:nvPr/>
        </p:nvGrpSpPr>
        <p:grpSpPr>
          <a:xfrm>
            <a:off x="10693034" y="449092"/>
            <a:ext cx="1105823" cy="1117128"/>
            <a:chOff x="0" y="0"/>
            <a:chExt cx="6629400" cy="670321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C4B2BA0-D29C-1121-29DA-8761F3A4A11D}"/>
                </a:ext>
              </a:extLst>
            </p:cNvPr>
            <p:cNvGrpSpPr/>
            <p:nvPr/>
          </p:nvGrpSpPr>
          <p:grpSpPr>
            <a:xfrm>
              <a:off x="0" y="0"/>
              <a:ext cx="6629400" cy="6629400"/>
              <a:chOff x="0" y="0"/>
              <a:chExt cx="6629400" cy="66294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694A824-460A-4428-050D-8B680483F0CB}"/>
                  </a:ext>
                </a:extLst>
              </p:cNvPr>
              <p:cNvSpPr/>
              <p:nvPr/>
            </p:nvSpPr>
            <p:spPr>
              <a:xfrm>
                <a:off x="0" y="0"/>
                <a:ext cx="6629400" cy="66294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C7EA6EC-E658-15CF-374B-1D89A2869367}"/>
                  </a:ext>
                </a:extLst>
              </p:cNvPr>
              <p:cNvSpPr/>
              <p:nvPr/>
            </p:nvSpPr>
            <p:spPr>
              <a:xfrm>
                <a:off x="331076" y="331076"/>
                <a:ext cx="6007100" cy="60071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2EA1D43D-D3E8-2BFF-2A71-1DCBE694D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7" t="11333" r="6886"/>
            <a:stretch/>
          </p:blipFill>
          <p:spPr bwMode="auto">
            <a:xfrm>
              <a:off x="609598" y="420412"/>
              <a:ext cx="5438141" cy="54260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E31E3CFC-FDBA-0337-DDC7-E3D9EB4C7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1" t="67727" r="37741" b="19982"/>
            <a:stretch/>
          </p:blipFill>
          <p:spPr bwMode="auto">
            <a:xfrm>
              <a:off x="812799" y="4951884"/>
              <a:ext cx="5125720" cy="1751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9D7BB0A-6E04-0953-544B-1CEA0C21E7EF}"/>
              </a:ext>
            </a:extLst>
          </p:cNvPr>
          <p:cNvGrpSpPr/>
          <p:nvPr/>
        </p:nvGrpSpPr>
        <p:grpSpPr>
          <a:xfrm>
            <a:off x="8641517" y="447499"/>
            <a:ext cx="1105823" cy="1116723"/>
            <a:chOff x="59584" y="0"/>
            <a:chExt cx="6629400" cy="669742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5D51E9-4773-AD5C-640C-E42A4BC8BF6F}"/>
                </a:ext>
              </a:extLst>
            </p:cNvPr>
            <p:cNvGrpSpPr/>
            <p:nvPr/>
          </p:nvGrpSpPr>
          <p:grpSpPr>
            <a:xfrm>
              <a:off x="59584" y="0"/>
              <a:ext cx="6629400" cy="6629400"/>
              <a:chOff x="59584" y="0"/>
              <a:chExt cx="6629400" cy="66294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2FB9C27-9577-61A5-FD84-1CB813EF1EFE}"/>
                  </a:ext>
                </a:extLst>
              </p:cNvPr>
              <p:cNvSpPr/>
              <p:nvPr/>
            </p:nvSpPr>
            <p:spPr>
              <a:xfrm>
                <a:off x="59584" y="0"/>
                <a:ext cx="6629400" cy="66294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6B4A0F9-EAE5-FCCA-1BFC-E7779B93CF47}"/>
                  </a:ext>
                </a:extLst>
              </p:cNvPr>
              <p:cNvSpPr/>
              <p:nvPr/>
            </p:nvSpPr>
            <p:spPr>
              <a:xfrm>
                <a:off x="331073" y="371946"/>
                <a:ext cx="6007102" cy="600709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E42CBCC-F386-B453-A657-7CC73946F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5"/>
            <a:stretch/>
          </p:blipFill>
          <p:spPr bwMode="auto">
            <a:xfrm>
              <a:off x="973341" y="453955"/>
              <a:ext cx="5028569" cy="47625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5DD12327-484A-BB9C-3F3E-69D98A6E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93" t="80053" r="32839" b="8111"/>
            <a:stretch/>
          </p:blipFill>
          <p:spPr bwMode="auto">
            <a:xfrm>
              <a:off x="866078" y="5009596"/>
              <a:ext cx="5022216" cy="16878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57A882E-E828-A03E-ECBC-D7BF4DE871FD}"/>
              </a:ext>
            </a:extLst>
          </p:cNvPr>
          <p:cNvSpPr txBox="1"/>
          <p:nvPr/>
        </p:nvSpPr>
        <p:spPr>
          <a:xfrm>
            <a:off x="8105793" y="701917"/>
            <a:ext cx="284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由             前往</a:t>
            </a:r>
            <a:endParaRPr lang="en-US" altLang="zh-TW" sz="3200" dirty="0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C738C983-3809-B583-3601-7AD444DEC8E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42" y="2113775"/>
            <a:ext cx="582495" cy="5847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E64D749F-CD59-D89E-2DB9-C8B223197D3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39" y="4889696"/>
            <a:ext cx="582495" cy="584775"/>
          </a:xfrm>
          <a:prstGeom prst="rect">
            <a:avLst/>
          </a:prstGeom>
        </p:spPr>
      </p:pic>
      <p:sp>
        <p:nvSpPr>
          <p:cNvPr id="140" name="Text Box 1026">
            <a:extLst>
              <a:ext uri="{FF2B5EF4-FFF2-40B4-BE49-F238E27FC236}">
                <a16:creationId xmlns:a16="http://schemas.microsoft.com/office/drawing/2014/main" id="{6DB6F6E2-B8A4-09B6-9E19-53F9003B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9684" y="1982689"/>
            <a:ext cx="79314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00B050"/>
                </a:solidFill>
                <a:ea typeface="標楷體" panose="03000509000000000000" pitchFamily="65" charset="-120"/>
              </a:rPr>
              <a:t>西</a:t>
            </a:r>
          </a:p>
        </p:txBody>
      </p:sp>
      <p:sp>
        <p:nvSpPr>
          <p:cNvPr id="141" name="Text Box 1026">
            <a:extLst>
              <a:ext uri="{FF2B5EF4-FFF2-40B4-BE49-F238E27FC236}">
                <a16:creationId xmlns:a16="http://schemas.microsoft.com/office/drawing/2014/main" id="{2981B9B9-50B4-D46A-7DC0-16F87C77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878" y="4828977"/>
            <a:ext cx="73938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solidFill>
                  <a:srgbClr val="FF0000"/>
                </a:solidFill>
                <a:ea typeface="標楷體" panose="03000509000000000000" pitchFamily="65" charset="-120"/>
              </a:rPr>
              <a:t>北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ABA3C53-B101-BE78-6AC6-2D6F126E735A}"/>
              </a:ext>
            </a:extLst>
          </p:cNvPr>
          <p:cNvGrpSpPr/>
          <p:nvPr/>
        </p:nvGrpSpPr>
        <p:grpSpPr>
          <a:xfrm flipH="1">
            <a:off x="3206931" y="5327823"/>
            <a:ext cx="1379318" cy="1137585"/>
            <a:chOff x="7241822" y="4736107"/>
            <a:chExt cx="2030164" cy="1674367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9BC0F5F-59B8-6968-6F47-2872FCC80066}"/>
                </a:ext>
              </a:extLst>
            </p:cNvPr>
            <p:cNvSpPr txBox="1"/>
            <p:nvPr/>
          </p:nvSpPr>
          <p:spPr>
            <a:xfrm rot="16200000">
              <a:off x="7781384" y="5271860"/>
              <a:ext cx="1097280" cy="785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HK" altLang="en-US" dirty="0"/>
            </a:p>
          </p:txBody>
        </p:sp>
        <p:pic>
          <p:nvPicPr>
            <p:cNvPr id="144" name="Picture 2">
              <a:extLst>
                <a:ext uri="{FF2B5EF4-FFF2-40B4-BE49-F238E27FC236}">
                  <a16:creationId xmlns:a16="http://schemas.microsoft.com/office/drawing/2014/main" id="{D8C06A2D-0AC9-718A-754A-C053801F2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0"/>
            <a:stretch/>
          </p:blipFill>
          <p:spPr bwMode="auto">
            <a:xfrm>
              <a:off x="7241822" y="4736107"/>
              <a:ext cx="2030164" cy="167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8F60F98-0DF7-521C-EC4A-6C610D4CA3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8916" r="-3109" b="22619"/>
          <a:stretch/>
        </p:blipFill>
        <p:spPr>
          <a:xfrm rot="16200000" flipV="1">
            <a:off x="5469411" y="1192920"/>
            <a:ext cx="792178" cy="461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CFC5B9-D4F8-D66D-F392-91902BBBB589}"/>
              </a:ext>
            </a:extLst>
          </p:cNvPr>
          <p:cNvGrpSpPr/>
          <p:nvPr/>
        </p:nvGrpSpPr>
        <p:grpSpPr>
          <a:xfrm>
            <a:off x="7869563" y="3318245"/>
            <a:ext cx="4077272" cy="1107413"/>
            <a:chOff x="7869563" y="3318245"/>
            <a:chExt cx="4077272" cy="1107413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799E52A-EBCD-E16A-EF21-EBAD4571923A}"/>
                </a:ext>
              </a:extLst>
            </p:cNvPr>
            <p:cNvSpPr txBox="1"/>
            <p:nvPr/>
          </p:nvSpPr>
          <p:spPr>
            <a:xfrm>
              <a:off x="7869563" y="3579565"/>
              <a:ext cx="407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AutoNum type="circleNumWdWhitePlain" startAt="2"/>
              </a:pPr>
              <a:r>
                <a:rPr lang="zh-TW" altLang="en-US" sz="3200" dirty="0"/>
                <a:t>經過               </a:t>
              </a:r>
              <a:r>
                <a:rPr lang="en-US" altLang="zh-TW" sz="3200" dirty="0"/>
                <a:t>(</a:t>
              </a:r>
              <a:r>
                <a:rPr lang="zh-TW" altLang="en-US" sz="3200" dirty="0"/>
                <a:t>轉</a:t>
              </a:r>
              <a:r>
                <a:rPr lang="en-US" altLang="zh-TW" sz="3200" dirty="0"/>
                <a:t>) </a:t>
              </a:r>
              <a:r>
                <a:rPr lang="zh-TW" altLang="en-US" sz="3200" dirty="0"/>
                <a:t>，           </a:t>
              </a:r>
              <a:endParaRPr lang="en-US" altLang="zh-TW" sz="3200" dirty="0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E15A6B3-B331-8BB0-3D6A-0094A8F5B797}"/>
                </a:ext>
              </a:extLst>
            </p:cNvPr>
            <p:cNvGrpSpPr/>
            <p:nvPr/>
          </p:nvGrpSpPr>
          <p:grpSpPr>
            <a:xfrm>
              <a:off x="9355287" y="3318245"/>
              <a:ext cx="1105824" cy="1107413"/>
              <a:chOff x="0" y="0"/>
              <a:chExt cx="6629400" cy="6638925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61E25240-42C1-0F7F-F432-585F578F2222}"/>
                  </a:ext>
                </a:extLst>
              </p:cNvPr>
              <p:cNvGrpSpPr/>
              <p:nvPr/>
            </p:nvGrpSpPr>
            <p:grpSpPr>
              <a:xfrm>
                <a:off x="0" y="0"/>
                <a:ext cx="6629400" cy="6629400"/>
                <a:chOff x="0" y="0"/>
                <a:chExt cx="6629400" cy="6629400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930A7BB7-3E37-F95C-8A30-A69958643B0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629400" cy="662940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CD5EFD2-EA82-1299-807E-0DE5BB7990A0}"/>
                    </a:ext>
                  </a:extLst>
                </p:cNvPr>
                <p:cNvSpPr/>
                <p:nvPr/>
              </p:nvSpPr>
              <p:spPr>
                <a:xfrm>
                  <a:off x="331076" y="331076"/>
                  <a:ext cx="6007100" cy="60071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9439DDEC-927F-0F5B-9E34-1A0623801B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73"/>
              <a:stretch/>
            </p:blipFill>
            <p:spPr bwMode="auto">
              <a:xfrm>
                <a:off x="397347" y="348306"/>
                <a:ext cx="5892800" cy="511683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3E53831B-BCFA-5E8B-F720-5B20FC7A2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3" t="56420" r="33089" b="31464"/>
              <a:stretch/>
            </p:blipFill>
            <p:spPr bwMode="auto">
              <a:xfrm>
                <a:off x="850900" y="4914900"/>
                <a:ext cx="5026660" cy="172402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167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5 7.40741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1.25E-6 -0.3932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7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9" grpId="0"/>
      <p:bldP spid="110" grpId="0"/>
      <p:bldP spid="116" grpId="0"/>
      <p:bldP spid="14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33">
            <a:extLst>
              <a:ext uri="{FF2B5EF4-FFF2-40B4-BE49-F238E27FC236}">
                <a16:creationId xmlns:a16="http://schemas.microsoft.com/office/drawing/2014/main" id="{3D9E6021-7E80-4188-8EEC-98B79C9B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61" y="261131"/>
            <a:ext cx="22780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zh-TW" altLang="en-US" sz="4800" dirty="0">
                <a:solidFill>
                  <a:schemeClr val="accent2"/>
                </a:solidFill>
                <a:ea typeface="標楷體" panose="03000509000000000000" pitchFamily="65" charset="-120"/>
              </a:rPr>
              <a:t>任務二</a:t>
            </a:r>
            <a:endParaRPr lang="en-US" altLang="zh-TW" sz="4800" dirty="0">
              <a:solidFill>
                <a:schemeClr val="accent2"/>
              </a:solidFill>
              <a:ea typeface="標楷體" panose="03000509000000000000" pitchFamily="65" charset="-12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A2997E-F45A-EAD6-3A1D-19F9FFC8D971}"/>
              </a:ext>
            </a:extLst>
          </p:cNvPr>
          <p:cNvGrpSpPr/>
          <p:nvPr/>
        </p:nvGrpSpPr>
        <p:grpSpPr>
          <a:xfrm>
            <a:off x="1441228" y="2859944"/>
            <a:ext cx="9493957" cy="3052933"/>
            <a:chOff x="1430717" y="2328556"/>
            <a:chExt cx="9493957" cy="3052933"/>
          </a:xfrm>
        </p:grpSpPr>
        <p:sp>
          <p:nvSpPr>
            <p:cNvPr id="5" name="Text Box 1031">
              <a:extLst>
                <a:ext uri="{FF2B5EF4-FFF2-40B4-BE49-F238E27FC236}">
                  <a16:creationId xmlns:a16="http://schemas.microsoft.com/office/drawing/2014/main" id="{8A2173F8-E9F5-4361-B625-33FD06CFA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467" y="2616498"/>
              <a:ext cx="7546207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marL="685800" indent="-68580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zh-TW" altLang="en-US" sz="4800" dirty="0">
                  <a:ea typeface="標楷體" panose="03000509000000000000" pitchFamily="65" charset="-120"/>
                </a:rPr>
                <a:t>利用 線索 </a:t>
              </a:r>
              <a:r>
                <a:rPr lang="en-US" altLang="zh-TW" sz="4800" dirty="0">
                  <a:ea typeface="標楷體" panose="03000509000000000000" pitchFamily="65" charset="-120"/>
                </a:rPr>
                <a:t>+  Bee-Bot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zh-TW" altLang="en-US" sz="4800" dirty="0">
                  <a:ea typeface="標楷體" panose="03000509000000000000" pitchFamily="65" charset="-120"/>
                </a:rPr>
                <a:t>     找出寶藏的位置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8310D3-7A44-0B8F-2B67-D7550653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17" y="2328556"/>
              <a:ext cx="1852121" cy="30529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4CDD22-22CD-43BB-A366-8EFA42739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7070">
              <a:off x="2150740" y="2919804"/>
              <a:ext cx="1380075" cy="138007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1723DC-FD33-D1E6-7961-0DC335159E3B}"/>
              </a:ext>
            </a:extLst>
          </p:cNvPr>
          <p:cNvGrpSpPr/>
          <p:nvPr/>
        </p:nvGrpSpPr>
        <p:grpSpPr>
          <a:xfrm>
            <a:off x="2303542" y="481431"/>
            <a:ext cx="7374528" cy="1990159"/>
            <a:chOff x="2303542" y="481431"/>
            <a:chExt cx="7374528" cy="1990159"/>
          </a:xfrm>
        </p:grpSpPr>
        <p:sp>
          <p:nvSpPr>
            <p:cNvPr id="4" name="Text Box 1026">
              <a:extLst>
                <a:ext uri="{FF2B5EF4-FFF2-40B4-BE49-F238E27FC236}">
                  <a16:creationId xmlns:a16="http://schemas.microsoft.com/office/drawing/2014/main" id="{D576ACCD-628A-48B4-885D-050914361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9452" y="1057475"/>
              <a:ext cx="657210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5400" b="1" u="sng" dirty="0">
                  <a:ea typeface="標楷體" panose="03000509000000000000" pitchFamily="65" charset="-120"/>
                </a:rPr>
                <a:t>小偵探找寶藏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C60D65-BE35-C490-AD54-1F07BCB2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300" y="728482"/>
              <a:ext cx="1779770" cy="15813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C89E55-9A12-DA42-E1FA-80230A752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542" y="481431"/>
              <a:ext cx="1990159" cy="199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1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317</Words>
  <Application>Microsoft Office PowerPoint</Application>
  <PresentationFormat>寬螢幕</PresentationFormat>
  <Paragraphs>85</Paragraphs>
  <Slides>20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點陣圖影像</vt:lpstr>
      <vt:lpstr>PowerPoint 簡報</vt:lpstr>
      <vt:lpstr>學習目標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珊 珊</dc:creator>
  <cp:lastModifiedBy>陳廷軒老師</cp:lastModifiedBy>
  <cp:revision>262</cp:revision>
  <dcterms:created xsi:type="dcterms:W3CDTF">2021-11-22T13:06:03Z</dcterms:created>
  <dcterms:modified xsi:type="dcterms:W3CDTF">2023-02-23T00:37:57Z</dcterms:modified>
</cp:coreProperties>
</file>