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4D209-A17C-4936-95E3-DCD8BAC5A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227F0CB-347A-42F0-BC81-0FF63D5DE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B4B031-34AC-481E-B9F6-CCCDE910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11722A8-22CD-4FFF-8243-8D8784155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D9A57B-3E0D-44AC-87FB-67420636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24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BD7E2A-400C-4588-A433-8B2DBA16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10D6D4-25D1-4A00-8208-129CED25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0CD192-4BD0-44B9-9CE0-D440C7AF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DB315B-89C8-4090-8345-9473FAB6F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AEF77-3D32-45DA-8A73-C6C7500A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92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BA48A5B-6B57-44F0-A87D-8B412A224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47E878A-1E27-4F47-84FD-EA2018846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FB7824-0E76-4A29-B805-D9284F42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02B1DC-6CA0-4CC9-9467-10CC92913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F12E4F-A077-44BF-BAE4-AF090B36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6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A46AB0-A67D-46E5-9BEF-5478ADF2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B5C694-C084-420C-9CED-374AE304F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05B98F-D40A-4E5B-802A-B2DD65A6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FAE3F9-FCB2-467A-B6DA-1F0BEA18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57464E-EDF8-4ADE-81DE-5093E566B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2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8565E5-190D-407F-B6B4-38D59EE9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9E164B-BBD5-430B-9AE1-A5EEA76C5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AE6424D-B314-446E-B846-A3BEE098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179814-BEF7-42AB-A87E-F204EC50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1D4BC5-AF43-44DF-B9B3-102A7408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465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49F7A5-09B1-4CE1-BA42-6088ED3D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B43AF7-72C7-43E9-A08A-082378075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BD05F12-7B2A-44FF-903D-11385D996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584A1AB-6E45-449C-9DC7-10472AC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E15136-3931-48C0-A7C8-70385FF1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56ED17B-89DD-47BB-BC7D-E3E4386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78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1564E6-D69E-44A2-97ED-51503F9B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4AEDDB-C712-4395-B910-3776645F4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7DE5AB-F4C5-4D58-A691-E20C014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222B820-1ABD-4D0F-9B58-7C5AA7A56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4EBFC61-A3E7-4D4A-A57F-73EBB5027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927391F-3FCF-4F82-AD9F-97FE2B86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E276F24-ACD3-4143-9B88-57DB4F219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30D4C1-9732-4C89-AF59-40B1701B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82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8DE94C-FB6D-4A7D-B10A-0EA83DDF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F0EBFFA-8E36-440D-890B-09760012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CD550C-F1C4-4C2C-8FAE-3D634AF4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AAD183-0A44-4126-8276-778DB7B2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20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73FE2BB-E226-4880-A546-8D5A3462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69C1FB-19F0-4809-BA4C-7F88FCA1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396CA1F-D2DC-4328-955C-6AF0418F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46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FF7452-53C2-41A8-9265-77B38120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D30A4F-2519-44F6-B208-02EAAD7C6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38600E8-752A-42D9-B43B-8C3F29F97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442E2C9-9696-4C0F-B15E-C9944378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4EE8FE-A5E1-4721-8E3F-80B52E516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72C9DCC-A8D5-4EB3-8A30-8212C25D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36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3F4843-6845-4B26-A010-8EBD8502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64A2926-3729-4D12-9202-81F6EEDE4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2CB480-1C54-4EB4-B184-8ACB1F4D0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411537-D445-41E0-BEF5-0EF41910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4234EE-B261-4ED2-82B4-D9A60D40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466BFDE-ED68-4045-B327-0E0A0D3F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7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5FCD062-91D7-45D9-8FDD-BAB3F65A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6C4FB3-876F-4A21-94A5-BD3585F3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BF4467-22A7-44E9-9E39-23EEAE29F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A819D-3D24-4B8F-8935-0F95BAC2D1BD}" type="datetimeFigureOut">
              <a:rPr lang="zh-TW" altLang="en-US" smtClean="0"/>
              <a:t>2022/6/24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5A0A0C-E2F2-4FDF-9494-A51ED4C7D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B6278A-AFA4-4489-AC12-27FFAC87C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A94A-7A08-4974-9C66-5511B940DD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99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3EB54D-9EFF-4801-9B21-1D390019B7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製作模型</a:t>
            </a:r>
          </a:p>
        </p:txBody>
      </p:sp>
    </p:spTree>
    <p:extLst>
      <p:ext uri="{BB962C8B-B14F-4D97-AF65-F5344CB8AC3E}">
        <p14:creationId xmlns:p14="http://schemas.microsoft.com/office/powerpoint/2010/main" val="368278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440DE7-45D0-4B97-9232-15011DE2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/>
              <a:t>練習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C3FB6A-1C5A-4C40-A5B3-A77325AA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TW" sz="5400" dirty="0"/>
          </a:p>
          <a:p>
            <a:pPr marL="0" indent="0" algn="ctr">
              <a:buNone/>
            </a:pPr>
            <a:endParaRPr lang="en-US" altLang="zh-TW" sz="5400" dirty="0"/>
          </a:p>
          <a:p>
            <a:pPr marL="0" indent="0" algn="ctr">
              <a:buNone/>
            </a:pPr>
            <a:r>
              <a:rPr lang="zh-TW" altLang="en-US" sz="5400" dirty="0"/>
              <a:t>時間</a:t>
            </a:r>
            <a:r>
              <a:rPr lang="en-US" altLang="zh-TW" sz="5400" dirty="0"/>
              <a:t>︰20</a:t>
            </a:r>
            <a:r>
              <a:rPr lang="zh-TW" altLang="en-US" sz="5400" dirty="0"/>
              <a:t>分鐘</a:t>
            </a:r>
            <a:endParaRPr lang="en-US" altLang="zh-TW" sz="5400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413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E6E4FE-CA6E-4FD0-AA79-8E36AA91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材料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5CE23A3F-329C-47FB-A229-0EBDEBBAE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6791"/>
              </p:ext>
            </p:extLst>
          </p:nvPr>
        </p:nvGraphicFramePr>
        <p:xfrm>
          <a:off x="1032538" y="1950720"/>
          <a:ext cx="8760048" cy="4141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0024">
                  <a:extLst>
                    <a:ext uri="{9D8B030D-6E8A-4147-A177-3AD203B41FA5}">
                      <a16:colId xmlns:a16="http://schemas.microsoft.com/office/drawing/2014/main" val="63584446"/>
                    </a:ext>
                  </a:extLst>
                </a:gridCol>
                <a:gridCol w="4380024">
                  <a:extLst>
                    <a:ext uri="{9D8B030D-6E8A-4147-A177-3AD203B41FA5}">
                      <a16:colId xmlns:a16="http://schemas.microsoft.com/office/drawing/2014/main" val="3328718371"/>
                    </a:ext>
                  </a:extLst>
                </a:gridCol>
              </a:tblGrid>
              <a:tr h="5194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000" dirty="0"/>
                        <a:t>物品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000" dirty="0"/>
                        <a:t>數量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45248"/>
                  </a:ext>
                </a:extLst>
              </a:tr>
              <a:tr h="5194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1cm</a:t>
                      </a:r>
                      <a:r>
                        <a:rPr lang="zh-TW" altLang="en-US" sz="2000" dirty="0"/>
                        <a:t>紙管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3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73105"/>
                  </a:ext>
                </a:extLst>
              </a:tr>
              <a:tr h="51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/>
                        <a:t>2cm</a:t>
                      </a:r>
                      <a:r>
                        <a:rPr lang="zh-TW" altLang="en-US" sz="2000" dirty="0"/>
                        <a:t>紙管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8377"/>
                  </a:ext>
                </a:extLst>
              </a:tr>
              <a:tr h="51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/>
                        <a:t>3cm</a:t>
                      </a:r>
                      <a:r>
                        <a:rPr lang="zh-TW" altLang="en-US" sz="2000" dirty="0"/>
                        <a:t>紙管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487854"/>
                  </a:ext>
                </a:extLst>
              </a:tr>
              <a:tr h="51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/>
                        <a:t>4cm</a:t>
                      </a:r>
                      <a:r>
                        <a:rPr lang="zh-TW" altLang="en-US" sz="2000" dirty="0"/>
                        <a:t>紙管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2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63439"/>
                  </a:ext>
                </a:extLst>
              </a:tr>
              <a:tr h="5194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000" dirty="0"/>
                        <a:t>紙條</a:t>
                      </a:r>
                      <a:r>
                        <a:rPr lang="en-US" altLang="zh-TW" sz="2000" dirty="0"/>
                        <a:t>(4.5cm * 24.5cm)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3</a:t>
                      </a:r>
                      <a:r>
                        <a:rPr lang="zh-TW" altLang="en-US" sz="2000" dirty="0"/>
                        <a:t>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46910"/>
                  </a:ext>
                </a:extLst>
              </a:tr>
              <a:tr h="5123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000" dirty="0"/>
                        <a:t>白紙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1</a:t>
                      </a:r>
                      <a:r>
                        <a:rPr lang="zh-TW" altLang="en-US" sz="2000" dirty="0"/>
                        <a:t>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472924"/>
                  </a:ext>
                </a:extLst>
              </a:tr>
              <a:tr h="5123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000" dirty="0"/>
                        <a:t>底紙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000" dirty="0"/>
                        <a:t>1</a:t>
                      </a:r>
                      <a:r>
                        <a:rPr lang="zh-TW" altLang="en-US" sz="2000" dirty="0"/>
                        <a:t>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77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03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1BA53D-60C3-44E8-BEBB-5D980883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73" y="539669"/>
            <a:ext cx="9421003" cy="562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1BA53D-60C3-44E8-BEBB-5D980883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38" y="1071297"/>
            <a:ext cx="9421003" cy="56272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8415406"/>
                  </p:ext>
                </p:extLst>
              </p:nvPr>
            </p:nvGraphicFramePr>
            <p:xfrm rot="803984">
              <a:off x="9281966" y="789949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9281966" y="789949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4390961"/>
                  </p:ext>
                </p:extLst>
              </p:nvPr>
            </p:nvGraphicFramePr>
            <p:xfrm rot="803984">
              <a:off x="7399243" y="1142778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7399243" y="1142778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0597877"/>
                  </p:ext>
                </p:extLst>
              </p:nvPr>
            </p:nvGraphicFramePr>
            <p:xfrm rot="803984">
              <a:off x="6181543" y="1246742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6181543" y="1246742"/>
                <a:ext cx="901308" cy="126442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標題 1">
            <a:extLst>
              <a:ext uri="{FF2B5EF4-FFF2-40B4-BE49-F238E27FC236}">
                <a16:creationId xmlns:a16="http://schemas.microsoft.com/office/drawing/2014/main" id="{0BD96015-0263-4236-89E6-5FF7A4EC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88" y="0"/>
            <a:ext cx="10515600" cy="1325563"/>
          </a:xfrm>
        </p:spPr>
        <p:txBody>
          <a:bodyPr/>
          <a:lstStyle/>
          <a:p>
            <a:r>
              <a:rPr lang="zh-TW" altLang="en-US" dirty="0"/>
              <a:t>將紙管固定於指定位置</a:t>
            </a:r>
          </a:p>
        </p:txBody>
      </p:sp>
    </p:spTree>
    <p:extLst>
      <p:ext uri="{BB962C8B-B14F-4D97-AF65-F5344CB8AC3E}">
        <p14:creationId xmlns:p14="http://schemas.microsoft.com/office/powerpoint/2010/main" val="16304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1BA53D-60C3-44E8-BEBB-5D980883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73" y="539669"/>
            <a:ext cx="9421003" cy="56272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260701" y="258321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9260701" y="258321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7377978" y="611150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7377978" y="611150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6160278" y="715114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6160278" y="715114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3900809"/>
                  </p:ext>
                </p:extLst>
              </p:nvPr>
            </p:nvGraphicFramePr>
            <p:xfrm rot="803984">
              <a:off x="7547756" y="2159376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7547756" y="2159376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79577733"/>
                  </p:ext>
                </p:extLst>
              </p:nvPr>
            </p:nvGraphicFramePr>
            <p:xfrm rot="803984">
              <a:off x="5665033" y="2512205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5665033" y="2512205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0154088"/>
                  </p:ext>
                </p:extLst>
              </p:nvPr>
            </p:nvGraphicFramePr>
            <p:xfrm rot="803984">
              <a:off x="4447333" y="2616169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4447333" y="2616169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4066261"/>
                  </p:ext>
                </p:extLst>
              </p:nvPr>
            </p:nvGraphicFramePr>
            <p:xfrm rot="803984">
              <a:off x="9118547" y="1889245"/>
              <a:ext cx="1576753" cy="2127886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576753" cy="212788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52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03984">
                <a:off x="9118547" y="1889245"/>
                <a:ext cx="1576753" cy="21278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51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1BA53D-60C3-44E8-BEBB-5D980883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73" y="539669"/>
            <a:ext cx="9421003" cy="56272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260701" y="258321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9260701" y="258321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7377978" y="611150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7377978" y="611150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6160278" y="715114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6160278" y="715114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7547756" y="2159376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7547756" y="2159376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5665033" y="2512205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5665033" y="2512205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4447333" y="2616169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4447333" y="2616169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118547" y="1889245"/>
              <a:ext cx="1576753" cy="2127886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576753" cy="212788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52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03984">
                <a:off x="9118547" y="1889245"/>
                <a:ext cx="1576753" cy="2127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 descr="Tube">
                <a:extLst>
                  <a:ext uri="{FF2B5EF4-FFF2-40B4-BE49-F238E27FC236}">
                    <a16:creationId xmlns:a16="http://schemas.microsoft.com/office/drawing/2014/main" id="{CA04B8EC-794F-4A72-AFB2-1187CF9C36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3467581"/>
                  </p:ext>
                </p:extLst>
              </p:nvPr>
            </p:nvGraphicFramePr>
            <p:xfrm rot="803984">
              <a:off x="4475020" y="4547363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 descr="Tube">
                <a:extLst>
                  <a:ext uri="{FF2B5EF4-FFF2-40B4-BE49-F238E27FC236}">
                    <a16:creationId xmlns:a16="http://schemas.microsoft.com/office/drawing/2014/main" id="{CA04B8EC-794F-4A72-AFB2-1187CF9C36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4475020" y="4547363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模型 11" descr="Tube">
                <a:extLst>
                  <a:ext uri="{FF2B5EF4-FFF2-40B4-BE49-F238E27FC236}">
                    <a16:creationId xmlns:a16="http://schemas.microsoft.com/office/drawing/2014/main" id="{3B36EA1E-A9CD-4228-9DDC-C6B9E3D13D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8762687"/>
                  </p:ext>
                </p:extLst>
              </p:nvPr>
            </p:nvGraphicFramePr>
            <p:xfrm rot="803984">
              <a:off x="9146234" y="3820439"/>
              <a:ext cx="1576753" cy="2127886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576753" cy="212788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52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模型 11" descr="Tube">
                <a:extLst>
                  <a:ext uri="{FF2B5EF4-FFF2-40B4-BE49-F238E27FC236}">
                    <a16:creationId xmlns:a16="http://schemas.microsoft.com/office/drawing/2014/main" id="{3B36EA1E-A9CD-4228-9DDC-C6B9E3D13D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03984">
                <a:off x="9146234" y="3820439"/>
                <a:ext cx="1576753" cy="21278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784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1BA53D-60C3-44E8-BEBB-5D980883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73" y="539669"/>
            <a:ext cx="9421003" cy="56272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260701" y="258321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Tube">
                <a:extLst>
                  <a:ext uri="{FF2B5EF4-FFF2-40B4-BE49-F238E27FC236}">
                    <a16:creationId xmlns:a16="http://schemas.microsoft.com/office/drawing/2014/main" id="{23EE7D62-8E34-4E27-98D0-AF72C3031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9260701" y="258321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7377978" y="611150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Tube">
                <a:extLst>
                  <a:ext uri="{FF2B5EF4-FFF2-40B4-BE49-F238E27FC236}">
                    <a16:creationId xmlns:a16="http://schemas.microsoft.com/office/drawing/2014/main" id="{644CE20B-250D-47B0-A5E2-0EC2F13680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7377978" y="611150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6160278" y="715114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Tube">
                <a:extLst>
                  <a:ext uri="{FF2B5EF4-FFF2-40B4-BE49-F238E27FC236}">
                    <a16:creationId xmlns:a16="http://schemas.microsoft.com/office/drawing/2014/main" id="{3DB90747-3CE3-4945-B9EE-994351F6B6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6160278" y="715114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7547756" y="2159376"/>
              <a:ext cx="1319797" cy="1851512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319797" cy="185151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363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Tube">
                <a:extLst>
                  <a:ext uri="{FF2B5EF4-FFF2-40B4-BE49-F238E27FC236}">
                    <a16:creationId xmlns:a16="http://schemas.microsoft.com/office/drawing/2014/main" id="{CF61B82D-E187-40E7-9705-102DD08B05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803984">
                <a:off x="7547756" y="2159376"/>
                <a:ext cx="1319797" cy="1851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5665033" y="2512205"/>
              <a:ext cx="1778058" cy="1439984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778058" cy="143998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6615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Tube">
                <a:extLst>
                  <a:ext uri="{FF2B5EF4-FFF2-40B4-BE49-F238E27FC236}">
                    <a16:creationId xmlns:a16="http://schemas.microsoft.com/office/drawing/2014/main" id="{2C1E2BB6-C5EB-42A2-B255-8A2646AB22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03984">
                <a:off x="5665033" y="2512205"/>
                <a:ext cx="1778058" cy="143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4447333" y="2616169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Tube">
                <a:extLst>
                  <a:ext uri="{FF2B5EF4-FFF2-40B4-BE49-F238E27FC236}">
                    <a16:creationId xmlns:a16="http://schemas.microsoft.com/office/drawing/2014/main" id="{88C8451B-7091-420F-A375-F081981211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4447333" y="2616169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118547" y="1889245"/>
              <a:ext cx="1576753" cy="2127886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576753" cy="212788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52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模型 9" descr="Tube">
                <a:extLst>
                  <a:ext uri="{FF2B5EF4-FFF2-40B4-BE49-F238E27FC236}">
                    <a16:creationId xmlns:a16="http://schemas.microsoft.com/office/drawing/2014/main" id="{58DB0CBA-38FB-4A53-BACC-FF572DE7C5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03984">
                <a:off x="9118547" y="1889245"/>
                <a:ext cx="1576753" cy="2127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 descr="Tube">
                <a:extLst>
                  <a:ext uri="{FF2B5EF4-FFF2-40B4-BE49-F238E27FC236}">
                    <a16:creationId xmlns:a16="http://schemas.microsoft.com/office/drawing/2014/main" id="{CA04B8EC-794F-4A72-AFB2-1187CF9C36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4475020" y="4547363"/>
              <a:ext cx="901308" cy="1264425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901308" cy="1264425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589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 descr="Tube">
                <a:extLst>
                  <a:ext uri="{FF2B5EF4-FFF2-40B4-BE49-F238E27FC236}">
                    <a16:creationId xmlns:a16="http://schemas.microsoft.com/office/drawing/2014/main" id="{CA04B8EC-794F-4A72-AFB2-1187CF9C36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803984">
                <a:off x="4475020" y="4547363"/>
                <a:ext cx="901308" cy="1264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模型 11" descr="Tube">
                <a:extLst>
                  <a:ext uri="{FF2B5EF4-FFF2-40B4-BE49-F238E27FC236}">
                    <a16:creationId xmlns:a16="http://schemas.microsoft.com/office/drawing/2014/main" id="{3B36EA1E-A9CD-4228-9DDC-C6B9E3D13D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03984">
              <a:off x="9146234" y="3820439"/>
              <a:ext cx="1576753" cy="2127886"/>
            </p:xfrm>
            <a:graphic>
              <a:graphicData uri="http://schemas.microsoft.com/office/drawing/2017/model3d">
                <am3d:model3d r:embed="rId3">
                  <am3d:spPr>
                    <a:xfrm rot="803984">
                      <a:off x="0" y="0"/>
                      <a:ext cx="1576753" cy="2127886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4247950" ay="893666" az="218581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4552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模型 11" descr="Tube">
                <a:extLst>
                  <a:ext uri="{FF2B5EF4-FFF2-40B4-BE49-F238E27FC236}">
                    <a16:creationId xmlns:a16="http://schemas.microsoft.com/office/drawing/2014/main" id="{3B36EA1E-A9CD-4228-9DDC-C6B9E3D13D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03984">
                <a:off x="9146234" y="3820439"/>
                <a:ext cx="1576753" cy="212788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箭號: 向下 2">
            <a:extLst>
              <a:ext uri="{FF2B5EF4-FFF2-40B4-BE49-F238E27FC236}">
                <a16:creationId xmlns:a16="http://schemas.microsoft.com/office/drawing/2014/main" id="{F0C7F2E2-C832-4696-9134-C175219AEA14}"/>
              </a:ext>
            </a:extLst>
          </p:cNvPr>
          <p:cNvSpPr/>
          <p:nvPr/>
        </p:nvSpPr>
        <p:spPr>
          <a:xfrm>
            <a:off x="5881264" y="3919218"/>
            <a:ext cx="555518" cy="11186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8C8CCEAF-7267-4D61-9A4C-26745DF193BB}"/>
              </a:ext>
            </a:extLst>
          </p:cNvPr>
          <p:cNvSpPr/>
          <p:nvPr/>
        </p:nvSpPr>
        <p:spPr>
          <a:xfrm>
            <a:off x="7461798" y="3900792"/>
            <a:ext cx="555518" cy="11186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AEB4272C-7C67-4437-A36E-E7AC3D52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84" y="5716111"/>
            <a:ext cx="4158200" cy="1187251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dirty="0"/>
              <a:t>製作</a:t>
            </a:r>
            <a:r>
              <a:rPr lang="en-US" altLang="zh-TW" dirty="0"/>
              <a:t>o / I </a:t>
            </a:r>
            <a:r>
              <a:rPr lang="zh-TW" altLang="en-US" dirty="0"/>
              <a:t>字支撐</a:t>
            </a:r>
          </a:p>
        </p:txBody>
      </p:sp>
    </p:spTree>
    <p:extLst>
      <p:ext uri="{BB962C8B-B14F-4D97-AF65-F5344CB8AC3E}">
        <p14:creationId xmlns:p14="http://schemas.microsoft.com/office/powerpoint/2010/main" val="265702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D418EE-4215-4A47-9E1E-946A057A5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1" y="1933097"/>
            <a:ext cx="5443139" cy="30955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834745-FEAE-4A38-AA72-03D66A0C9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450" y="1965989"/>
            <a:ext cx="5518887" cy="3105741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E8F231E-B8A2-48F2-B6C6-AEC63840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88" y="0"/>
            <a:ext cx="10515600" cy="1325563"/>
          </a:xfrm>
        </p:spPr>
        <p:txBody>
          <a:bodyPr/>
          <a:lstStyle/>
          <a:p>
            <a:r>
              <a:rPr lang="zh-TW" altLang="en-US" dirty="0"/>
              <a:t>完成品</a:t>
            </a:r>
          </a:p>
        </p:txBody>
      </p:sp>
    </p:spTree>
    <p:extLst>
      <p:ext uri="{BB962C8B-B14F-4D97-AF65-F5344CB8AC3E}">
        <p14:creationId xmlns:p14="http://schemas.microsoft.com/office/powerpoint/2010/main" val="67834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製作模形練習影片">
            <a:hlinkClick r:id="" action="ppaction://media"/>
            <a:extLst>
              <a:ext uri="{FF2B5EF4-FFF2-40B4-BE49-F238E27FC236}">
                <a16:creationId xmlns:a16="http://schemas.microsoft.com/office/drawing/2014/main" id="{9A63473E-E8AF-40CD-B4F0-0CAA7EE91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8" y="1249345"/>
            <a:ext cx="9222047" cy="5183352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D5D48F7-09FB-4B22-A734-E31D9081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88" y="0"/>
            <a:ext cx="10515600" cy="1325563"/>
          </a:xfrm>
        </p:spPr>
        <p:txBody>
          <a:bodyPr/>
          <a:lstStyle/>
          <a:p>
            <a:r>
              <a:rPr lang="zh-TW" altLang="en-US" dirty="0"/>
              <a:t>示範影片</a:t>
            </a:r>
          </a:p>
        </p:txBody>
      </p:sp>
    </p:spTree>
    <p:extLst>
      <p:ext uri="{BB962C8B-B14F-4D97-AF65-F5344CB8AC3E}">
        <p14:creationId xmlns:p14="http://schemas.microsoft.com/office/powerpoint/2010/main" val="39263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58</Words>
  <Application>Microsoft Office PowerPoint</Application>
  <PresentationFormat>寬螢幕</PresentationFormat>
  <Paragraphs>26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佈景主題</vt:lpstr>
      <vt:lpstr>製作模型</vt:lpstr>
      <vt:lpstr>材料</vt:lpstr>
      <vt:lpstr>PowerPoint 簡報</vt:lpstr>
      <vt:lpstr>將紙管固定於指定位置</vt:lpstr>
      <vt:lpstr>PowerPoint 簡報</vt:lpstr>
      <vt:lpstr>PowerPoint 簡報</vt:lpstr>
      <vt:lpstr>製作o / I 字支撐</vt:lpstr>
      <vt:lpstr>完成品</vt:lpstr>
      <vt:lpstr>示範影片</vt:lpstr>
      <vt:lpstr>練習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製作模型</dc:title>
  <dc:creator>Ka Wai</dc:creator>
  <cp:lastModifiedBy>Ka Wai</cp:lastModifiedBy>
  <cp:revision>5</cp:revision>
  <dcterms:created xsi:type="dcterms:W3CDTF">2022-06-23T07:26:05Z</dcterms:created>
  <dcterms:modified xsi:type="dcterms:W3CDTF">2022-06-23T23:34:01Z</dcterms:modified>
</cp:coreProperties>
</file>