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5" r:id="rId3"/>
    <p:sldId id="276" r:id="rId4"/>
    <p:sldId id="257" r:id="rId5"/>
    <p:sldId id="260" r:id="rId6"/>
    <p:sldId id="268" r:id="rId7"/>
    <p:sldId id="265" r:id="rId8"/>
    <p:sldId id="269" r:id="rId9"/>
    <p:sldId id="270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yeungkc" initials="a" lastIdx="1" clrIdx="0">
    <p:extLst>
      <p:ext uri="{19B8F6BF-5375-455C-9EA6-DF929625EA0E}">
        <p15:presenceInfo xmlns:p15="http://schemas.microsoft.com/office/powerpoint/2012/main" userId="S-1-5-21-738246556-4232132810-4122325314-11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3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9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4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7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9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4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3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6/22/2022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6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2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6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0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OnD-uJGX1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217D8E-BA1B-4D59-9CD8-E11DB3457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1" b="1687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6DCC13C-545F-4CF9-9F05-1EB3DAB84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3" y="2164617"/>
            <a:ext cx="4775075" cy="2733998"/>
          </a:xfrm>
        </p:spPr>
        <p:txBody>
          <a:bodyPr>
            <a:normAutofit/>
          </a:bodyPr>
          <a:lstStyle/>
          <a:p>
            <a:r>
              <a:rPr lang="zh-TW" altLang="en-US" sz="3600" b="1" i="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鳳溪廖潤琛紀念學校</a:t>
            </a:r>
            <a:br>
              <a:rPr lang="en-US" altLang="zh-TW" sz="3600" i="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" altLang="zh-TW" sz="3600" i="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i="0" dirty="0" err="1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OZOBot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3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E5A50621-DB35-43D7-9701-1A0B0D2A1049}"/>
              </a:ext>
            </a:extLst>
          </p:cNvPr>
          <p:cNvSpPr txBox="1"/>
          <p:nvPr/>
        </p:nvSpPr>
        <p:spPr>
          <a:xfrm>
            <a:off x="904873" y="828288"/>
            <a:ext cx="76646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Ozobot</a:t>
            </a:r>
            <a:r>
              <a:rPr lang="en-US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巡線及色塊辨認：</a:t>
            </a:r>
            <a:endParaRPr lang="en-US" altLang="zh-TW" sz="4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8E1AB28-C3FF-4F9F-B1B1-858EABF0E729}"/>
              </a:ext>
            </a:extLst>
          </p:cNvPr>
          <p:cNvSpPr txBox="1"/>
          <p:nvPr/>
        </p:nvSpPr>
        <p:spPr>
          <a:xfrm>
            <a:off x="904873" y="168893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活動二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8B81122-EBCF-4D45-90AB-1ABEB66C67A1}"/>
              </a:ext>
            </a:extLst>
          </p:cNvPr>
          <p:cNvSpPr/>
          <p:nvPr/>
        </p:nvSpPr>
        <p:spPr>
          <a:xfrm>
            <a:off x="2373250" y="1812047"/>
            <a:ext cx="372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OZOBOT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找蘋果</a:t>
            </a:r>
            <a:r>
              <a:rPr lang="en-US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完成</a:t>
            </a:r>
            <a:r>
              <a:rPr lang="en-US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OZOBOT</a:t>
            </a:r>
            <a:r>
              <a:rPr lang="zh-TW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任務</a:t>
            </a:r>
            <a:r>
              <a:rPr lang="en-US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4F822EE-5E29-481B-A5CA-20262C5D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624" y="2488030"/>
            <a:ext cx="6138184" cy="372469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C477390-7CF5-492B-B79C-880089901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1" r="6341"/>
          <a:stretch/>
        </p:blipFill>
        <p:spPr>
          <a:xfrm rot="16200000">
            <a:off x="4953700" y="3857193"/>
            <a:ext cx="921864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7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E5A50621-DB35-43D7-9701-1A0B0D2A1049}"/>
              </a:ext>
            </a:extLst>
          </p:cNvPr>
          <p:cNvSpPr txBox="1"/>
          <p:nvPr/>
        </p:nvSpPr>
        <p:spPr>
          <a:xfrm>
            <a:off x="904873" y="828288"/>
            <a:ext cx="76646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Ozobot</a:t>
            </a:r>
            <a:r>
              <a:rPr lang="en-US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巡線及色塊辨認：</a:t>
            </a:r>
            <a:endParaRPr lang="en-US" altLang="zh-TW" sz="4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8E1AB28-C3FF-4F9F-B1B1-858EABF0E729}"/>
              </a:ext>
            </a:extLst>
          </p:cNvPr>
          <p:cNvSpPr txBox="1"/>
          <p:nvPr/>
        </p:nvSpPr>
        <p:spPr>
          <a:xfrm>
            <a:off x="904873" y="168893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活動二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8B81122-EBCF-4D45-90AB-1ABEB66C67A1}"/>
              </a:ext>
            </a:extLst>
          </p:cNvPr>
          <p:cNvSpPr/>
          <p:nvPr/>
        </p:nvSpPr>
        <p:spPr>
          <a:xfrm>
            <a:off x="2373250" y="1812047"/>
            <a:ext cx="372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OZOBOT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找蘋果</a:t>
            </a:r>
            <a:r>
              <a:rPr lang="en-US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完成</a:t>
            </a:r>
            <a:r>
              <a:rPr lang="en-US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OZOBOT</a:t>
            </a:r>
            <a:r>
              <a:rPr lang="zh-TW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任務</a:t>
            </a:r>
            <a:r>
              <a:rPr lang="en-US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3F06D77-C810-42BA-82D1-64877B9B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34" y="2405836"/>
            <a:ext cx="5838183" cy="388083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0AC5742-EC0E-465B-A477-3934A6DE4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871261" y="4042109"/>
            <a:ext cx="738000" cy="1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E5A50621-DB35-43D7-9701-1A0B0D2A1049}"/>
              </a:ext>
            </a:extLst>
          </p:cNvPr>
          <p:cNvSpPr txBox="1"/>
          <p:nvPr/>
        </p:nvSpPr>
        <p:spPr>
          <a:xfrm>
            <a:off x="904873" y="828288"/>
            <a:ext cx="76646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Ozobot</a:t>
            </a:r>
            <a:r>
              <a:rPr lang="en-US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巡線及色塊辨認：</a:t>
            </a:r>
            <a:endParaRPr lang="en-US" altLang="zh-TW" sz="4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8E1AB28-C3FF-4F9F-B1B1-858EABF0E729}"/>
              </a:ext>
            </a:extLst>
          </p:cNvPr>
          <p:cNvSpPr txBox="1"/>
          <p:nvPr/>
        </p:nvSpPr>
        <p:spPr>
          <a:xfrm>
            <a:off x="904873" y="168893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活動二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8B81122-EBCF-4D45-90AB-1ABEB66C67A1}"/>
              </a:ext>
            </a:extLst>
          </p:cNvPr>
          <p:cNvSpPr/>
          <p:nvPr/>
        </p:nvSpPr>
        <p:spPr>
          <a:xfrm>
            <a:off x="2373250" y="1812047"/>
            <a:ext cx="3722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OZOBOT</a:t>
            </a:r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找蘋果</a:t>
            </a:r>
            <a:r>
              <a:rPr lang="en-US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完成</a:t>
            </a:r>
            <a:r>
              <a:rPr lang="en-US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OZOBOT</a:t>
            </a:r>
            <a:r>
              <a:rPr lang="zh-TW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任務</a:t>
            </a:r>
            <a:r>
              <a:rPr lang="en-US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9BABABF-95D9-463E-B6FB-81B200B90463}"/>
              </a:ext>
            </a:extLst>
          </p:cNvPr>
          <p:cNvSpPr/>
          <p:nvPr/>
        </p:nvSpPr>
        <p:spPr>
          <a:xfrm>
            <a:off x="2373250" y="2460629"/>
            <a:ext cx="3299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完成任務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3-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任務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EA89B6B-6FE6-4FC7-9918-14AEADDC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68" y="3159662"/>
            <a:ext cx="4408636" cy="297236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0AEF970-48AB-42EA-953A-0BFBB1A31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517" y="510001"/>
            <a:ext cx="4549706" cy="583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52BBC2E-1CB0-49B9-A498-9119BD399342}"/>
              </a:ext>
            </a:extLst>
          </p:cNvPr>
          <p:cNvSpPr txBox="1"/>
          <p:nvPr/>
        </p:nvSpPr>
        <p:spPr>
          <a:xfrm>
            <a:off x="2269656" y="2373659"/>
            <a:ext cx="24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</a:t>
            </a:r>
            <a:r>
              <a:rPr lang="en-US" altLang="zh-TW" sz="3200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Ozobot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AB843F6-53A8-43ED-B9B0-2CD3C3995B16}"/>
              </a:ext>
            </a:extLst>
          </p:cNvPr>
          <p:cNvSpPr/>
          <p:nvPr/>
        </p:nvSpPr>
        <p:spPr>
          <a:xfrm>
            <a:off x="2269656" y="3244699"/>
            <a:ext cx="2569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校準</a:t>
            </a:r>
            <a:r>
              <a:rPr lang="en-US" altLang="zh-TW" sz="3200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Ozobot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4A1D021-5159-41B3-A5BE-9B8E71BA8F85}"/>
              </a:ext>
            </a:extLst>
          </p:cNvPr>
          <p:cNvSpPr/>
          <p:nvPr/>
        </p:nvSpPr>
        <p:spPr>
          <a:xfrm>
            <a:off x="2320952" y="4115739"/>
            <a:ext cx="2467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巡線</a:t>
            </a:r>
            <a:r>
              <a:rPr lang="en-US" altLang="zh-TW" sz="3200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Ozobot</a:t>
            </a:r>
            <a:endParaRPr lang="zh-HK" altLang="en-US" sz="32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4C27489-7100-452A-ACB6-BE6132D3C419}"/>
              </a:ext>
            </a:extLst>
          </p:cNvPr>
          <p:cNvSpPr/>
          <p:nvPr/>
        </p:nvSpPr>
        <p:spPr>
          <a:xfrm>
            <a:off x="2269656" y="4986779"/>
            <a:ext cx="2467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編程</a:t>
            </a:r>
            <a:r>
              <a:rPr lang="en-US" altLang="zh-TW" sz="3200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Ozobot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6772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18C5B74E-B119-46B7-BE72-C97D4125042C}"/>
              </a:ext>
            </a:extLst>
          </p:cNvPr>
          <p:cNvSpPr txBox="1"/>
          <p:nvPr/>
        </p:nvSpPr>
        <p:spPr>
          <a:xfrm>
            <a:off x="1076960" y="23213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https://www.youtube.com/watch?v=YOnD-uJGX1Y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DFA82DD-2580-4A82-9674-D47F66405006}"/>
              </a:ext>
            </a:extLst>
          </p:cNvPr>
          <p:cNvSpPr txBox="1"/>
          <p:nvPr/>
        </p:nvSpPr>
        <p:spPr>
          <a:xfrm>
            <a:off x="1076960" y="18735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b="0" i="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Ozobot</a:t>
            </a:r>
            <a:r>
              <a:rPr lang="en-US" altLang="zh-TW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光感路徑機器人</a:t>
            </a:r>
            <a:r>
              <a:rPr lang="en-US" altLang="zh-TW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手繪模式 簡介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5B83CAC-AE6A-4A91-95AF-DDE9D0A4540D}"/>
              </a:ext>
            </a:extLst>
          </p:cNvPr>
          <p:cNvSpPr txBox="1"/>
          <p:nvPr/>
        </p:nvSpPr>
        <p:spPr>
          <a:xfrm>
            <a:off x="1076960" y="1087120"/>
            <a:ext cx="4102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OZOBOT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是甚麼</a:t>
            </a: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315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9A7ACF5-4D45-4CA9-B0EB-5D8321D71950}"/>
              </a:ext>
            </a:extLst>
          </p:cNvPr>
          <p:cNvSpPr txBox="1"/>
          <p:nvPr/>
        </p:nvSpPr>
        <p:spPr>
          <a:xfrm>
            <a:off x="1076960" y="1087120"/>
            <a:ext cx="4102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OZOBOT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是甚麼</a:t>
            </a: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9C90B38-01F1-4DFA-808D-7379B0C8F6EA}"/>
              </a:ext>
            </a:extLst>
          </p:cNvPr>
          <p:cNvSpPr txBox="1"/>
          <p:nvPr/>
        </p:nvSpPr>
        <p:spPr>
          <a:xfrm>
            <a:off x="1076960" y="1859339"/>
            <a:ext cx="100990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Ozobot</a:t>
            </a: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智能</a:t>
            </a: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機器人，</a:t>
            </a:r>
            <a:endParaRPr lang="en-US" alt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最</a:t>
            </a: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初產品最早於</a:t>
            </a:r>
            <a:r>
              <a:rPr lang="en-US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CES2014</a:t>
            </a:r>
            <a:r>
              <a:rPr lang="zh-TW" altLang="en-US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發表</a:t>
            </a: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並在</a:t>
            </a:r>
            <a:r>
              <a:rPr lang="en-US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Kickstarter</a:t>
            </a: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上進行了眾籌。</a:t>
            </a:r>
            <a:endParaRPr lang="en-US" alt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2400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Ozobot</a:t>
            </a:r>
            <a:r>
              <a:rPr lang="en-US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BIT</a:t>
            </a:r>
            <a:r>
              <a:rPr lang="zh-TW" altLang="en-US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471EE4D-DB1D-43AC-B18A-EBC5813DC660}"/>
              </a:ext>
            </a:extLst>
          </p:cNvPr>
          <p:cNvSpPr txBox="1"/>
          <p:nvPr/>
        </p:nvSpPr>
        <p:spPr>
          <a:xfrm>
            <a:off x="1076960" y="4302424"/>
            <a:ext cx="13244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巡線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色塊辨認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  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Ozobot Bit | Buy Ozobot | EP-Tec Store">
            <a:extLst>
              <a:ext uri="{FF2B5EF4-FFF2-40B4-BE49-F238E27FC236}">
                <a16:creationId xmlns:a16="http://schemas.microsoft.com/office/drawing/2014/main" id="{A7A775D5-1956-4B3E-AC4C-CF7F3A068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17" y="3420318"/>
            <a:ext cx="2972017" cy="29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4436161-748E-475C-B5A5-0CCA95B5DF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7"/>
              </a:clrFrom>
              <a:clrTo>
                <a:srgbClr val="F6F6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7472" y="625177"/>
            <a:ext cx="5382620" cy="56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A2AA70C4-9716-4C50-B8A5-0D838DBB4464}"/>
              </a:ext>
            </a:extLst>
          </p:cNvPr>
          <p:cNvSpPr txBox="1"/>
          <p:nvPr/>
        </p:nvSpPr>
        <p:spPr>
          <a:xfrm>
            <a:off x="904873" y="1864420"/>
            <a:ext cx="10695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 </a:t>
            </a:r>
            <a:r>
              <a:rPr lang="zh-TW" altLang="en-US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巡線功能及</a:t>
            </a: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識別路線中的顏色來進行相應的回饋</a:t>
            </a:r>
            <a:r>
              <a:rPr lang="en-US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色碼指令</a:t>
            </a:r>
            <a:r>
              <a:rPr lang="en-US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 </a:t>
            </a: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</a:t>
            </a:r>
            <a:r>
              <a:rPr lang="zh-TW" altLang="en-US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使用手機</a:t>
            </a:r>
            <a:r>
              <a:rPr lang="en-US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App</a:t>
            </a:r>
            <a:r>
              <a:rPr lang="zh-TW" alt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進行設計</a:t>
            </a:r>
            <a:r>
              <a:rPr lang="zh-TW" altLang="en-US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路線</a:t>
            </a:r>
            <a:endParaRPr lang="en-US" altLang="zh-TW" sz="2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AAFCED6-74CA-4DE0-B5B3-DF68BE9EC892}"/>
              </a:ext>
            </a:extLst>
          </p:cNvPr>
          <p:cNvSpPr txBox="1"/>
          <p:nvPr/>
        </p:nvSpPr>
        <p:spPr>
          <a:xfrm>
            <a:off x="904874" y="82828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Ozobot</a:t>
            </a:r>
            <a:r>
              <a:rPr lang="en-US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主要功能介紹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4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7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FDBABF5-4B6B-438C-9B43-8E031C62A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9" y="1647825"/>
            <a:ext cx="4171950" cy="356235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1921815-8567-4764-9F97-9077B2736FEA}"/>
              </a:ext>
            </a:extLst>
          </p:cNvPr>
          <p:cNvSpPr txBox="1"/>
          <p:nvPr/>
        </p:nvSpPr>
        <p:spPr>
          <a:xfrm>
            <a:off x="3771014" y="3013501"/>
            <a:ext cx="4851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 err="1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Ozobot</a:t>
            </a:r>
            <a:r>
              <a:rPr lang="zh-TW" altLang="en-US" sz="2400" b="0" i="0" dirty="0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將在黑點上進行</a:t>
            </a:r>
            <a:r>
              <a:rPr lang="zh-TW" altLang="en-US" sz="2400" dirty="0">
                <a:solidFill>
                  <a:srgbClr val="3138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校準。（大約為機器人底座的大小）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C3B1230-5B4A-4036-92ED-EB663AED9A39}"/>
              </a:ext>
            </a:extLst>
          </p:cNvPr>
          <p:cNvSpPr txBox="1"/>
          <p:nvPr/>
        </p:nvSpPr>
        <p:spPr>
          <a:xfrm>
            <a:off x="904874" y="82828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校準你的</a:t>
            </a:r>
            <a:r>
              <a:rPr lang="en-US" altLang="zh-TW" sz="4000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Ozobot</a:t>
            </a:r>
            <a:r>
              <a:rPr lang="en-US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16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78DD249-C159-46DB-99AC-617A0BCB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59" y="1658015"/>
            <a:ext cx="1360991" cy="136735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1071C62-0044-4F02-9B74-6D601789BA93}"/>
              </a:ext>
            </a:extLst>
          </p:cNvPr>
          <p:cNvSpPr txBox="1"/>
          <p:nvPr/>
        </p:nvSpPr>
        <p:spPr>
          <a:xfrm>
            <a:off x="2101850" y="2016433"/>
            <a:ext cx="7988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0" i="0" dirty="0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按住</a:t>
            </a:r>
            <a:r>
              <a:rPr lang="en-US" altLang="zh-TW" sz="2400" b="0" i="0" dirty="0" err="1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Ozobot</a:t>
            </a:r>
            <a:r>
              <a:rPr lang="zh-TW" altLang="en-US" sz="2400" b="0" i="0" dirty="0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上的電源按鈕</a:t>
            </a:r>
            <a:r>
              <a:rPr lang="en-US" altLang="zh-TW" sz="2400" b="0" i="0" dirty="0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0" i="0" dirty="0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秒鐘，直到</a:t>
            </a:r>
            <a:r>
              <a:rPr lang="en-US" altLang="zh-TW" sz="2400" b="0" i="0" dirty="0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2400" b="0" i="0" dirty="0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燈閃爍白色。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EC83CE4-21D0-4C63-966E-D77677A2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305" y="3025366"/>
            <a:ext cx="2154115" cy="205908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E64A6E1-08C9-47AB-BE20-3D85DC5B1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039" y="4765997"/>
            <a:ext cx="1516088" cy="1382209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FB486856-6CCA-4E8E-B2EF-768B79791D91}"/>
              </a:ext>
            </a:extLst>
          </p:cNvPr>
          <p:cNvSpPr txBox="1"/>
          <p:nvPr/>
        </p:nvSpPr>
        <p:spPr>
          <a:xfrm>
            <a:off x="4929362" y="5175750"/>
            <a:ext cx="6459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 err="1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Ozobot</a:t>
            </a:r>
            <a:r>
              <a:rPr lang="zh-TW" altLang="en-US" sz="2400" b="0" i="0" dirty="0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將向前移動並閃爍綠色，這表示它已成功校準。如果</a:t>
            </a:r>
            <a:r>
              <a:rPr lang="en-US" altLang="zh-TW" sz="2400" b="0" i="0" dirty="0" err="1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Ozobot</a:t>
            </a:r>
            <a:r>
              <a:rPr lang="zh-TW" altLang="en-US" sz="2400" b="0" i="0" dirty="0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閃爍紅色，請重新開始。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711616F-3CEE-470E-808E-B07E95E3BEA6}"/>
              </a:ext>
            </a:extLst>
          </p:cNvPr>
          <p:cNvSpPr txBox="1"/>
          <p:nvPr/>
        </p:nvSpPr>
        <p:spPr>
          <a:xfrm>
            <a:off x="3527669" y="3824073"/>
            <a:ext cx="61487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0" i="0" dirty="0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快速將</a:t>
            </a:r>
            <a:r>
              <a:rPr lang="en-US" altLang="zh-TW" sz="2400" b="0" i="0" dirty="0" err="1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Ozobot</a:t>
            </a:r>
            <a:r>
              <a:rPr lang="zh-TW" altLang="en-US" sz="2400" b="0" i="0" dirty="0">
                <a:solidFill>
                  <a:srgbClr val="313847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放在黑色校準點的中間。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E9A7399-5DF4-4EDE-A372-284130A73F09}"/>
              </a:ext>
            </a:extLst>
          </p:cNvPr>
          <p:cNvSpPr txBox="1"/>
          <p:nvPr/>
        </p:nvSpPr>
        <p:spPr>
          <a:xfrm>
            <a:off x="904874" y="82828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校準你的</a:t>
            </a:r>
            <a:r>
              <a:rPr lang="en-US" altLang="zh-TW" sz="4000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Ozobot</a:t>
            </a:r>
            <a:r>
              <a:rPr lang="en-US" altLang="zh-TW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396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8473F4A-7313-4801-97EA-DADAA1375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49" y="0"/>
            <a:ext cx="12245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E5A50621-DB35-43D7-9701-1A0B0D2A1049}"/>
              </a:ext>
            </a:extLst>
          </p:cNvPr>
          <p:cNvSpPr txBox="1"/>
          <p:nvPr/>
        </p:nvSpPr>
        <p:spPr>
          <a:xfrm>
            <a:off x="904873" y="828288"/>
            <a:ext cx="76646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Ozobot</a:t>
            </a:r>
            <a:r>
              <a:rPr lang="en-US" altLang="zh-TW" sz="4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4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巡線及色塊辨認：</a:t>
            </a:r>
            <a:endParaRPr lang="en-US" altLang="zh-TW" sz="4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126BF4E-1112-45CA-A0ED-9280B38C838F}"/>
              </a:ext>
            </a:extLst>
          </p:cNvPr>
          <p:cNvSpPr txBox="1"/>
          <p:nvPr/>
        </p:nvSpPr>
        <p:spPr>
          <a:xfrm>
            <a:off x="904873" y="168893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活動一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34DC08C-B7BC-4AFC-B015-46FB76B2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757" y="2364920"/>
            <a:ext cx="80867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20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6E2"/>
      </a:lt2>
      <a:accent1>
        <a:srgbClr val="7CA2E1"/>
      </a:accent1>
      <a:accent2>
        <a:srgbClr val="46B0CB"/>
      </a:accent2>
      <a:accent3>
        <a:srgbClr val="59B29F"/>
      </a:accent3>
      <a:accent4>
        <a:srgbClr val="4FB675"/>
      </a:accent4>
      <a:accent5>
        <a:srgbClr val="55B850"/>
      </a:accent5>
      <a:accent6>
        <a:srgbClr val="7AB04C"/>
      </a:accent6>
      <a:hlink>
        <a:srgbClr val="967F5B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281</Words>
  <Application>Microsoft Office PowerPoint</Application>
  <PresentationFormat>寬螢幕</PresentationFormat>
  <Paragraphs>46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微軟正黑體</vt:lpstr>
      <vt:lpstr>標楷體</vt:lpstr>
      <vt:lpstr>Garamond</vt:lpstr>
      <vt:lpstr>Goudy Old Style</vt:lpstr>
      <vt:lpstr>SavonVTI</vt:lpstr>
      <vt:lpstr>鳳溪廖潤琛紀念學校  OZOBot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鳳溪廖潤琛紀念學校  運用OZOBot 在數學科中 實踐STEM教育工作坊 </dc:title>
  <dc:creator>auyeung kc</dc:creator>
  <cp:lastModifiedBy>Ka Wai</cp:lastModifiedBy>
  <cp:revision>21</cp:revision>
  <dcterms:created xsi:type="dcterms:W3CDTF">2020-11-15T04:24:47Z</dcterms:created>
  <dcterms:modified xsi:type="dcterms:W3CDTF">2022-06-22T07:16:38Z</dcterms:modified>
</cp:coreProperties>
</file>