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63" r:id="rId5"/>
    <p:sldId id="266" r:id="rId6"/>
    <p:sldId id="267" r:id="rId7"/>
    <p:sldId id="262" r:id="rId8"/>
    <p:sldId id="268" r:id="rId9"/>
    <p:sldId id="269" r:id="rId10"/>
    <p:sldId id="270" r:id="rId11"/>
    <p:sldId id="271" r:id="rId12"/>
    <p:sldId id="272" r:id="rId13"/>
    <p:sldId id="258" r:id="rId14"/>
    <p:sldId id="259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55"/>
  </p:normalViewPr>
  <p:slideViewPr>
    <p:cSldViewPr snapToGrid="0">
      <p:cViewPr varScale="1">
        <p:scale>
          <a:sx n="66" d="100"/>
          <a:sy n="66" d="100"/>
        </p:scale>
        <p:origin x="5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153839-1462-4F01-AD41-E7501645FF8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FB74E80-7220-4A67-9492-4BC56E51D61A}">
      <dgm:prSet/>
      <dgm:spPr/>
      <dgm:t>
        <a:bodyPr/>
        <a:lstStyle/>
        <a:p>
          <a:r>
            <a:rPr lang="zh-TW"/>
            <a:t>五年級的同學應用了溫度及濕度的知識，為鍬型蟲的幼蟲設計了一個飼養箱去渡過寒冬</a:t>
          </a:r>
          <a:endParaRPr lang="en-US"/>
        </a:p>
      </dgm:t>
    </dgm:pt>
    <dgm:pt modelId="{94C83A1C-DA89-4A8C-84FD-34B16483EBEB}" type="parTrans" cxnId="{8D3F2B26-767A-44A7-8F46-F9417FAD8846}">
      <dgm:prSet/>
      <dgm:spPr/>
      <dgm:t>
        <a:bodyPr/>
        <a:lstStyle/>
        <a:p>
          <a:endParaRPr lang="en-US"/>
        </a:p>
      </dgm:t>
    </dgm:pt>
    <dgm:pt modelId="{D52D6484-6BA9-4594-8380-4707EB450344}" type="sibTrans" cxnId="{8D3F2B26-767A-44A7-8F46-F9417FAD8846}">
      <dgm:prSet/>
      <dgm:spPr/>
      <dgm:t>
        <a:bodyPr/>
        <a:lstStyle/>
        <a:p>
          <a:endParaRPr lang="en-US"/>
        </a:p>
      </dgm:t>
    </dgm:pt>
    <dgm:pt modelId="{28E4CF3D-268B-4A3B-90A3-EAD56F04B46C}">
      <dgm:prSet/>
      <dgm:spPr/>
      <dgm:t>
        <a:bodyPr/>
        <a:lstStyle/>
        <a:p>
          <a:r>
            <a:rPr lang="zh-TW"/>
            <a:t>在「特別暑假」後，本校同學飼養的全部</a:t>
          </a:r>
          <a:r>
            <a:rPr lang="en-US"/>
            <a:t>20</a:t>
          </a:r>
          <a:r>
            <a:rPr lang="zh-TW"/>
            <a:t>隻鍬型蟲幼蟲全部成功羽化成為成蟲</a:t>
          </a:r>
          <a:endParaRPr lang="en-US"/>
        </a:p>
      </dgm:t>
    </dgm:pt>
    <dgm:pt modelId="{91EA7EE1-9A57-4FD9-8D8D-AF7CBC0920DB}" type="parTrans" cxnId="{C9967966-4013-4144-92A6-0A0E3A3BC364}">
      <dgm:prSet/>
      <dgm:spPr/>
      <dgm:t>
        <a:bodyPr/>
        <a:lstStyle/>
        <a:p>
          <a:endParaRPr lang="en-US"/>
        </a:p>
      </dgm:t>
    </dgm:pt>
    <dgm:pt modelId="{0D3FD64D-0E9A-4E8B-9F80-AF2B2948D4ED}" type="sibTrans" cxnId="{C9967966-4013-4144-92A6-0A0E3A3BC364}">
      <dgm:prSet/>
      <dgm:spPr/>
      <dgm:t>
        <a:bodyPr/>
        <a:lstStyle/>
        <a:p>
          <a:endParaRPr lang="en-US"/>
        </a:p>
      </dgm:t>
    </dgm:pt>
    <dgm:pt modelId="{2A269E61-8E75-804A-9316-CC4C1214B45E}" type="pres">
      <dgm:prSet presAssocID="{75153839-1462-4F01-AD41-E7501645FF8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E725D80F-B46E-B44E-9117-A94F431C363D}" type="pres">
      <dgm:prSet presAssocID="{BFB74E80-7220-4A67-9492-4BC56E51D61A}" presName="thickLine" presStyleLbl="alignNode1" presStyleIdx="0" presStyleCnt="2"/>
      <dgm:spPr/>
    </dgm:pt>
    <dgm:pt modelId="{62C1F9BF-4B2B-AD48-9F0C-2682B7C02FBE}" type="pres">
      <dgm:prSet presAssocID="{BFB74E80-7220-4A67-9492-4BC56E51D61A}" presName="horz1" presStyleCnt="0"/>
      <dgm:spPr/>
    </dgm:pt>
    <dgm:pt modelId="{47B5866D-A947-CA4B-B913-255F9BDDF51B}" type="pres">
      <dgm:prSet presAssocID="{BFB74E80-7220-4A67-9492-4BC56E51D61A}" presName="tx1" presStyleLbl="revTx" presStyleIdx="0" presStyleCnt="2"/>
      <dgm:spPr/>
      <dgm:t>
        <a:bodyPr/>
        <a:lstStyle/>
        <a:p>
          <a:endParaRPr lang="zh-TW" altLang="en-US"/>
        </a:p>
      </dgm:t>
    </dgm:pt>
    <dgm:pt modelId="{6472EF5A-0370-CC48-81C8-703D990148D3}" type="pres">
      <dgm:prSet presAssocID="{BFB74E80-7220-4A67-9492-4BC56E51D61A}" presName="vert1" presStyleCnt="0"/>
      <dgm:spPr/>
    </dgm:pt>
    <dgm:pt modelId="{E8668DA9-9806-EE48-9521-AD5DBF6EB729}" type="pres">
      <dgm:prSet presAssocID="{28E4CF3D-268B-4A3B-90A3-EAD56F04B46C}" presName="thickLine" presStyleLbl="alignNode1" presStyleIdx="1" presStyleCnt="2"/>
      <dgm:spPr/>
    </dgm:pt>
    <dgm:pt modelId="{3AA283A9-9BB4-2F45-9BEA-67CBB66BE164}" type="pres">
      <dgm:prSet presAssocID="{28E4CF3D-268B-4A3B-90A3-EAD56F04B46C}" presName="horz1" presStyleCnt="0"/>
      <dgm:spPr/>
    </dgm:pt>
    <dgm:pt modelId="{0EA72D90-4CAD-844C-84EB-D840217971C8}" type="pres">
      <dgm:prSet presAssocID="{28E4CF3D-268B-4A3B-90A3-EAD56F04B46C}" presName="tx1" presStyleLbl="revTx" presStyleIdx="1" presStyleCnt="2"/>
      <dgm:spPr/>
      <dgm:t>
        <a:bodyPr/>
        <a:lstStyle/>
        <a:p>
          <a:endParaRPr lang="zh-TW" altLang="en-US"/>
        </a:p>
      </dgm:t>
    </dgm:pt>
    <dgm:pt modelId="{84765C38-8258-EB40-A60C-5481837C4A43}" type="pres">
      <dgm:prSet presAssocID="{28E4CF3D-268B-4A3B-90A3-EAD56F04B46C}" presName="vert1" presStyleCnt="0"/>
      <dgm:spPr/>
    </dgm:pt>
  </dgm:ptLst>
  <dgm:cxnLst>
    <dgm:cxn modelId="{6AA9ACB1-7151-4A44-AB30-DD226811033B}" type="presOf" srcId="{28E4CF3D-268B-4A3B-90A3-EAD56F04B46C}" destId="{0EA72D90-4CAD-844C-84EB-D840217971C8}" srcOrd="0" destOrd="0" presId="urn:microsoft.com/office/officeart/2008/layout/LinedList"/>
    <dgm:cxn modelId="{6772F477-2DE6-874C-8BFA-29DE7603955E}" type="presOf" srcId="{75153839-1462-4F01-AD41-E7501645FF8C}" destId="{2A269E61-8E75-804A-9316-CC4C1214B45E}" srcOrd="0" destOrd="0" presId="urn:microsoft.com/office/officeart/2008/layout/LinedList"/>
    <dgm:cxn modelId="{8D3F2B26-767A-44A7-8F46-F9417FAD8846}" srcId="{75153839-1462-4F01-AD41-E7501645FF8C}" destId="{BFB74E80-7220-4A67-9492-4BC56E51D61A}" srcOrd="0" destOrd="0" parTransId="{94C83A1C-DA89-4A8C-84FD-34B16483EBEB}" sibTransId="{D52D6484-6BA9-4594-8380-4707EB450344}"/>
    <dgm:cxn modelId="{F3285950-A716-3340-90F7-BDA61DA97F19}" type="presOf" srcId="{BFB74E80-7220-4A67-9492-4BC56E51D61A}" destId="{47B5866D-A947-CA4B-B913-255F9BDDF51B}" srcOrd="0" destOrd="0" presId="urn:microsoft.com/office/officeart/2008/layout/LinedList"/>
    <dgm:cxn modelId="{C9967966-4013-4144-92A6-0A0E3A3BC364}" srcId="{75153839-1462-4F01-AD41-E7501645FF8C}" destId="{28E4CF3D-268B-4A3B-90A3-EAD56F04B46C}" srcOrd="1" destOrd="0" parTransId="{91EA7EE1-9A57-4FD9-8D8D-AF7CBC0920DB}" sibTransId="{0D3FD64D-0E9A-4E8B-9F80-AF2B2948D4ED}"/>
    <dgm:cxn modelId="{24E812D0-51E4-7949-8395-B33B14409347}" type="presParOf" srcId="{2A269E61-8E75-804A-9316-CC4C1214B45E}" destId="{E725D80F-B46E-B44E-9117-A94F431C363D}" srcOrd="0" destOrd="0" presId="urn:microsoft.com/office/officeart/2008/layout/LinedList"/>
    <dgm:cxn modelId="{85911FD8-C6FF-974F-9D97-5E86FD72277D}" type="presParOf" srcId="{2A269E61-8E75-804A-9316-CC4C1214B45E}" destId="{62C1F9BF-4B2B-AD48-9F0C-2682B7C02FBE}" srcOrd="1" destOrd="0" presId="urn:microsoft.com/office/officeart/2008/layout/LinedList"/>
    <dgm:cxn modelId="{3E3B0467-B546-4B45-A91E-02EA0FA769E6}" type="presParOf" srcId="{62C1F9BF-4B2B-AD48-9F0C-2682B7C02FBE}" destId="{47B5866D-A947-CA4B-B913-255F9BDDF51B}" srcOrd="0" destOrd="0" presId="urn:microsoft.com/office/officeart/2008/layout/LinedList"/>
    <dgm:cxn modelId="{8F2D3E09-8651-1E49-A9AA-23E54F69DB24}" type="presParOf" srcId="{62C1F9BF-4B2B-AD48-9F0C-2682B7C02FBE}" destId="{6472EF5A-0370-CC48-81C8-703D990148D3}" srcOrd="1" destOrd="0" presId="urn:microsoft.com/office/officeart/2008/layout/LinedList"/>
    <dgm:cxn modelId="{7C44B1DB-4962-C341-9F63-BE662DA34FCF}" type="presParOf" srcId="{2A269E61-8E75-804A-9316-CC4C1214B45E}" destId="{E8668DA9-9806-EE48-9521-AD5DBF6EB729}" srcOrd="2" destOrd="0" presId="urn:microsoft.com/office/officeart/2008/layout/LinedList"/>
    <dgm:cxn modelId="{97973577-89A3-5B45-A807-0E03AE548B68}" type="presParOf" srcId="{2A269E61-8E75-804A-9316-CC4C1214B45E}" destId="{3AA283A9-9BB4-2F45-9BEA-67CBB66BE164}" srcOrd="3" destOrd="0" presId="urn:microsoft.com/office/officeart/2008/layout/LinedList"/>
    <dgm:cxn modelId="{2103BF7C-615A-FF44-899A-BDAF8754F65B}" type="presParOf" srcId="{3AA283A9-9BB4-2F45-9BEA-67CBB66BE164}" destId="{0EA72D90-4CAD-844C-84EB-D840217971C8}" srcOrd="0" destOrd="0" presId="urn:microsoft.com/office/officeart/2008/layout/LinedList"/>
    <dgm:cxn modelId="{D350C9A8-FDB7-AE4F-B506-6ECC27F4AA78}" type="presParOf" srcId="{3AA283A9-9BB4-2F45-9BEA-67CBB66BE164}" destId="{84765C38-8258-EB40-A60C-5481837C4A4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8FEE95-C9BD-486E-A846-F4A557F2B3F1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FFCA6C3-F586-4BE8-BFFE-00A746078618}">
      <dgm:prSet/>
      <dgm:spPr/>
      <dgm:t>
        <a:bodyPr/>
        <a:lstStyle/>
        <a:p>
          <a:r>
            <a:rPr lang="zh-TW"/>
            <a:t>通德學校位於香港郊區，被綠油油的自然環境包圍，相較於其他學校，本校配合自然環境的教育，以及從自然環境中引伸的生命教育絕對是一大特色。</a:t>
          </a:r>
          <a:endParaRPr lang="en-US"/>
        </a:p>
      </dgm:t>
    </dgm:pt>
    <dgm:pt modelId="{86FF5AB0-3A39-40C0-9508-FF2E559BCE90}" type="parTrans" cxnId="{DFF72F49-4276-47A5-9169-5C4415811933}">
      <dgm:prSet/>
      <dgm:spPr/>
      <dgm:t>
        <a:bodyPr/>
        <a:lstStyle/>
        <a:p>
          <a:endParaRPr lang="en-US"/>
        </a:p>
      </dgm:t>
    </dgm:pt>
    <dgm:pt modelId="{E19B6DC8-8634-4C2A-B583-567D60E3BDD0}" type="sibTrans" cxnId="{DFF72F49-4276-47A5-9169-5C4415811933}">
      <dgm:prSet/>
      <dgm:spPr/>
      <dgm:t>
        <a:bodyPr/>
        <a:lstStyle/>
        <a:p>
          <a:endParaRPr lang="en-US"/>
        </a:p>
      </dgm:t>
    </dgm:pt>
    <dgm:pt modelId="{23201B15-4880-494A-B5CC-AE67C665C67B}">
      <dgm:prSet/>
      <dgm:spPr/>
      <dgm:t>
        <a:bodyPr/>
        <a:lstStyle/>
        <a:p>
          <a:r>
            <a:rPr lang="zh-TW"/>
            <a:t>過往</a:t>
          </a:r>
          <a:r>
            <a:rPr lang="en-US"/>
            <a:t>STEM/STEAM</a:t>
          </a:r>
          <a:r>
            <a:rPr lang="zh-TW"/>
            <a:t>的課程的著眼點都偏向物理學，所以希望這次能從中延伸至</a:t>
          </a:r>
          <a:r>
            <a:rPr lang="en-US"/>
            <a:t>STEM</a:t>
          </a:r>
          <a:r>
            <a:rPr lang="zh-TW"/>
            <a:t>課程較少觸及的生物學中。</a:t>
          </a:r>
          <a:endParaRPr lang="en-US"/>
        </a:p>
      </dgm:t>
    </dgm:pt>
    <dgm:pt modelId="{C6F9965A-0295-4ED7-A326-DD50289E1822}" type="parTrans" cxnId="{A54FF688-B2E8-48CB-80BF-DB908624E9D1}">
      <dgm:prSet/>
      <dgm:spPr/>
      <dgm:t>
        <a:bodyPr/>
        <a:lstStyle/>
        <a:p>
          <a:endParaRPr lang="en-US"/>
        </a:p>
      </dgm:t>
    </dgm:pt>
    <dgm:pt modelId="{C59A8722-936B-4464-809F-AFF19FF011D2}" type="sibTrans" cxnId="{A54FF688-B2E8-48CB-80BF-DB908624E9D1}">
      <dgm:prSet/>
      <dgm:spPr/>
      <dgm:t>
        <a:bodyPr/>
        <a:lstStyle/>
        <a:p>
          <a:endParaRPr lang="en-US"/>
        </a:p>
      </dgm:t>
    </dgm:pt>
    <dgm:pt modelId="{84008829-4109-4F01-87D3-7C0FC607ED4D}">
      <dgm:prSet/>
      <dgm:spPr/>
      <dgm:t>
        <a:bodyPr/>
        <a:lstStyle/>
        <a:p>
          <a:r>
            <a:rPr lang="zh-TW"/>
            <a:t>透過培養甲蟲幼蟲，除了讓同學可以在過程中深化對課程知識的理解外，亦可從中培養責任感、愛心等品德。</a:t>
          </a:r>
          <a:endParaRPr lang="en-US"/>
        </a:p>
      </dgm:t>
    </dgm:pt>
    <dgm:pt modelId="{7DDB5D22-8588-43CE-AA58-4A9997CC1F67}" type="parTrans" cxnId="{06CE0E2C-C833-40B4-947D-4E83C294C4C2}">
      <dgm:prSet/>
      <dgm:spPr/>
      <dgm:t>
        <a:bodyPr/>
        <a:lstStyle/>
        <a:p>
          <a:endParaRPr lang="en-US"/>
        </a:p>
      </dgm:t>
    </dgm:pt>
    <dgm:pt modelId="{E2B8D054-0C6B-4B5D-91DA-9DC460686F8C}" type="sibTrans" cxnId="{06CE0E2C-C833-40B4-947D-4E83C294C4C2}">
      <dgm:prSet/>
      <dgm:spPr/>
      <dgm:t>
        <a:bodyPr/>
        <a:lstStyle/>
        <a:p>
          <a:endParaRPr lang="en-US"/>
        </a:p>
      </dgm:t>
    </dgm:pt>
    <dgm:pt modelId="{51AA1EEB-C188-BE4A-8FD6-8E6DE5C74428}" type="pres">
      <dgm:prSet presAssocID="{788FEE95-C9BD-486E-A846-F4A557F2B3F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1E99FE76-F0BE-634E-8D0A-003C25D82D2C}" type="pres">
      <dgm:prSet presAssocID="{4FFCA6C3-F586-4BE8-BFFE-00A746078618}" presName="thickLine" presStyleLbl="alignNode1" presStyleIdx="0" presStyleCnt="3"/>
      <dgm:spPr/>
    </dgm:pt>
    <dgm:pt modelId="{9486DE34-BE2B-0849-9B9B-612A057FCBAF}" type="pres">
      <dgm:prSet presAssocID="{4FFCA6C3-F586-4BE8-BFFE-00A746078618}" presName="horz1" presStyleCnt="0"/>
      <dgm:spPr/>
    </dgm:pt>
    <dgm:pt modelId="{50D107B8-FFB5-624D-AE6D-95E13E706080}" type="pres">
      <dgm:prSet presAssocID="{4FFCA6C3-F586-4BE8-BFFE-00A746078618}" presName="tx1" presStyleLbl="revTx" presStyleIdx="0" presStyleCnt="3"/>
      <dgm:spPr/>
      <dgm:t>
        <a:bodyPr/>
        <a:lstStyle/>
        <a:p>
          <a:endParaRPr lang="zh-TW" altLang="en-US"/>
        </a:p>
      </dgm:t>
    </dgm:pt>
    <dgm:pt modelId="{92D5DD53-FC7F-5944-BDEA-A6CFD58490B0}" type="pres">
      <dgm:prSet presAssocID="{4FFCA6C3-F586-4BE8-BFFE-00A746078618}" presName="vert1" presStyleCnt="0"/>
      <dgm:spPr/>
    </dgm:pt>
    <dgm:pt modelId="{8C4F4F6B-589F-7F46-B91D-566641AE0483}" type="pres">
      <dgm:prSet presAssocID="{23201B15-4880-494A-B5CC-AE67C665C67B}" presName="thickLine" presStyleLbl="alignNode1" presStyleIdx="1" presStyleCnt="3"/>
      <dgm:spPr/>
    </dgm:pt>
    <dgm:pt modelId="{4788C9B2-B704-CE4D-ADA6-5FA8830F9DF5}" type="pres">
      <dgm:prSet presAssocID="{23201B15-4880-494A-B5CC-AE67C665C67B}" presName="horz1" presStyleCnt="0"/>
      <dgm:spPr/>
    </dgm:pt>
    <dgm:pt modelId="{8039AE00-6CA6-4141-B472-0A34038C936B}" type="pres">
      <dgm:prSet presAssocID="{23201B15-4880-494A-B5CC-AE67C665C67B}" presName="tx1" presStyleLbl="revTx" presStyleIdx="1" presStyleCnt="3"/>
      <dgm:spPr/>
      <dgm:t>
        <a:bodyPr/>
        <a:lstStyle/>
        <a:p>
          <a:endParaRPr lang="zh-TW" altLang="en-US"/>
        </a:p>
      </dgm:t>
    </dgm:pt>
    <dgm:pt modelId="{973797C1-4BF1-7644-B983-26D34EAEFEE7}" type="pres">
      <dgm:prSet presAssocID="{23201B15-4880-494A-B5CC-AE67C665C67B}" presName="vert1" presStyleCnt="0"/>
      <dgm:spPr/>
    </dgm:pt>
    <dgm:pt modelId="{DE5B4356-AEE8-6347-9A78-44888B1EA35A}" type="pres">
      <dgm:prSet presAssocID="{84008829-4109-4F01-87D3-7C0FC607ED4D}" presName="thickLine" presStyleLbl="alignNode1" presStyleIdx="2" presStyleCnt="3"/>
      <dgm:spPr/>
    </dgm:pt>
    <dgm:pt modelId="{507303FF-F13E-494D-8A1A-B17CD8E6DAEB}" type="pres">
      <dgm:prSet presAssocID="{84008829-4109-4F01-87D3-7C0FC607ED4D}" presName="horz1" presStyleCnt="0"/>
      <dgm:spPr/>
    </dgm:pt>
    <dgm:pt modelId="{E3F0B10A-B3DB-FA45-8E1A-1DBEDFAA14B3}" type="pres">
      <dgm:prSet presAssocID="{84008829-4109-4F01-87D3-7C0FC607ED4D}" presName="tx1" presStyleLbl="revTx" presStyleIdx="2" presStyleCnt="3"/>
      <dgm:spPr/>
      <dgm:t>
        <a:bodyPr/>
        <a:lstStyle/>
        <a:p>
          <a:endParaRPr lang="zh-TW" altLang="en-US"/>
        </a:p>
      </dgm:t>
    </dgm:pt>
    <dgm:pt modelId="{1CAFC86F-28E4-C84B-92BA-C6E8D4803803}" type="pres">
      <dgm:prSet presAssocID="{84008829-4109-4F01-87D3-7C0FC607ED4D}" presName="vert1" presStyleCnt="0"/>
      <dgm:spPr/>
    </dgm:pt>
  </dgm:ptLst>
  <dgm:cxnLst>
    <dgm:cxn modelId="{DFF72F49-4276-47A5-9169-5C4415811933}" srcId="{788FEE95-C9BD-486E-A846-F4A557F2B3F1}" destId="{4FFCA6C3-F586-4BE8-BFFE-00A746078618}" srcOrd="0" destOrd="0" parTransId="{86FF5AB0-3A39-40C0-9508-FF2E559BCE90}" sibTransId="{E19B6DC8-8634-4C2A-B583-567D60E3BDD0}"/>
    <dgm:cxn modelId="{A54FF688-B2E8-48CB-80BF-DB908624E9D1}" srcId="{788FEE95-C9BD-486E-A846-F4A557F2B3F1}" destId="{23201B15-4880-494A-B5CC-AE67C665C67B}" srcOrd="1" destOrd="0" parTransId="{C6F9965A-0295-4ED7-A326-DD50289E1822}" sibTransId="{C59A8722-936B-4464-809F-AFF19FF011D2}"/>
    <dgm:cxn modelId="{E121D152-13D1-3F43-9854-B94CFB3641F8}" type="presOf" srcId="{788FEE95-C9BD-486E-A846-F4A557F2B3F1}" destId="{51AA1EEB-C188-BE4A-8FD6-8E6DE5C74428}" srcOrd="0" destOrd="0" presId="urn:microsoft.com/office/officeart/2008/layout/LinedList"/>
    <dgm:cxn modelId="{BB27077D-EC35-034E-B594-40D64519BC81}" type="presOf" srcId="{4FFCA6C3-F586-4BE8-BFFE-00A746078618}" destId="{50D107B8-FFB5-624D-AE6D-95E13E706080}" srcOrd="0" destOrd="0" presId="urn:microsoft.com/office/officeart/2008/layout/LinedList"/>
    <dgm:cxn modelId="{06CE0E2C-C833-40B4-947D-4E83C294C4C2}" srcId="{788FEE95-C9BD-486E-A846-F4A557F2B3F1}" destId="{84008829-4109-4F01-87D3-7C0FC607ED4D}" srcOrd="2" destOrd="0" parTransId="{7DDB5D22-8588-43CE-AA58-4A9997CC1F67}" sibTransId="{E2B8D054-0C6B-4B5D-91DA-9DC460686F8C}"/>
    <dgm:cxn modelId="{0BC350AC-9D43-5447-988E-EA34A6D6912B}" type="presOf" srcId="{84008829-4109-4F01-87D3-7C0FC607ED4D}" destId="{E3F0B10A-B3DB-FA45-8E1A-1DBEDFAA14B3}" srcOrd="0" destOrd="0" presId="urn:microsoft.com/office/officeart/2008/layout/LinedList"/>
    <dgm:cxn modelId="{44434439-7A2F-8040-B85B-3E5593B8418B}" type="presOf" srcId="{23201B15-4880-494A-B5CC-AE67C665C67B}" destId="{8039AE00-6CA6-4141-B472-0A34038C936B}" srcOrd="0" destOrd="0" presId="urn:microsoft.com/office/officeart/2008/layout/LinedList"/>
    <dgm:cxn modelId="{8A724AAB-0215-914D-879B-5A94DFDBD876}" type="presParOf" srcId="{51AA1EEB-C188-BE4A-8FD6-8E6DE5C74428}" destId="{1E99FE76-F0BE-634E-8D0A-003C25D82D2C}" srcOrd="0" destOrd="0" presId="urn:microsoft.com/office/officeart/2008/layout/LinedList"/>
    <dgm:cxn modelId="{379AE4E0-F428-FC4F-8B31-D89FF677B898}" type="presParOf" srcId="{51AA1EEB-C188-BE4A-8FD6-8E6DE5C74428}" destId="{9486DE34-BE2B-0849-9B9B-612A057FCBAF}" srcOrd="1" destOrd="0" presId="urn:microsoft.com/office/officeart/2008/layout/LinedList"/>
    <dgm:cxn modelId="{4EE4B604-1280-1E4A-B969-459E73F995E0}" type="presParOf" srcId="{9486DE34-BE2B-0849-9B9B-612A057FCBAF}" destId="{50D107B8-FFB5-624D-AE6D-95E13E706080}" srcOrd="0" destOrd="0" presId="urn:microsoft.com/office/officeart/2008/layout/LinedList"/>
    <dgm:cxn modelId="{51144C21-6365-E34D-B745-0AD65170F5BF}" type="presParOf" srcId="{9486DE34-BE2B-0849-9B9B-612A057FCBAF}" destId="{92D5DD53-FC7F-5944-BDEA-A6CFD58490B0}" srcOrd="1" destOrd="0" presId="urn:microsoft.com/office/officeart/2008/layout/LinedList"/>
    <dgm:cxn modelId="{FF8B719C-2087-8945-875B-F532C605D8F9}" type="presParOf" srcId="{51AA1EEB-C188-BE4A-8FD6-8E6DE5C74428}" destId="{8C4F4F6B-589F-7F46-B91D-566641AE0483}" srcOrd="2" destOrd="0" presId="urn:microsoft.com/office/officeart/2008/layout/LinedList"/>
    <dgm:cxn modelId="{3C186327-9127-3049-8CB9-E15FB72FBFC0}" type="presParOf" srcId="{51AA1EEB-C188-BE4A-8FD6-8E6DE5C74428}" destId="{4788C9B2-B704-CE4D-ADA6-5FA8830F9DF5}" srcOrd="3" destOrd="0" presId="urn:microsoft.com/office/officeart/2008/layout/LinedList"/>
    <dgm:cxn modelId="{39E45817-6EA7-2E48-80C6-FEF365F2069E}" type="presParOf" srcId="{4788C9B2-B704-CE4D-ADA6-5FA8830F9DF5}" destId="{8039AE00-6CA6-4141-B472-0A34038C936B}" srcOrd="0" destOrd="0" presId="urn:microsoft.com/office/officeart/2008/layout/LinedList"/>
    <dgm:cxn modelId="{7366522C-3D35-D44D-9DAD-08A6DF6384F3}" type="presParOf" srcId="{4788C9B2-B704-CE4D-ADA6-5FA8830F9DF5}" destId="{973797C1-4BF1-7644-B983-26D34EAEFEE7}" srcOrd="1" destOrd="0" presId="urn:microsoft.com/office/officeart/2008/layout/LinedList"/>
    <dgm:cxn modelId="{F2FAAF78-C249-1E4B-A5BC-BBCEE09B89FF}" type="presParOf" srcId="{51AA1EEB-C188-BE4A-8FD6-8E6DE5C74428}" destId="{DE5B4356-AEE8-6347-9A78-44888B1EA35A}" srcOrd="4" destOrd="0" presId="urn:microsoft.com/office/officeart/2008/layout/LinedList"/>
    <dgm:cxn modelId="{A2655195-5605-A64A-A9B2-226C16E4332A}" type="presParOf" srcId="{51AA1EEB-C188-BE4A-8FD6-8E6DE5C74428}" destId="{507303FF-F13E-494D-8A1A-B17CD8E6DAEB}" srcOrd="5" destOrd="0" presId="urn:microsoft.com/office/officeart/2008/layout/LinedList"/>
    <dgm:cxn modelId="{4ACED354-D189-FF49-B1E6-685E592F0818}" type="presParOf" srcId="{507303FF-F13E-494D-8A1A-B17CD8E6DAEB}" destId="{E3F0B10A-B3DB-FA45-8E1A-1DBEDFAA14B3}" srcOrd="0" destOrd="0" presId="urn:microsoft.com/office/officeart/2008/layout/LinedList"/>
    <dgm:cxn modelId="{4981AFB1-5D2B-1C41-8DDC-CED861250441}" type="presParOf" srcId="{507303FF-F13E-494D-8A1A-B17CD8E6DAEB}" destId="{1CAFC86F-28E4-C84B-92BA-C6E8D48038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252BE0-6B4A-400A-A1E9-D1A3D5AA0380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C37FB89-E27B-4CA8-9E05-7B40A7076002}">
      <dgm:prSet/>
      <dgm:spPr/>
      <dgm:t>
        <a:bodyPr/>
        <a:lstStyle/>
        <a:p>
          <a:r>
            <a:rPr lang="en-US"/>
            <a:t>5.2 </a:t>
          </a:r>
          <a:r>
            <a:rPr lang="zh-TW"/>
            <a:t>光和聲音</a:t>
          </a:r>
          <a:r>
            <a:rPr lang="en-US"/>
            <a:t> Light and sound</a:t>
          </a:r>
        </a:p>
      </dgm:t>
    </dgm:pt>
    <dgm:pt modelId="{C6F86A3E-734B-4D0E-8A45-829FAEAD5348}" type="parTrans" cxnId="{ACEF592D-478A-42C0-9133-C6BC79121B7F}">
      <dgm:prSet/>
      <dgm:spPr/>
      <dgm:t>
        <a:bodyPr/>
        <a:lstStyle/>
        <a:p>
          <a:endParaRPr lang="en-US"/>
        </a:p>
      </dgm:t>
    </dgm:pt>
    <dgm:pt modelId="{C39CCD0D-5637-4662-8296-9406DF1B3915}" type="sibTrans" cxnId="{ACEF592D-478A-42C0-9133-C6BC79121B7F}">
      <dgm:prSet/>
      <dgm:spPr/>
      <dgm:t>
        <a:bodyPr/>
        <a:lstStyle/>
        <a:p>
          <a:endParaRPr lang="en-US"/>
        </a:p>
      </dgm:t>
    </dgm:pt>
    <dgm:pt modelId="{3FF5EC65-C82A-4B5D-AF4E-B3A323ABAAC7}">
      <dgm:prSet/>
      <dgm:spPr/>
      <dgm:t>
        <a:bodyPr/>
        <a:lstStyle/>
        <a:p>
          <a:r>
            <a:rPr lang="zh-TW"/>
            <a:t>甲蟲幼蟲是畏光的小動物，同學可以如何保持飼養環境黑暗</a:t>
          </a:r>
          <a:r>
            <a:rPr lang="en-US"/>
            <a:t>?</a:t>
          </a:r>
        </a:p>
      </dgm:t>
    </dgm:pt>
    <dgm:pt modelId="{E365E440-9DFF-4A6D-88AA-8B390DB54DCF}" type="parTrans" cxnId="{6D62DEB5-94BF-488A-A30F-DE34D887FC30}">
      <dgm:prSet/>
      <dgm:spPr/>
      <dgm:t>
        <a:bodyPr/>
        <a:lstStyle/>
        <a:p>
          <a:endParaRPr lang="en-US"/>
        </a:p>
      </dgm:t>
    </dgm:pt>
    <dgm:pt modelId="{B198CC6F-4E1F-406E-B563-4442028C9B67}" type="sibTrans" cxnId="{6D62DEB5-94BF-488A-A30F-DE34D887FC30}">
      <dgm:prSet/>
      <dgm:spPr/>
      <dgm:t>
        <a:bodyPr/>
        <a:lstStyle/>
        <a:p>
          <a:endParaRPr lang="en-US"/>
        </a:p>
      </dgm:t>
    </dgm:pt>
    <dgm:pt modelId="{C24B6B47-078E-4160-BEAA-C1524F250EEF}">
      <dgm:prSet/>
      <dgm:spPr/>
      <dgm:t>
        <a:bodyPr/>
        <a:lstStyle/>
        <a:p>
          <a:r>
            <a:rPr lang="en-US"/>
            <a:t>5.3 </a:t>
          </a:r>
          <a:r>
            <a:rPr lang="zh-TW"/>
            <a:t>奇妙的電</a:t>
          </a:r>
          <a:r>
            <a:rPr lang="en-US"/>
            <a:t> Electricity</a:t>
          </a:r>
        </a:p>
      </dgm:t>
    </dgm:pt>
    <dgm:pt modelId="{7066E9C8-F004-46F3-BFBD-8C6B62AFF047}" type="parTrans" cxnId="{6DC79477-D39B-492D-BEFC-BD2A0F0B3CFC}">
      <dgm:prSet/>
      <dgm:spPr/>
      <dgm:t>
        <a:bodyPr/>
        <a:lstStyle/>
        <a:p>
          <a:endParaRPr lang="en-US"/>
        </a:p>
      </dgm:t>
    </dgm:pt>
    <dgm:pt modelId="{35D53F2C-7824-4F77-B767-DADA245528A9}" type="sibTrans" cxnId="{6DC79477-D39B-492D-BEFC-BD2A0F0B3CFC}">
      <dgm:prSet/>
      <dgm:spPr/>
      <dgm:t>
        <a:bodyPr/>
        <a:lstStyle/>
        <a:p>
          <a:endParaRPr lang="en-US"/>
        </a:p>
      </dgm:t>
    </dgm:pt>
    <dgm:pt modelId="{808500F4-7B4F-4D4E-97D2-FDBA51699282}">
      <dgm:prSet/>
      <dgm:spPr/>
      <dgm:t>
        <a:bodyPr/>
        <a:lstStyle/>
        <a:p>
          <a:r>
            <a:rPr lang="zh-TW"/>
            <a:t>配合</a:t>
          </a:r>
          <a:r>
            <a:rPr lang="en-US"/>
            <a:t>Micro:Bit </a:t>
          </a:r>
          <a:r>
            <a:rPr lang="zh-TW"/>
            <a:t>製作合適的閉合電路作溫度及濕度調控</a:t>
          </a:r>
          <a:endParaRPr lang="en-US"/>
        </a:p>
      </dgm:t>
    </dgm:pt>
    <dgm:pt modelId="{50D9A5A5-92F8-4FD4-91AF-A74DDE390456}" type="parTrans" cxnId="{465804D9-4166-46F2-919B-58F284AA674E}">
      <dgm:prSet/>
      <dgm:spPr/>
      <dgm:t>
        <a:bodyPr/>
        <a:lstStyle/>
        <a:p>
          <a:endParaRPr lang="en-US"/>
        </a:p>
      </dgm:t>
    </dgm:pt>
    <dgm:pt modelId="{E06EE162-DB64-482F-B2F4-27ABF1025E97}" type="sibTrans" cxnId="{465804D9-4166-46F2-919B-58F284AA674E}">
      <dgm:prSet/>
      <dgm:spPr/>
      <dgm:t>
        <a:bodyPr/>
        <a:lstStyle/>
        <a:p>
          <a:endParaRPr lang="en-US"/>
        </a:p>
      </dgm:t>
    </dgm:pt>
    <dgm:pt modelId="{0EDF820D-B9BF-42C6-A043-196CCA71E52C}">
      <dgm:prSet/>
      <dgm:spPr/>
      <dgm:t>
        <a:bodyPr/>
        <a:lstStyle/>
        <a:p>
          <a:r>
            <a:rPr lang="en-US"/>
            <a:t>5.8 </a:t>
          </a:r>
          <a:r>
            <a:rPr lang="zh-TW"/>
            <a:t>環境保育</a:t>
          </a:r>
          <a:r>
            <a:rPr lang="en-US"/>
            <a:t> Conservation</a:t>
          </a:r>
        </a:p>
      </dgm:t>
    </dgm:pt>
    <dgm:pt modelId="{C0C40FD1-788C-4EFB-9D1A-A270851EF9AE}" type="parTrans" cxnId="{8EFC4908-57C9-4B51-B177-DED256FDEE58}">
      <dgm:prSet/>
      <dgm:spPr/>
      <dgm:t>
        <a:bodyPr/>
        <a:lstStyle/>
        <a:p>
          <a:endParaRPr lang="en-US"/>
        </a:p>
      </dgm:t>
    </dgm:pt>
    <dgm:pt modelId="{A987C009-982B-4EF4-B5B7-C0E920DAEABE}" type="sibTrans" cxnId="{8EFC4908-57C9-4B51-B177-DED256FDEE58}">
      <dgm:prSet/>
      <dgm:spPr/>
      <dgm:t>
        <a:bodyPr/>
        <a:lstStyle/>
        <a:p>
          <a:endParaRPr lang="en-US"/>
        </a:p>
      </dgm:t>
    </dgm:pt>
    <dgm:pt modelId="{962C8FBB-808B-4323-A6E3-A6DC21A0CE36}">
      <dgm:prSet/>
      <dgm:spPr/>
      <dgm:t>
        <a:bodyPr/>
        <a:lstStyle/>
        <a:p>
          <a:r>
            <a:rPr lang="zh-TW"/>
            <a:t>認識泥土在生態中的重要性</a:t>
          </a:r>
          <a:endParaRPr lang="en-US"/>
        </a:p>
      </dgm:t>
    </dgm:pt>
    <dgm:pt modelId="{834F4DB6-04B2-4ACD-A677-51464ADD3F02}" type="parTrans" cxnId="{D245F9CF-A431-4E30-8BAF-D3CF0662357A}">
      <dgm:prSet/>
      <dgm:spPr/>
      <dgm:t>
        <a:bodyPr/>
        <a:lstStyle/>
        <a:p>
          <a:endParaRPr lang="en-US"/>
        </a:p>
      </dgm:t>
    </dgm:pt>
    <dgm:pt modelId="{01411F92-4822-44D5-8C8E-4F34023C8BA9}" type="sibTrans" cxnId="{D245F9CF-A431-4E30-8BAF-D3CF0662357A}">
      <dgm:prSet/>
      <dgm:spPr/>
      <dgm:t>
        <a:bodyPr/>
        <a:lstStyle/>
        <a:p>
          <a:endParaRPr lang="en-US"/>
        </a:p>
      </dgm:t>
    </dgm:pt>
    <dgm:pt modelId="{6E1E208D-EE47-407B-A552-7E0DB671B135}">
      <dgm:prSet/>
      <dgm:spPr/>
      <dgm:t>
        <a:bodyPr/>
        <a:lstStyle/>
        <a:p>
          <a:r>
            <a:rPr lang="zh-TW"/>
            <a:t>甲蟲在寒冷而漫長的冬天中會更大機會長出體形大的個體，全球暖化對甲蟲們有甚麼影響</a:t>
          </a:r>
          <a:r>
            <a:rPr lang="en-US"/>
            <a:t>?</a:t>
          </a:r>
          <a:r>
            <a:rPr lang="zh-TW"/>
            <a:t> 會影響到牠們在野外生存的機會嗎</a:t>
          </a:r>
          <a:r>
            <a:rPr lang="en-US"/>
            <a:t>?</a:t>
          </a:r>
        </a:p>
      </dgm:t>
    </dgm:pt>
    <dgm:pt modelId="{8EB17BAF-94DE-47FB-B6AB-123E5EFA31A1}" type="parTrans" cxnId="{3667D818-123C-4ACA-B6AA-CF96B38BFB71}">
      <dgm:prSet/>
      <dgm:spPr/>
      <dgm:t>
        <a:bodyPr/>
        <a:lstStyle/>
        <a:p>
          <a:endParaRPr lang="en-US"/>
        </a:p>
      </dgm:t>
    </dgm:pt>
    <dgm:pt modelId="{D290F95A-3CE1-47A0-AB20-9F7EC15D04B5}" type="sibTrans" cxnId="{3667D818-123C-4ACA-B6AA-CF96B38BFB71}">
      <dgm:prSet/>
      <dgm:spPr/>
      <dgm:t>
        <a:bodyPr/>
        <a:lstStyle/>
        <a:p>
          <a:endParaRPr lang="en-US"/>
        </a:p>
      </dgm:t>
    </dgm:pt>
    <dgm:pt modelId="{6D95735F-BE7C-3043-B3E4-8A12A570F329}" type="pres">
      <dgm:prSet presAssocID="{39252BE0-6B4A-400A-A1E9-D1A3D5AA03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3CBE8AD-049B-934F-A763-BFB85C3F2BC0}" type="pres">
      <dgm:prSet presAssocID="{5C37FB89-E27B-4CA8-9E05-7B40A7076002}" presName="composite" presStyleCnt="0"/>
      <dgm:spPr/>
    </dgm:pt>
    <dgm:pt modelId="{E489C181-5759-284C-9262-3FBD5073ED99}" type="pres">
      <dgm:prSet presAssocID="{5C37FB89-E27B-4CA8-9E05-7B40A707600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E42F0D-4759-9148-B1A1-3DC7B2544B45}" type="pres">
      <dgm:prSet presAssocID="{5C37FB89-E27B-4CA8-9E05-7B40A707600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4D1D43-F09F-1048-8CC6-DE5A00B1C3F1}" type="pres">
      <dgm:prSet presAssocID="{C39CCD0D-5637-4662-8296-9406DF1B3915}" presName="space" presStyleCnt="0"/>
      <dgm:spPr/>
    </dgm:pt>
    <dgm:pt modelId="{ED6E35A0-8CD4-454F-A6DB-88711F0E0B36}" type="pres">
      <dgm:prSet presAssocID="{C24B6B47-078E-4160-BEAA-C1524F250EEF}" presName="composite" presStyleCnt="0"/>
      <dgm:spPr/>
    </dgm:pt>
    <dgm:pt modelId="{4E4AE266-ACD2-A34F-A422-1CEAFB4E4380}" type="pres">
      <dgm:prSet presAssocID="{C24B6B47-078E-4160-BEAA-C1524F250EE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1CD25E-BEC6-B14E-A60F-73A775861EA5}" type="pres">
      <dgm:prSet presAssocID="{C24B6B47-078E-4160-BEAA-C1524F250EE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EDD48C-2A02-A841-95F5-BB1C30171640}" type="pres">
      <dgm:prSet presAssocID="{35D53F2C-7824-4F77-B767-DADA245528A9}" presName="space" presStyleCnt="0"/>
      <dgm:spPr/>
    </dgm:pt>
    <dgm:pt modelId="{23EEC83B-968F-BA49-8311-7702EA6AB65B}" type="pres">
      <dgm:prSet presAssocID="{0EDF820D-B9BF-42C6-A043-196CCA71E52C}" presName="composite" presStyleCnt="0"/>
      <dgm:spPr/>
    </dgm:pt>
    <dgm:pt modelId="{42F8D3D5-214A-0D43-8E86-F90E3764BFB8}" type="pres">
      <dgm:prSet presAssocID="{0EDF820D-B9BF-42C6-A043-196CCA71E52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892A68-3759-1B43-A82C-878672FE5B8F}" type="pres">
      <dgm:prSet presAssocID="{0EDF820D-B9BF-42C6-A043-196CCA71E52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65804D9-4166-46F2-919B-58F284AA674E}" srcId="{C24B6B47-078E-4160-BEAA-C1524F250EEF}" destId="{808500F4-7B4F-4D4E-97D2-FDBA51699282}" srcOrd="0" destOrd="0" parTransId="{50D9A5A5-92F8-4FD4-91AF-A74DDE390456}" sibTransId="{E06EE162-DB64-482F-B2F4-27ABF1025E97}"/>
    <dgm:cxn modelId="{F755C858-3479-F247-B703-319A32CA73F8}" type="presOf" srcId="{808500F4-7B4F-4D4E-97D2-FDBA51699282}" destId="{651CD25E-BEC6-B14E-A60F-73A775861EA5}" srcOrd="0" destOrd="0" presId="urn:microsoft.com/office/officeart/2005/8/layout/hList1"/>
    <dgm:cxn modelId="{ACEF592D-478A-42C0-9133-C6BC79121B7F}" srcId="{39252BE0-6B4A-400A-A1E9-D1A3D5AA0380}" destId="{5C37FB89-E27B-4CA8-9E05-7B40A7076002}" srcOrd="0" destOrd="0" parTransId="{C6F86A3E-734B-4D0E-8A45-829FAEAD5348}" sibTransId="{C39CCD0D-5637-4662-8296-9406DF1B3915}"/>
    <dgm:cxn modelId="{6D62DEB5-94BF-488A-A30F-DE34D887FC30}" srcId="{5C37FB89-E27B-4CA8-9E05-7B40A7076002}" destId="{3FF5EC65-C82A-4B5D-AF4E-B3A323ABAAC7}" srcOrd="0" destOrd="0" parTransId="{E365E440-9DFF-4A6D-88AA-8B390DB54DCF}" sibTransId="{B198CC6F-4E1F-406E-B563-4442028C9B67}"/>
    <dgm:cxn modelId="{143C00F7-B6CC-D242-85F1-3B465C1B566C}" type="presOf" srcId="{6E1E208D-EE47-407B-A552-7E0DB671B135}" destId="{A8892A68-3759-1B43-A82C-878672FE5B8F}" srcOrd="0" destOrd="1" presId="urn:microsoft.com/office/officeart/2005/8/layout/hList1"/>
    <dgm:cxn modelId="{3EC620D4-7237-324E-9355-9F01F526C4AF}" type="presOf" srcId="{3FF5EC65-C82A-4B5D-AF4E-B3A323ABAAC7}" destId="{DCE42F0D-4759-9148-B1A1-3DC7B2544B45}" srcOrd="0" destOrd="0" presId="urn:microsoft.com/office/officeart/2005/8/layout/hList1"/>
    <dgm:cxn modelId="{3667D818-123C-4ACA-B6AA-CF96B38BFB71}" srcId="{0EDF820D-B9BF-42C6-A043-196CCA71E52C}" destId="{6E1E208D-EE47-407B-A552-7E0DB671B135}" srcOrd="1" destOrd="0" parTransId="{8EB17BAF-94DE-47FB-B6AB-123E5EFA31A1}" sibTransId="{D290F95A-3CE1-47A0-AB20-9F7EC15D04B5}"/>
    <dgm:cxn modelId="{D245F9CF-A431-4E30-8BAF-D3CF0662357A}" srcId="{0EDF820D-B9BF-42C6-A043-196CCA71E52C}" destId="{962C8FBB-808B-4323-A6E3-A6DC21A0CE36}" srcOrd="0" destOrd="0" parTransId="{834F4DB6-04B2-4ACD-A677-51464ADD3F02}" sibTransId="{01411F92-4822-44D5-8C8E-4F34023C8BA9}"/>
    <dgm:cxn modelId="{BB201FA3-75A5-B348-A807-C50F689BA1D4}" type="presOf" srcId="{962C8FBB-808B-4323-A6E3-A6DC21A0CE36}" destId="{A8892A68-3759-1B43-A82C-878672FE5B8F}" srcOrd="0" destOrd="0" presId="urn:microsoft.com/office/officeart/2005/8/layout/hList1"/>
    <dgm:cxn modelId="{DFF8BA1A-22B7-3048-95C7-6463AA8296F3}" type="presOf" srcId="{0EDF820D-B9BF-42C6-A043-196CCA71E52C}" destId="{42F8D3D5-214A-0D43-8E86-F90E3764BFB8}" srcOrd="0" destOrd="0" presId="urn:microsoft.com/office/officeart/2005/8/layout/hList1"/>
    <dgm:cxn modelId="{8EFC4908-57C9-4B51-B177-DED256FDEE58}" srcId="{39252BE0-6B4A-400A-A1E9-D1A3D5AA0380}" destId="{0EDF820D-B9BF-42C6-A043-196CCA71E52C}" srcOrd="2" destOrd="0" parTransId="{C0C40FD1-788C-4EFB-9D1A-A270851EF9AE}" sibTransId="{A987C009-982B-4EF4-B5B7-C0E920DAEABE}"/>
    <dgm:cxn modelId="{C2B5075E-B5F2-A444-8C31-EE82FF8453D6}" type="presOf" srcId="{39252BE0-6B4A-400A-A1E9-D1A3D5AA0380}" destId="{6D95735F-BE7C-3043-B3E4-8A12A570F329}" srcOrd="0" destOrd="0" presId="urn:microsoft.com/office/officeart/2005/8/layout/hList1"/>
    <dgm:cxn modelId="{59C27CF2-D872-3B4F-B9D8-45D68CE87ED4}" type="presOf" srcId="{5C37FB89-E27B-4CA8-9E05-7B40A7076002}" destId="{E489C181-5759-284C-9262-3FBD5073ED99}" srcOrd="0" destOrd="0" presId="urn:microsoft.com/office/officeart/2005/8/layout/hList1"/>
    <dgm:cxn modelId="{0E278868-6F11-DD43-AF65-C30F6958CF5C}" type="presOf" srcId="{C24B6B47-078E-4160-BEAA-C1524F250EEF}" destId="{4E4AE266-ACD2-A34F-A422-1CEAFB4E4380}" srcOrd="0" destOrd="0" presId="urn:microsoft.com/office/officeart/2005/8/layout/hList1"/>
    <dgm:cxn modelId="{6DC79477-D39B-492D-BEFC-BD2A0F0B3CFC}" srcId="{39252BE0-6B4A-400A-A1E9-D1A3D5AA0380}" destId="{C24B6B47-078E-4160-BEAA-C1524F250EEF}" srcOrd="1" destOrd="0" parTransId="{7066E9C8-F004-46F3-BFBD-8C6B62AFF047}" sibTransId="{35D53F2C-7824-4F77-B767-DADA245528A9}"/>
    <dgm:cxn modelId="{C37A9372-6EA0-B546-88B8-6602DA1DAFC4}" type="presParOf" srcId="{6D95735F-BE7C-3043-B3E4-8A12A570F329}" destId="{83CBE8AD-049B-934F-A763-BFB85C3F2BC0}" srcOrd="0" destOrd="0" presId="urn:microsoft.com/office/officeart/2005/8/layout/hList1"/>
    <dgm:cxn modelId="{44A0D827-7C42-3344-85A8-600038E626D3}" type="presParOf" srcId="{83CBE8AD-049B-934F-A763-BFB85C3F2BC0}" destId="{E489C181-5759-284C-9262-3FBD5073ED99}" srcOrd="0" destOrd="0" presId="urn:microsoft.com/office/officeart/2005/8/layout/hList1"/>
    <dgm:cxn modelId="{EB5AC8BD-84B4-174A-9B7E-9ED0139F192A}" type="presParOf" srcId="{83CBE8AD-049B-934F-A763-BFB85C3F2BC0}" destId="{DCE42F0D-4759-9148-B1A1-3DC7B2544B45}" srcOrd="1" destOrd="0" presId="urn:microsoft.com/office/officeart/2005/8/layout/hList1"/>
    <dgm:cxn modelId="{BD32BE98-52FB-A54D-AAE3-3C92065E6694}" type="presParOf" srcId="{6D95735F-BE7C-3043-B3E4-8A12A570F329}" destId="{664D1D43-F09F-1048-8CC6-DE5A00B1C3F1}" srcOrd="1" destOrd="0" presId="urn:microsoft.com/office/officeart/2005/8/layout/hList1"/>
    <dgm:cxn modelId="{87D8CD6B-B429-9D43-A0CD-DF5FC2D71C7A}" type="presParOf" srcId="{6D95735F-BE7C-3043-B3E4-8A12A570F329}" destId="{ED6E35A0-8CD4-454F-A6DB-88711F0E0B36}" srcOrd="2" destOrd="0" presId="urn:microsoft.com/office/officeart/2005/8/layout/hList1"/>
    <dgm:cxn modelId="{D34A5D3C-F618-6E4A-9A1B-329E8C916014}" type="presParOf" srcId="{ED6E35A0-8CD4-454F-A6DB-88711F0E0B36}" destId="{4E4AE266-ACD2-A34F-A422-1CEAFB4E4380}" srcOrd="0" destOrd="0" presId="urn:microsoft.com/office/officeart/2005/8/layout/hList1"/>
    <dgm:cxn modelId="{0B010AEC-11D9-3440-AEED-559E9B805AE2}" type="presParOf" srcId="{ED6E35A0-8CD4-454F-A6DB-88711F0E0B36}" destId="{651CD25E-BEC6-B14E-A60F-73A775861EA5}" srcOrd="1" destOrd="0" presId="urn:microsoft.com/office/officeart/2005/8/layout/hList1"/>
    <dgm:cxn modelId="{6A325252-5ABD-6B41-AD01-52A48FAEDCE0}" type="presParOf" srcId="{6D95735F-BE7C-3043-B3E4-8A12A570F329}" destId="{32EDD48C-2A02-A841-95F5-BB1C30171640}" srcOrd="3" destOrd="0" presId="urn:microsoft.com/office/officeart/2005/8/layout/hList1"/>
    <dgm:cxn modelId="{62447159-208B-D545-BA77-8220D7E62CFB}" type="presParOf" srcId="{6D95735F-BE7C-3043-B3E4-8A12A570F329}" destId="{23EEC83B-968F-BA49-8311-7702EA6AB65B}" srcOrd="4" destOrd="0" presId="urn:microsoft.com/office/officeart/2005/8/layout/hList1"/>
    <dgm:cxn modelId="{2D5823D8-4829-D44E-946A-91D3BEB24D23}" type="presParOf" srcId="{23EEC83B-968F-BA49-8311-7702EA6AB65B}" destId="{42F8D3D5-214A-0D43-8E86-F90E3764BFB8}" srcOrd="0" destOrd="0" presId="urn:microsoft.com/office/officeart/2005/8/layout/hList1"/>
    <dgm:cxn modelId="{AA0DC425-6E0B-A64D-9C08-4041542EB8FC}" type="presParOf" srcId="{23EEC83B-968F-BA49-8311-7702EA6AB65B}" destId="{A8892A68-3759-1B43-A82C-878672FE5B8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D4CB9A-9606-471E-AEE0-5DCEAED249C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1FC13A7E-396C-40D1-8F5F-B0F20BEF22E2}">
      <dgm:prSet/>
      <dgm:spPr/>
      <dgm:t>
        <a:bodyPr/>
        <a:lstStyle/>
        <a:p>
          <a:r>
            <a:rPr lang="zh-TW" dirty="0"/>
            <a:t>公平測試</a:t>
          </a:r>
          <a:r>
            <a:rPr lang="zh-TW" altLang="en-US" dirty="0"/>
            <a:t>及記錄</a:t>
          </a:r>
          <a:endParaRPr lang="en-US" dirty="0"/>
        </a:p>
      </dgm:t>
    </dgm:pt>
    <dgm:pt modelId="{7C9CC1D0-BBBA-4C70-8344-057E2BE4E651}" type="parTrans" cxnId="{CBE7F14C-AD4F-4286-8675-8118274C5236}">
      <dgm:prSet/>
      <dgm:spPr/>
      <dgm:t>
        <a:bodyPr/>
        <a:lstStyle/>
        <a:p>
          <a:endParaRPr lang="en-US"/>
        </a:p>
      </dgm:t>
    </dgm:pt>
    <dgm:pt modelId="{0211B508-8313-45FC-B35F-758AFB594EA9}" type="sibTrans" cxnId="{CBE7F14C-AD4F-4286-8675-8118274C5236}">
      <dgm:prSet/>
      <dgm:spPr/>
      <dgm:t>
        <a:bodyPr/>
        <a:lstStyle/>
        <a:p>
          <a:endParaRPr lang="en-US"/>
        </a:p>
      </dgm:t>
    </dgm:pt>
    <dgm:pt modelId="{8AA6FFF7-B011-4D75-BD55-74397D1E3A47}">
      <dgm:prSet/>
      <dgm:spPr/>
      <dgm:t>
        <a:bodyPr/>
        <a:lstStyle/>
        <a:p>
          <a:r>
            <a:rPr lang="en-US" altLang="zh-TW" dirty="0" err="1"/>
            <a:t>Micro:Bit</a:t>
          </a:r>
          <a:r>
            <a:rPr lang="en-US" altLang="zh-TW" dirty="0"/>
            <a:t> </a:t>
          </a:r>
          <a:r>
            <a:rPr lang="zh-TW" dirty="0"/>
            <a:t>編程</a:t>
          </a:r>
          <a:endParaRPr lang="en-US" dirty="0"/>
        </a:p>
      </dgm:t>
    </dgm:pt>
    <dgm:pt modelId="{EDD465CF-3F44-4446-A603-BF2BB4A0DF75}" type="parTrans" cxnId="{DDE23D79-6697-4ED5-810C-FDB4EBCDAE40}">
      <dgm:prSet/>
      <dgm:spPr/>
      <dgm:t>
        <a:bodyPr/>
        <a:lstStyle/>
        <a:p>
          <a:endParaRPr lang="en-US"/>
        </a:p>
      </dgm:t>
    </dgm:pt>
    <dgm:pt modelId="{12898006-DD45-4D65-BCF4-ED7061C76FBC}" type="sibTrans" cxnId="{DDE23D79-6697-4ED5-810C-FDB4EBCDAE40}">
      <dgm:prSet/>
      <dgm:spPr/>
      <dgm:t>
        <a:bodyPr/>
        <a:lstStyle/>
        <a:p>
          <a:endParaRPr lang="en-US"/>
        </a:p>
      </dgm:t>
    </dgm:pt>
    <dgm:pt modelId="{59932C7C-41E2-417F-82F6-92E4AB3ACEF5}">
      <dgm:prSet/>
      <dgm:spPr/>
      <dgm:t>
        <a:bodyPr/>
        <a:lstStyle/>
        <a:p>
          <a:r>
            <a:rPr lang="zh-TW"/>
            <a:t>溫度及濕度控制</a:t>
          </a:r>
          <a:endParaRPr lang="en-US"/>
        </a:p>
      </dgm:t>
    </dgm:pt>
    <dgm:pt modelId="{72EB8BC8-EB79-493C-80B5-4B7C3700710F}" type="parTrans" cxnId="{261BF2D1-21FE-45CA-97E3-A7836FE8F2DF}">
      <dgm:prSet/>
      <dgm:spPr/>
      <dgm:t>
        <a:bodyPr/>
        <a:lstStyle/>
        <a:p>
          <a:endParaRPr lang="en-US"/>
        </a:p>
      </dgm:t>
    </dgm:pt>
    <dgm:pt modelId="{9A6545A1-22F1-443D-8A57-992200B8930D}" type="sibTrans" cxnId="{261BF2D1-21FE-45CA-97E3-A7836FE8F2DF}">
      <dgm:prSet/>
      <dgm:spPr/>
      <dgm:t>
        <a:bodyPr/>
        <a:lstStyle/>
        <a:p>
          <a:endParaRPr lang="en-US"/>
        </a:p>
      </dgm:t>
    </dgm:pt>
    <dgm:pt modelId="{897A88D9-F72F-41C9-9604-9EE0B1EF4C68}">
      <dgm:prSet/>
      <dgm:spPr/>
      <dgm:t>
        <a:bodyPr/>
        <a:lstStyle/>
        <a:p>
          <a:r>
            <a:rPr lang="zh-TW"/>
            <a:t>甲蟲幼蟲培育箱設立</a:t>
          </a:r>
          <a:endParaRPr lang="en-US"/>
        </a:p>
      </dgm:t>
    </dgm:pt>
    <dgm:pt modelId="{0F6D45C3-D96B-4455-9173-6358BE568A67}" type="parTrans" cxnId="{81933C19-AE2D-4751-B574-32E7E70A19F7}">
      <dgm:prSet/>
      <dgm:spPr/>
      <dgm:t>
        <a:bodyPr/>
        <a:lstStyle/>
        <a:p>
          <a:endParaRPr lang="en-US"/>
        </a:p>
      </dgm:t>
    </dgm:pt>
    <dgm:pt modelId="{EC010BFC-E6EF-4249-B35D-2AFA315070F5}" type="sibTrans" cxnId="{81933C19-AE2D-4751-B574-32E7E70A19F7}">
      <dgm:prSet/>
      <dgm:spPr/>
      <dgm:t>
        <a:bodyPr/>
        <a:lstStyle/>
        <a:p>
          <a:endParaRPr lang="en-US"/>
        </a:p>
      </dgm:t>
    </dgm:pt>
    <dgm:pt modelId="{0FEA4EA8-52FC-42BC-A9F8-4AF15B740AAE}">
      <dgm:prSet/>
      <dgm:spPr/>
      <dgm:t>
        <a:bodyPr/>
        <a:lstStyle/>
        <a:p>
          <a:r>
            <a:rPr lang="zh-TW" dirty="0"/>
            <a:t>甲蟲成蟲飼養箱設立</a:t>
          </a:r>
          <a:endParaRPr lang="en-US" dirty="0"/>
        </a:p>
      </dgm:t>
    </dgm:pt>
    <dgm:pt modelId="{C90A92FD-F3B4-45CE-BBD9-F1048D728699}" type="parTrans" cxnId="{A20BB7D8-2115-4339-A469-5F3CD45CCB64}">
      <dgm:prSet/>
      <dgm:spPr/>
      <dgm:t>
        <a:bodyPr/>
        <a:lstStyle/>
        <a:p>
          <a:endParaRPr lang="en-US"/>
        </a:p>
      </dgm:t>
    </dgm:pt>
    <dgm:pt modelId="{92E648A4-F4DD-4A6B-ACE0-99A4E29B776F}" type="sibTrans" cxnId="{A20BB7D8-2115-4339-A469-5F3CD45CCB64}">
      <dgm:prSet/>
      <dgm:spPr/>
      <dgm:t>
        <a:bodyPr/>
        <a:lstStyle/>
        <a:p>
          <a:endParaRPr lang="en-US"/>
        </a:p>
      </dgm:t>
    </dgm:pt>
    <dgm:pt modelId="{A8E6F43B-E0D5-4184-B159-3B5109E94DCF}" type="pres">
      <dgm:prSet presAssocID="{35D4CB9A-9606-471E-AEE0-5DCEAED249C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89AEE4C-3F75-4339-B185-D32A0E2A1616}" type="pres">
      <dgm:prSet presAssocID="{1FC13A7E-396C-40D1-8F5F-B0F20BEF22E2}" presName="compNode" presStyleCnt="0"/>
      <dgm:spPr/>
    </dgm:pt>
    <dgm:pt modelId="{70D6145C-131B-4297-9CF4-65365A9EE576}" type="pres">
      <dgm:prSet presAssocID="{1FC13A7E-396C-40D1-8F5F-B0F20BEF22E2}" presName="bgRect" presStyleLbl="bgShp" presStyleIdx="0" presStyleCnt="5"/>
      <dgm:spPr/>
    </dgm:pt>
    <dgm:pt modelId="{9118D539-ED4B-4154-A63D-EF2B7B600FA5}" type="pres">
      <dgm:prSet presAssocID="{1FC13A7E-396C-40D1-8F5F-B0F20BEF22E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56E623DB-7736-4E24-BAD4-690F9390E874}" type="pres">
      <dgm:prSet presAssocID="{1FC13A7E-396C-40D1-8F5F-B0F20BEF22E2}" presName="spaceRect" presStyleCnt="0"/>
      <dgm:spPr/>
    </dgm:pt>
    <dgm:pt modelId="{A8AD4859-C2CD-4FAB-9446-FFFF0E7C0FBB}" type="pres">
      <dgm:prSet presAssocID="{1FC13A7E-396C-40D1-8F5F-B0F20BEF22E2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84211BA5-4AE5-44A3-8CC1-3F528EA47F26}" type="pres">
      <dgm:prSet presAssocID="{0211B508-8313-45FC-B35F-758AFB594EA9}" presName="sibTrans" presStyleCnt="0"/>
      <dgm:spPr/>
    </dgm:pt>
    <dgm:pt modelId="{3493691B-40C4-455E-A7E1-92EE6AB77520}" type="pres">
      <dgm:prSet presAssocID="{8AA6FFF7-B011-4D75-BD55-74397D1E3A47}" presName="compNode" presStyleCnt="0"/>
      <dgm:spPr/>
    </dgm:pt>
    <dgm:pt modelId="{5D343941-C0D4-464C-BDBD-06CBB29F6E5E}" type="pres">
      <dgm:prSet presAssocID="{8AA6FFF7-B011-4D75-BD55-74397D1E3A47}" presName="bgRect" presStyleLbl="bgShp" presStyleIdx="1" presStyleCnt="5"/>
      <dgm:spPr/>
    </dgm:pt>
    <dgm:pt modelId="{11F4C9E3-38A4-46B3-A759-9566B2B2699F}" type="pres">
      <dgm:prSet presAssocID="{8AA6FFF7-B011-4D75-BD55-74397D1E3A4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93F24EE3-86AA-4FE9-9A59-EF2E0EDEE51E}" type="pres">
      <dgm:prSet presAssocID="{8AA6FFF7-B011-4D75-BD55-74397D1E3A47}" presName="spaceRect" presStyleCnt="0"/>
      <dgm:spPr/>
    </dgm:pt>
    <dgm:pt modelId="{F9417071-ADFE-4D98-9626-9CF29DB3D1F9}" type="pres">
      <dgm:prSet presAssocID="{8AA6FFF7-B011-4D75-BD55-74397D1E3A47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C46F8A5C-7DD3-4EB7-BA01-81D638F93CA0}" type="pres">
      <dgm:prSet presAssocID="{12898006-DD45-4D65-BCF4-ED7061C76FBC}" presName="sibTrans" presStyleCnt="0"/>
      <dgm:spPr/>
    </dgm:pt>
    <dgm:pt modelId="{554B98BB-21AF-4597-9653-7813F450EDFD}" type="pres">
      <dgm:prSet presAssocID="{59932C7C-41E2-417F-82F6-92E4AB3ACEF5}" presName="compNode" presStyleCnt="0"/>
      <dgm:spPr/>
    </dgm:pt>
    <dgm:pt modelId="{DBF32CEF-ACF9-4641-BE29-4235CEF947E9}" type="pres">
      <dgm:prSet presAssocID="{59932C7C-41E2-417F-82F6-92E4AB3ACEF5}" presName="bgRect" presStyleLbl="bgShp" presStyleIdx="2" presStyleCnt="5"/>
      <dgm:spPr/>
    </dgm:pt>
    <dgm:pt modelId="{B7C9824B-0BD1-4E78-9FAC-D7886A44A87D}" type="pres">
      <dgm:prSet presAssocID="{59932C7C-41E2-417F-82F6-92E4AB3ACEF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C24E62C0-867C-4FA1-9458-2F34362E0031}" type="pres">
      <dgm:prSet presAssocID="{59932C7C-41E2-417F-82F6-92E4AB3ACEF5}" presName="spaceRect" presStyleCnt="0"/>
      <dgm:spPr/>
    </dgm:pt>
    <dgm:pt modelId="{29D182EF-0494-4B05-86EC-B80573455957}" type="pres">
      <dgm:prSet presAssocID="{59932C7C-41E2-417F-82F6-92E4AB3ACEF5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596B2244-EBB7-4E60-892F-B6E46E35D1FE}" type="pres">
      <dgm:prSet presAssocID="{9A6545A1-22F1-443D-8A57-992200B8930D}" presName="sibTrans" presStyleCnt="0"/>
      <dgm:spPr/>
    </dgm:pt>
    <dgm:pt modelId="{CFE44BB0-899C-4C94-8032-F8C6C521A3F0}" type="pres">
      <dgm:prSet presAssocID="{897A88D9-F72F-41C9-9604-9EE0B1EF4C68}" presName="compNode" presStyleCnt="0"/>
      <dgm:spPr/>
    </dgm:pt>
    <dgm:pt modelId="{A0D83E27-E295-43F6-BFF3-919E7528B126}" type="pres">
      <dgm:prSet presAssocID="{897A88D9-F72F-41C9-9604-9EE0B1EF4C68}" presName="bgRect" presStyleLbl="bgShp" presStyleIdx="3" presStyleCnt="5"/>
      <dgm:spPr/>
    </dgm:pt>
    <dgm:pt modelId="{7A012DDD-DDFE-4A4C-A25A-B8170E405017}" type="pres">
      <dgm:prSet presAssocID="{897A88D9-F72F-41C9-9604-9EE0B1EF4C6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F780C8ED-E910-465D-B13C-70D497905DB7}" type="pres">
      <dgm:prSet presAssocID="{897A88D9-F72F-41C9-9604-9EE0B1EF4C68}" presName="spaceRect" presStyleCnt="0"/>
      <dgm:spPr/>
    </dgm:pt>
    <dgm:pt modelId="{C89497FB-41FB-4B71-9D74-BDFA6359A3AD}" type="pres">
      <dgm:prSet presAssocID="{897A88D9-F72F-41C9-9604-9EE0B1EF4C68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26E933EE-D02F-45BB-9B7E-375BAC2AB44C}" type="pres">
      <dgm:prSet presAssocID="{EC010BFC-E6EF-4249-B35D-2AFA315070F5}" presName="sibTrans" presStyleCnt="0"/>
      <dgm:spPr/>
    </dgm:pt>
    <dgm:pt modelId="{2C5F3E5C-D854-4135-9772-8884C9B0A554}" type="pres">
      <dgm:prSet presAssocID="{0FEA4EA8-52FC-42BC-A9F8-4AF15B740AAE}" presName="compNode" presStyleCnt="0"/>
      <dgm:spPr/>
    </dgm:pt>
    <dgm:pt modelId="{7B4B7B96-7EC6-4D23-AA24-3842008FEFE4}" type="pres">
      <dgm:prSet presAssocID="{0FEA4EA8-52FC-42BC-A9F8-4AF15B740AAE}" presName="bgRect" presStyleLbl="bgShp" presStyleIdx="4" presStyleCnt="5"/>
      <dgm:spPr/>
    </dgm:pt>
    <dgm:pt modelId="{61B963CC-9233-4284-898B-F98054724E08}" type="pres">
      <dgm:prSet presAssocID="{0FEA4EA8-52FC-42BC-A9F8-4AF15B740AA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3784642D-192C-4F10-A102-6DDF9E7F3326}" type="pres">
      <dgm:prSet presAssocID="{0FEA4EA8-52FC-42BC-A9F8-4AF15B740AAE}" presName="spaceRect" presStyleCnt="0"/>
      <dgm:spPr/>
    </dgm:pt>
    <dgm:pt modelId="{20E0F60C-74A6-4AE1-AC17-CE2F9D4C40AE}" type="pres">
      <dgm:prSet presAssocID="{0FEA4EA8-52FC-42BC-A9F8-4AF15B740AAE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65A527F-D071-4FAE-BB12-BD15BBE8BE5D}" type="presOf" srcId="{1FC13A7E-396C-40D1-8F5F-B0F20BEF22E2}" destId="{A8AD4859-C2CD-4FAB-9446-FFFF0E7C0FBB}" srcOrd="0" destOrd="0" presId="urn:microsoft.com/office/officeart/2018/2/layout/IconVerticalSolidList"/>
    <dgm:cxn modelId="{3C6E58F4-891E-42EA-B875-8E72B5CB28E3}" type="presOf" srcId="{35D4CB9A-9606-471E-AEE0-5DCEAED249C8}" destId="{A8E6F43B-E0D5-4184-B159-3B5109E94DCF}" srcOrd="0" destOrd="0" presId="urn:microsoft.com/office/officeart/2018/2/layout/IconVerticalSolidList"/>
    <dgm:cxn modelId="{A20BB7D8-2115-4339-A469-5F3CD45CCB64}" srcId="{35D4CB9A-9606-471E-AEE0-5DCEAED249C8}" destId="{0FEA4EA8-52FC-42BC-A9F8-4AF15B740AAE}" srcOrd="4" destOrd="0" parTransId="{C90A92FD-F3B4-45CE-BBD9-F1048D728699}" sibTransId="{92E648A4-F4DD-4A6B-ACE0-99A4E29B776F}"/>
    <dgm:cxn modelId="{261BF2D1-21FE-45CA-97E3-A7836FE8F2DF}" srcId="{35D4CB9A-9606-471E-AEE0-5DCEAED249C8}" destId="{59932C7C-41E2-417F-82F6-92E4AB3ACEF5}" srcOrd="2" destOrd="0" parTransId="{72EB8BC8-EB79-493C-80B5-4B7C3700710F}" sibTransId="{9A6545A1-22F1-443D-8A57-992200B8930D}"/>
    <dgm:cxn modelId="{CBE7F14C-AD4F-4286-8675-8118274C5236}" srcId="{35D4CB9A-9606-471E-AEE0-5DCEAED249C8}" destId="{1FC13A7E-396C-40D1-8F5F-B0F20BEF22E2}" srcOrd="0" destOrd="0" parTransId="{7C9CC1D0-BBBA-4C70-8344-057E2BE4E651}" sibTransId="{0211B508-8313-45FC-B35F-758AFB594EA9}"/>
    <dgm:cxn modelId="{81933C19-AE2D-4751-B574-32E7E70A19F7}" srcId="{35D4CB9A-9606-471E-AEE0-5DCEAED249C8}" destId="{897A88D9-F72F-41C9-9604-9EE0B1EF4C68}" srcOrd="3" destOrd="0" parTransId="{0F6D45C3-D96B-4455-9173-6358BE568A67}" sibTransId="{EC010BFC-E6EF-4249-B35D-2AFA315070F5}"/>
    <dgm:cxn modelId="{C4B64D0E-AA0D-4669-9DE3-0677D30B9026}" type="presOf" srcId="{59932C7C-41E2-417F-82F6-92E4AB3ACEF5}" destId="{29D182EF-0494-4B05-86EC-B80573455957}" srcOrd="0" destOrd="0" presId="urn:microsoft.com/office/officeart/2018/2/layout/IconVerticalSolidList"/>
    <dgm:cxn modelId="{CAE2DA68-4F39-4427-9B31-3099C4A8BE6B}" type="presOf" srcId="{897A88D9-F72F-41C9-9604-9EE0B1EF4C68}" destId="{C89497FB-41FB-4B71-9D74-BDFA6359A3AD}" srcOrd="0" destOrd="0" presId="urn:microsoft.com/office/officeart/2018/2/layout/IconVerticalSolidList"/>
    <dgm:cxn modelId="{DDE23D79-6697-4ED5-810C-FDB4EBCDAE40}" srcId="{35D4CB9A-9606-471E-AEE0-5DCEAED249C8}" destId="{8AA6FFF7-B011-4D75-BD55-74397D1E3A47}" srcOrd="1" destOrd="0" parTransId="{EDD465CF-3F44-4446-A603-BF2BB4A0DF75}" sibTransId="{12898006-DD45-4D65-BCF4-ED7061C76FBC}"/>
    <dgm:cxn modelId="{342A517E-B724-4630-A898-58B68F366526}" type="presOf" srcId="{8AA6FFF7-B011-4D75-BD55-74397D1E3A47}" destId="{F9417071-ADFE-4D98-9626-9CF29DB3D1F9}" srcOrd="0" destOrd="0" presId="urn:microsoft.com/office/officeart/2018/2/layout/IconVerticalSolidList"/>
    <dgm:cxn modelId="{7B69C3EC-C65B-4A20-94C6-94CC2D45B5F3}" type="presOf" srcId="{0FEA4EA8-52FC-42BC-A9F8-4AF15B740AAE}" destId="{20E0F60C-74A6-4AE1-AC17-CE2F9D4C40AE}" srcOrd="0" destOrd="0" presId="urn:microsoft.com/office/officeart/2018/2/layout/IconVerticalSolidList"/>
    <dgm:cxn modelId="{D7622781-94AF-4124-888B-11EAF5354B48}" type="presParOf" srcId="{A8E6F43B-E0D5-4184-B159-3B5109E94DCF}" destId="{D89AEE4C-3F75-4339-B185-D32A0E2A1616}" srcOrd="0" destOrd="0" presId="urn:microsoft.com/office/officeart/2018/2/layout/IconVerticalSolidList"/>
    <dgm:cxn modelId="{5221ACD5-5E93-4B6F-BFF4-9F75D9D8A018}" type="presParOf" srcId="{D89AEE4C-3F75-4339-B185-D32A0E2A1616}" destId="{70D6145C-131B-4297-9CF4-65365A9EE576}" srcOrd="0" destOrd="0" presId="urn:microsoft.com/office/officeart/2018/2/layout/IconVerticalSolidList"/>
    <dgm:cxn modelId="{2022633B-2F03-4BC1-B9E0-A505CB036FA4}" type="presParOf" srcId="{D89AEE4C-3F75-4339-B185-D32A0E2A1616}" destId="{9118D539-ED4B-4154-A63D-EF2B7B600FA5}" srcOrd="1" destOrd="0" presId="urn:microsoft.com/office/officeart/2018/2/layout/IconVerticalSolidList"/>
    <dgm:cxn modelId="{A9B140BC-72DD-45DD-AAF8-660505BDB06F}" type="presParOf" srcId="{D89AEE4C-3F75-4339-B185-D32A0E2A1616}" destId="{56E623DB-7736-4E24-BAD4-690F9390E874}" srcOrd="2" destOrd="0" presId="urn:microsoft.com/office/officeart/2018/2/layout/IconVerticalSolidList"/>
    <dgm:cxn modelId="{39F67EB7-7CD1-41AF-B1EC-FBB242DEF11F}" type="presParOf" srcId="{D89AEE4C-3F75-4339-B185-D32A0E2A1616}" destId="{A8AD4859-C2CD-4FAB-9446-FFFF0E7C0FBB}" srcOrd="3" destOrd="0" presId="urn:microsoft.com/office/officeart/2018/2/layout/IconVerticalSolidList"/>
    <dgm:cxn modelId="{D101C230-339B-4BCA-90E2-89D641AA7F9B}" type="presParOf" srcId="{A8E6F43B-E0D5-4184-B159-3B5109E94DCF}" destId="{84211BA5-4AE5-44A3-8CC1-3F528EA47F26}" srcOrd="1" destOrd="0" presId="urn:microsoft.com/office/officeart/2018/2/layout/IconVerticalSolidList"/>
    <dgm:cxn modelId="{A252985D-6B6C-401A-9351-D6F49DCFB2D5}" type="presParOf" srcId="{A8E6F43B-E0D5-4184-B159-3B5109E94DCF}" destId="{3493691B-40C4-455E-A7E1-92EE6AB77520}" srcOrd="2" destOrd="0" presId="urn:microsoft.com/office/officeart/2018/2/layout/IconVerticalSolidList"/>
    <dgm:cxn modelId="{8A7F2DA6-1D82-4376-99D2-4B87C389E4C4}" type="presParOf" srcId="{3493691B-40C4-455E-A7E1-92EE6AB77520}" destId="{5D343941-C0D4-464C-BDBD-06CBB29F6E5E}" srcOrd="0" destOrd="0" presId="urn:microsoft.com/office/officeart/2018/2/layout/IconVerticalSolidList"/>
    <dgm:cxn modelId="{248A0D3E-DF28-499B-A728-285F8936D7BD}" type="presParOf" srcId="{3493691B-40C4-455E-A7E1-92EE6AB77520}" destId="{11F4C9E3-38A4-46B3-A759-9566B2B2699F}" srcOrd="1" destOrd="0" presId="urn:microsoft.com/office/officeart/2018/2/layout/IconVerticalSolidList"/>
    <dgm:cxn modelId="{E1D9EB8C-09D9-40F1-B6B1-D7EEEEF5A194}" type="presParOf" srcId="{3493691B-40C4-455E-A7E1-92EE6AB77520}" destId="{93F24EE3-86AA-4FE9-9A59-EF2E0EDEE51E}" srcOrd="2" destOrd="0" presId="urn:microsoft.com/office/officeart/2018/2/layout/IconVerticalSolidList"/>
    <dgm:cxn modelId="{B8907496-679E-4B60-BF12-29B264C5C737}" type="presParOf" srcId="{3493691B-40C4-455E-A7E1-92EE6AB77520}" destId="{F9417071-ADFE-4D98-9626-9CF29DB3D1F9}" srcOrd="3" destOrd="0" presId="urn:microsoft.com/office/officeart/2018/2/layout/IconVerticalSolidList"/>
    <dgm:cxn modelId="{AC7181B9-0C71-4077-A2F9-CADE8D7C3893}" type="presParOf" srcId="{A8E6F43B-E0D5-4184-B159-3B5109E94DCF}" destId="{C46F8A5C-7DD3-4EB7-BA01-81D638F93CA0}" srcOrd="3" destOrd="0" presId="urn:microsoft.com/office/officeart/2018/2/layout/IconVerticalSolidList"/>
    <dgm:cxn modelId="{6CE90E71-E10E-4699-8856-5CDF1B2E5F5C}" type="presParOf" srcId="{A8E6F43B-E0D5-4184-B159-3B5109E94DCF}" destId="{554B98BB-21AF-4597-9653-7813F450EDFD}" srcOrd="4" destOrd="0" presId="urn:microsoft.com/office/officeart/2018/2/layout/IconVerticalSolidList"/>
    <dgm:cxn modelId="{D75C0E89-0D27-4CBD-88DE-38F983B88854}" type="presParOf" srcId="{554B98BB-21AF-4597-9653-7813F450EDFD}" destId="{DBF32CEF-ACF9-4641-BE29-4235CEF947E9}" srcOrd="0" destOrd="0" presId="urn:microsoft.com/office/officeart/2018/2/layout/IconVerticalSolidList"/>
    <dgm:cxn modelId="{EE01CE1A-19E8-48E7-BEA6-29F9AEBFC133}" type="presParOf" srcId="{554B98BB-21AF-4597-9653-7813F450EDFD}" destId="{B7C9824B-0BD1-4E78-9FAC-D7886A44A87D}" srcOrd="1" destOrd="0" presId="urn:microsoft.com/office/officeart/2018/2/layout/IconVerticalSolidList"/>
    <dgm:cxn modelId="{C146A7F6-76E6-4D9A-A751-6F36D9C0361A}" type="presParOf" srcId="{554B98BB-21AF-4597-9653-7813F450EDFD}" destId="{C24E62C0-867C-4FA1-9458-2F34362E0031}" srcOrd="2" destOrd="0" presId="urn:microsoft.com/office/officeart/2018/2/layout/IconVerticalSolidList"/>
    <dgm:cxn modelId="{0C658EFB-FFF8-49DC-A23C-D15E8BC47410}" type="presParOf" srcId="{554B98BB-21AF-4597-9653-7813F450EDFD}" destId="{29D182EF-0494-4B05-86EC-B80573455957}" srcOrd="3" destOrd="0" presId="urn:microsoft.com/office/officeart/2018/2/layout/IconVerticalSolidList"/>
    <dgm:cxn modelId="{DF1E3912-8C1F-449D-9664-63D7971DFF3C}" type="presParOf" srcId="{A8E6F43B-E0D5-4184-B159-3B5109E94DCF}" destId="{596B2244-EBB7-4E60-892F-B6E46E35D1FE}" srcOrd="5" destOrd="0" presId="urn:microsoft.com/office/officeart/2018/2/layout/IconVerticalSolidList"/>
    <dgm:cxn modelId="{53D090D3-C7D4-4E6C-9B05-2DF19DD3CA35}" type="presParOf" srcId="{A8E6F43B-E0D5-4184-B159-3B5109E94DCF}" destId="{CFE44BB0-899C-4C94-8032-F8C6C521A3F0}" srcOrd="6" destOrd="0" presId="urn:microsoft.com/office/officeart/2018/2/layout/IconVerticalSolidList"/>
    <dgm:cxn modelId="{065DEB8D-BF66-400E-9A05-DF10EEC14EF2}" type="presParOf" srcId="{CFE44BB0-899C-4C94-8032-F8C6C521A3F0}" destId="{A0D83E27-E295-43F6-BFF3-919E7528B126}" srcOrd="0" destOrd="0" presId="urn:microsoft.com/office/officeart/2018/2/layout/IconVerticalSolidList"/>
    <dgm:cxn modelId="{EB2753AA-ABAC-4C9B-AD95-B425F4DC3545}" type="presParOf" srcId="{CFE44BB0-899C-4C94-8032-F8C6C521A3F0}" destId="{7A012DDD-DDFE-4A4C-A25A-B8170E405017}" srcOrd="1" destOrd="0" presId="urn:microsoft.com/office/officeart/2018/2/layout/IconVerticalSolidList"/>
    <dgm:cxn modelId="{3FDCA43C-1ECF-4112-ABAD-1A5E87053B68}" type="presParOf" srcId="{CFE44BB0-899C-4C94-8032-F8C6C521A3F0}" destId="{F780C8ED-E910-465D-B13C-70D497905DB7}" srcOrd="2" destOrd="0" presId="urn:microsoft.com/office/officeart/2018/2/layout/IconVerticalSolidList"/>
    <dgm:cxn modelId="{4F670FFC-F612-4479-97F1-8A0A7EDE6CAD}" type="presParOf" srcId="{CFE44BB0-899C-4C94-8032-F8C6C521A3F0}" destId="{C89497FB-41FB-4B71-9D74-BDFA6359A3AD}" srcOrd="3" destOrd="0" presId="urn:microsoft.com/office/officeart/2018/2/layout/IconVerticalSolidList"/>
    <dgm:cxn modelId="{B6D12F48-2581-49C8-BC9A-D03AD5CC74AD}" type="presParOf" srcId="{A8E6F43B-E0D5-4184-B159-3B5109E94DCF}" destId="{26E933EE-D02F-45BB-9B7E-375BAC2AB44C}" srcOrd="7" destOrd="0" presId="urn:microsoft.com/office/officeart/2018/2/layout/IconVerticalSolidList"/>
    <dgm:cxn modelId="{A5BD3F25-1637-4CE5-B476-AE4850A396DD}" type="presParOf" srcId="{A8E6F43B-E0D5-4184-B159-3B5109E94DCF}" destId="{2C5F3E5C-D854-4135-9772-8884C9B0A554}" srcOrd="8" destOrd="0" presId="urn:microsoft.com/office/officeart/2018/2/layout/IconVerticalSolidList"/>
    <dgm:cxn modelId="{60D8E03A-561C-45F0-98D9-C7B276441245}" type="presParOf" srcId="{2C5F3E5C-D854-4135-9772-8884C9B0A554}" destId="{7B4B7B96-7EC6-4D23-AA24-3842008FEFE4}" srcOrd="0" destOrd="0" presId="urn:microsoft.com/office/officeart/2018/2/layout/IconVerticalSolidList"/>
    <dgm:cxn modelId="{4E0A04FC-8AB9-4034-AB56-2BCD338781BF}" type="presParOf" srcId="{2C5F3E5C-D854-4135-9772-8884C9B0A554}" destId="{61B963CC-9233-4284-898B-F98054724E08}" srcOrd="1" destOrd="0" presId="urn:microsoft.com/office/officeart/2018/2/layout/IconVerticalSolidList"/>
    <dgm:cxn modelId="{B057DDCD-6244-4353-876B-58A3967CC59A}" type="presParOf" srcId="{2C5F3E5C-D854-4135-9772-8884C9B0A554}" destId="{3784642D-192C-4F10-A102-6DDF9E7F3326}" srcOrd="2" destOrd="0" presId="urn:microsoft.com/office/officeart/2018/2/layout/IconVerticalSolidList"/>
    <dgm:cxn modelId="{5C95C885-5BAF-42E1-B70C-E5369A40E95E}" type="presParOf" srcId="{2C5F3E5C-D854-4135-9772-8884C9B0A554}" destId="{20E0F60C-74A6-4AE1-AC17-CE2F9D4C40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F1DEBA-B532-41B1-8B51-8580DF31F78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2FEF672-30A8-4BF8-8D07-9CF89135B5CA}">
      <dgm:prSet/>
      <dgm:spPr/>
      <dgm:t>
        <a:bodyPr/>
        <a:lstStyle/>
        <a:p>
          <a:r>
            <a:rPr lang="zh-TW"/>
            <a:t>責任感</a:t>
          </a:r>
          <a:endParaRPr lang="en-US"/>
        </a:p>
      </dgm:t>
    </dgm:pt>
    <dgm:pt modelId="{0887338A-A96C-4CC2-80F6-A1B71142DAE2}" type="parTrans" cxnId="{D286C2F3-02C7-4759-8226-3F052F7928B2}">
      <dgm:prSet/>
      <dgm:spPr/>
      <dgm:t>
        <a:bodyPr/>
        <a:lstStyle/>
        <a:p>
          <a:endParaRPr lang="en-US"/>
        </a:p>
      </dgm:t>
    </dgm:pt>
    <dgm:pt modelId="{01CFB887-5EC2-46B2-8EAF-3602870141DD}" type="sibTrans" cxnId="{D286C2F3-02C7-4759-8226-3F052F7928B2}">
      <dgm:prSet/>
      <dgm:spPr/>
      <dgm:t>
        <a:bodyPr/>
        <a:lstStyle/>
        <a:p>
          <a:endParaRPr lang="en-US"/>
        </a:p>
      </dgm:t>
    </dgm:pt>
    <dgm:pt modelId="{BC05DB33-B05C-453E-84FC-2D2FA07B7A33}">
      <dgm:prSet/>
      <dgm:spPr/>
      <dgm:t>
        <a:bodyPr/>
        <a:lstStyle/>
        <a:p>
          <a:r>
            <a:rPr lang="zh-TW"/>
            <a:t>關愛</a:t>
          </a:r>
          <a:endParaRPr lang="en-US"/>
        </a:p>
      </dgm:t>
    </dgm:pt>
    <dgm:pt modelId="{08F7A903-57B4-460B-9293-2A94115D0A23}" type="parTrans" cxnId="{E3EE0240-A756-4DFC-B2B0-253FC275E987}">
      <dgm:prSet/>
      <dgm:spPr/>
      <dgm:t>
        <a:bodyPr/>
        <a:lstStyle/>
        <a:p>
          <a:endParaRPr lang="en-US"/>
        </a:p>
      </dgm:t>
    </dgm:pt>
    <dgm:pt modelId="{80701BFE-D4FD-4DDE-8A79-2ABDA2DC81F0}" type="sibTrans" cxnId="{E3EE0240-A756-4DFC-B2B0-253FC275E987}">
      <dgm:prSet/>
      <dgm:spPr/>
      <dgm:t>
        <a:bodyPr/>
        <a:lstStyle/>
        <a:p>
          <a:endParaRPr lang="en-US"/>
        </a:p>
      </dgm:t>
    </dgm:pt>
    <dgm:pt modelId="{4D8EDE6B-170D-4126-8B69-877A60A1027A}">
      <dgm:prSet/>
      <dgm:spPr/>
      <dgm:t>
        <a:bodyPr/>
        <a:lstStyle/>
        <a:p>
          <a:r>
            <a:rPr lang="zh-TW"/>
            <a:t>堅毅</a:t>
          </a:r>
          <a:endParaRPr lang="en-US"/>
        </a:p>
      </dgm:t>
    </dgm:pt>
    <dgm:pt modelId="{9F275C6F-0339-49B2-A4CD-26B1060531D6}" type="parTrans" cxnId="{A0E68B9E-D66E-4636-A5D7-A239606BE344}">
      <dgm:prSet/>
      <dgm:spPr/>
      <dgm:t>
        <a:bodyPr/>
        <a:lstStyle/>
        <a:p>
          <a:endParaRPr lang="en-US"/>
        </a:p>
      </dgm:t>
    </dgm:pt>
    <dgm:pt modelId="{036F0236-3B2E-463E-BA00-EC81E4C2A07C}" type="sibTrans" cxnId="{A0E68B9E-D66E-4636-A5D7-A239606BE344}">
      <dgm:prSet/>
      <dgm:spPr/>
      <dgm:t>
        <a:bodyPr/>
        <a:lstStyle/>
        <a:p>
          <a:endParaRPr lang="en-US"/>
        </a:p>
      </dgm:t>
    </dgm:pt>
    <dgm:pt modelId="{3794F89C-56DC-4212-9D96-B8A325E6F527}">
      <dgm:prSet/>
      <dgm:spPr/>
      <dgm:t>
        <a:bodyPr/>
        <a:lstStyle/>
        <a:p>
          <a:r>
            <a:rPr lang="zh-TW"/>
            <a:t>承擔精神</a:t>
          </a:r>
          <a:endParaRPr lang="en-US"/>
        </a:p>
      </dgm:t>
    </dgm:pt>
    <dgm:pt modelId="{990C50AA-0745-4931-B830-7DFE0855143E}" type="parTrans" cxnId="{BC9CC305-477F-46CF-95B1-D21D3F3F4B07}">
      <dgm:prSet/>
      <dgm:spPr/>
      <dgm:t>
        <a:bodyPr/>
        <a:lstStyle/>
        <a:p>
          <a:endParaRPr lang="en-US"/>
        </a:p>
      </dgm:t>
    </dgm:pt>
    <dgm:pt modelId="{94940282-67A3-4473-A745-72169842922B}" type="sibTrans" cxnId="{BC9CC305-477F-46CF-95B1-D21D3F3F4B07}">
      <dgm:prSet/>
      <dgm:spPr/>
      <dgm:t>
        <a:bodyPr/>
        <a:lstStyle/>
        <a:p>
          <a:endParaRPr lang="en-US"/>
        </a:p>
      </dgm:t>
    </dgm:pt>
    <dgm:pt modelId="{089DF964-713D-416B-9532-0983EE5B38DF}">
      <dgm:prSet/>
      <dgm:spPr/>
      <dgm:t>
        <a:bodyPr/>
        <a:lstStyle/>
        <a:p>
          <a:r>
            <a:rPr lang="zh-TW"/>
            <a:t>誠信</a:t>
          </a:r>
          <a:endParaRPr lang="en-US"/>
        </a:p>
      </dgm:t>
    </dgm:pt>
    <dgm:pt modelId="{F65853B6-585A-4468-ADEA-F464E86D545A}" type="parTrans" cxnId="{EB22AACF-5CB3-4A52-B7E6-6562A1E4E53C}">
      <dgm:prSet/>
      <dgm:spPr/>
      <dgm:t>
        <a:bodyPr/>
        <a:lstStyle/>
        <a:p>
          <a:endParaRPr lang="en-US"/>
        </a:p>
      </dgm:t>
    </dgm:pt>
    <dgm:pt modelId="{E0F2FA14-55BE-4A5A-9FD1-3F4BCC8F34AE}" type="sibTrans" cxnId="{EB22AACF-5CB3-4A52-B7E6-6562A1E4E53C}">
      <dgm:prSet/>
      <dgm:spPr/>
      <dgm:t>
        <a:bodyPr/>
        <a:lstStyle/>
        <a:p>
          <a:endParaRPr lang="en-US"/>
        </a:p>
      </dgm:t>
    </dgm:pt>
    <dgm:pt modelId="{5659DE1A-91E3-4005-996D-D500583FBE82}">
      <dgm:prSet/>
      <dgm:spPr/>
      <dgm:t>
        <a:bodyPr/>
        <a:lstStyle/>
        <a:p>
          <a:r>
            <a:rPr lang="zh-TW"/>
            <a:t>尊重</a:t>
          </a:r>
          <a:endParaRPr lang="en-US"/>
        </a:p>
      </dgm:t>
    </dgm:pt>
    <dgm:pt modelId="{79126399-34FE-4B8F-A889-19E725DDAF90}" type="parTrans" cxnId="{BE431478-869B-4F6A-9E4F-91C69398A870}">
      <dgm:prSet/>
      <dgm:spPr/>
      <dgm:t>
        <a:bodyPr/>
        <a:lstStyle/>
        <a:p>
          <a:endParaRPr lang="en-US"/>
        </a:p>
      </dgm:t>
    </dgm:pt>
    <dgm:pt modelId="{A0D696BF-14EC-4FE0-AA55-C7E319A3583D}" type="sibTrans" cxnId="{BE431478-869B-4F6A-9E4F-91C69398A870}">
      <dgm:prSet/>
      <dgm:spPr/>
      <dgm:t>
        <a:bodyPr/>
        <a:lstStyle/>
        <a:p>
          <a:endParaRPr lang="en-US"/>
        </a:p>
      </dgm:t>
    </dgm:pt>
    <dgm:pt modelId="{2B2E2982-3576-5246-9E0F-A2ECED37CD6E}" type="pres">
      <dgm:prSet presAssocID="{47F1DEBA-B532-41B1-8B51-8580DF31F7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514B73D-FE38-FC4B-9665-F536BAD59B12}" type="pres">
      <dgm:prSet presAssocID="{C2FEF672-30A8-4BF8-8D07-9CF89135B5C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89402D-FB21-7344-BACB-0DE44A9A6FB2}" type="pres">
      <dgm:prSet presAssocID="{01CFB887-5EC2-46B2-8EAF-3602870141DD}" presName="sibTrans" presStyleCnt="0"/>
      <dgm:spPr/>
    </dgm:pt>
    <dgm:pt modelId="{8DF38F39-EC78-AB47-A250-8361377A7313}" type="pres">
      <dgm:prSet presAssocID="{BC05DB33-B05C-453E-84FC-2D2FA07B7A3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217222-CDD9-E644-8358-8CBF57AD2036}" type="pres">
      <dgm:prSet presAssocID="{80701BFE-D4FD-4DDE-8A79-2ABDA2DC81F0}" presName="sibTrans" presStyleCnt="0"/>
      <dgm:spPr/>
    </dgm:pt>
    <dgm:pt modelId="{DF84816B-F0BB-FA48-85DB-EB9CA2C1EA00}" type="pres">
      <dgm:prSet presAssocID="{4D8EDE6B-170D-4126-8B69-877A60A1027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243975-7B21-B549-B620-DB228C2C86B5}" type="pres">
      <dgm:prSet presAssocID="{036F0236-3B2E-463E-BA00-EC81E4C2A07C}" presName="sibTrans" presStyleCnt="0"/>
      <dgm:spPr/>
    </dgm:pt>
    <dgm:pt modelId="{AF4FA323-0B09-5540-B80D-98A83A1B0ECA}" type="pres">
      <dgm:prSet presAssocID="{3794F89C-56DC-4212-9D96-B8A325E6F52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E291E4-0C8C-0A46-AA2B-C7CD10784479}" type="pres">
      <dgm:prSet presAssocID="{94940282-67A3-4473-A745-72169842922B}" presName="sibTrans" presStyleCnt="0"/>
      <dgm:spPr/>
    </dgm:pt>
    <dgm:pt modelId="{4A13BB0F-5F59-BA4C-86FB-09CD77FA7165}" type="pres">
      <dgm:prSet presAssocID="{089DF964-713D-416B-9532-0983EE5B38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60C9F-6395-4648-AF20-8D6316A6BA86}" type="pres">
      <dgm:prSet presAssocID="{E0F2FA14-55BE-4A5A-9FD1-3F4BCC8F34AE}" presName="sibTrans" presStyleCnt="0"/>
      <dgm:spPr/>
    </dgm:pt>
    <dgm:pt modelId="{3D4882A5-FE77-5740-A2DB-E11B34F1517B}" type="pres">
      <dgm:prSet presAssocID="{5659DE1A-91E3-4005-996D-D500583FBE8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86C2F3-02C7-4759-8226-3F052F7928B2}" srcId="{47F1DEBA-B532-41B1-8B51-8580DF31F78D}" destId="{C2FEF672-30A8-4BF8-8D07-9CF89135B5CA}" srcOrd="0" destOrd="0" parTransId="{0887338A-A96C-4CC2-80F6-A1B71142DAE2}" sibTransId="{01CFB887-5EC2-46B2-8EAF-3602870141DD}"/>
    <dgm:cxn modelId="{992252BD-6DD2-A141-95B8-2CAADF391E1F}" type="presOf" srcId="{BC05DB33-B05C-453E-84FC-2D2FA07B7A33}" destId="{8DF38F39-EC78-AB47-A250-8361377A7313}" srcOrd="0" destOrd="0" presId="urn:microsoft.com/office/officeart/2005/8/layout/default"/>
    <dgm:cxn modelId="{E3EE0240-A756-4DFC-B2B0-253FC275E987}" srcId="{47F1DEBA-B532-41B1-8B51-8580DF31F78D}" destId="{BC05DB33-B05C-453E-84FC-2D2FA07B7A33}" srcOrd="1" destOrd="0" parTransId="{08F7A903-57B4-460B-9293-2A94115D0A23}" sibTransId="{80701BFE-D4FD-4DDE-8A79-2ABDA2DC81F0}"/>
    <dgm:cxn modelId="{EB22AACF-5CB3-4A52-B7E6-6562A1E4E53C}" srcId="{47F1DEBA-B532-41B1-8B51-8580DF31F78D}" destId="{089DF964-713D-416B-9532-0983EE5B38DF}" srcOrd="4" destOrd="0" parTransId="{F65853B6-585A-4468-ADEA-F464E86D545A}" sibTransId="{E0F2FA14-55BE-4A5A-9FD1-3F4BCC8F34AE}"/>
    <dgm:cxn modelId="{C6727789-D84F-1448-898B-D1C4CB0158F4}" type="presOf" srcId="{089DF964-713D-416B-9532-0983EE5B38DF}" destId="{4A13BB0F-5F59-BA4C-86FB-09CD77FA7165}" srcOrd="0" destOrd="0" presId="urn:microsoft.com/office/officeart/2005/8/layout/default"/>
    <dgm:cxn modelId="{BC9CC305-477F-46CF-95B1-D21D3F3F4B07}" srcId="{47F1DEBA-B532-41B1-8B51-8580DF31F78D}" destId="{3794F89C-56DC-4212-9D96-B8A325E6F527}" srcOrd="3" destOrd="0" parTransId="{990C50AA-0745-4931-B830-7DFE0855143E}" sibTransId="{94940282-67A3-4473-A745-72169842922B}"/>
    <dgm:cxn modelId="{D6FE8B0D-FE6D-0B48-9033-83C82153F059}" type="presOf" srcId="{47F1DEBA-B532-41B1-8B51-8580DF31F78D}" destId="{2B2E2982-3576-5246-9E0F-A2ECED37CD6E}" srcOrd="0" destOrd="0" presId="urn:microsoft.com/office/officeart/2005/8/layout/default"/>
    <dgm:cxn modelId="{0D6E9A57-4FDC-AD4D-B653-B586DA9309D1}" type="presOf" srcId="{3794F89C-56DC-4212-9D96-B8A325E6F527}" destId="{AF4FA323-0B09-5540-B80D-98A83A1B0ECA}" srcOrd="0" destOrd="0" presId="urn:microsoft.com/office/officeart/2005/8/layout/default"/>
    <dgm:cxn modelId="{BE431478-869B-4F6A-9E4F-91C69398A870}" srcId="{47F1DEBA-B532-41B1-8B51-8580DF31F78D}" destId="{5659DE1A-91E3-4005-996D-D500583FBE82}" srcOrd="5" destOrd="0" parTransId="{79126399-34FE-4B8F-A889-19E725DDAF90}" sibTransId="{A0D696BF-14EC-4FE0-AA55-C7E319A3583D}"/>
    <dgm:cxn modelId="{901DDEDE-3AFF-FD48-B122-685B504E09D5}" type="presOf" srcId="{4D8EDE6B-170D-4126-8B69-877A60A1027A}" destId="{DF84816B-F0BB-FA48-85DB-EB9CA2C1EA00}" srcOrd="0" destOrd="0" presId="urn:microsoft.com/office/officeart/2005/8/layout/default"/>
    <dgm:cxn modelId="{1D1AADF9-63A6-324B-ACD9-E45DD3FD74B0}" type="presOf" srcId="{C2FEF672-30A8-4BF8-8D07-9CF89135B5CA}" destId="{4514B73D-FE38-FC4B-9665-F536BAD59B12}" srcOrd="0" destOrd="0" presId="urn:microsoft.com/office/officeart/2005/8/layout/default"/>
    <dgm:cxn modelId="{FF48F14A-8413-0B48-8077-78880F0974AD}" type="presOf" srcId="{5659DE1A-91E3-4005-996D-D500583FBE82}" destId="{3D4882A5-FE77-5740-A2DB-E11B34F1517B}" srcOrd="0" destOrd="0" presId="urn:microsoft.com/office/officeart/2005/8/layout/default"/>
    <dgm:cxn modelId="{A0E68B9E-D66E-4636-A5D7-A239606BE344}" srcId="{47F1DEBA-B532-41B1-8B51-8580DF31F78D}" destId="{4D8EDE6B-170D-4126-8B69-877A60A1027A}" srcOrd="2" destOrd="0" parTransId="{9F275C6F-0339-49B2-A4CD-26B1060531D6}" sibTransId="{036F0236-3B2E-463E-BA00-EC81E4C2A07C}"/>
    <dgm:cxn modelId="{47DE1F78-8E84-0F42-9180-60E5D4A90D4E}" type="presParOf" srcId="{2B2E2982-3576-5246-9E0F-A2ECED37CD6E}" destId="{4514B73D-FE38-FC4B-9665-F536BAD59B12}" srcOrd="0" destOrd="0" presId="urn:microsoft.com/office/officeart/2005/8/layout/default"/>
    <dgm:cxn modelId="{7BD314C7-1C05-2748-A4A2-706F161107EB}" type="presParOf" srcId="{2B2E2982-3576-5246-9E0F-A2ECED37CD6E}" destId="{F289402D-FB21-7344-BACB-0DE44A9A6FB2}" srcOrd="1" destOrd="0" presId="urn:microsoft.com/office/officeart/2005/8/layout/default"/>
    <dgm:cxn modelId="{D8B64788-19FD-A84D-8D70-5682AB7B03FC}" type="presParOf" srcId="{2B2E2982-3576-5246-9E0F-A2ECED37CD6E}" destId="{8DF38F39-EC78-AB47-A250-8361377A7313}" srcOrd="2" destOrd="0" presId="urn:microsoft.com/office/officeart/2005/8/layout/default"/>
    <dgm:cxn modelId="{CFE6CEB7-1DFB-7540-AE71-2FD036C45765}" type="presParOf" srcId="{2B2E2982-3576-5246-9E0F-A2ECED37CD6E}" destId="{CD217222-CDD9-E644-8358-8CBF57AD2036}" srcOrd="3" destOrd="0" presId="urn:microsoft.com/office/officeart/2005/8/layout/default"/>
    <dgm:cxn modelId="{4F6808FA-33B3-CA44-960F-57427153D844}" type="presParOf" srcId="{2B2E2982-3576-5246-9E0F-A2ECED37CD6E}" destId="{DF84816B-F0BB-FA48-85DB-EB9CA2C1EA00}" srcOrd="4" destOrd="0" presId="urn:microsoft.com/office/officeart/2005/8/layout/default"/>
    <dgm:cxn modelId="{59354301-DC36-4148-A0AD-E5C9F0F17E8E}" type="presParOf" srcId="{2B2E2982-3576-5246-9E0F-A2ECED37CD6E}" destId="{56243975-7B21-B549-B620-DB228C2C86B5}" srcOrd="5" destOrd="0" presId="urn:microsoft.com/office/officeart/2005/8/layout/default"/>
    <dgm:cxn modelId="{5C70410D-65C1-8A42-87A6-29A600DF24A0}" type="presParOf" srcId="{2B2E2982-3576-5246-9E0F-A2ECED37CD6E}" destId="{AF4FA323-0B09-5540-B80D-98A83A1B0ECA}" srcOrd="6" destOrd="0" presId="urn:microsoft.com/office/officeart/2005/8/layout/default"/>
    <dgm:cxn modelId="{77312AFD-537C-374F-A804-88DB38C426D2}" type="presParOf" srcId="{2B2E2982-3576-5246-9E0F-A2ECED37CD6E}" destId="{73E291E4-0C8C-0A46-AA2B-C7CD10784479}" srcOrd="7" destOrd="0" presId="urn:microsoft.com/office/officeart/2005/8/layout/default"/>
    <dgm:cxn modelId="{5D443D7C-91EB-E449-AF6E-95A581323ACE}" type="presParOf" srcId="{2B2E2982-3576-5246-9E0F-A2ECED37CD6E}" destId="{4A13BB0F-5F59-BA4C-86FB-09CD77FA7165}" srcOrd="8" destOrd="0" presId="urn:microsoft.com/office/officeart/2005/8/layout/default"/>
    <dgm:cxn modelId="{35D8D293-9DA9-BC46-84A8-98F320774DDA}" type="presParOf" srcId="{2B2E2982-3576-5246-9E0F-A2ECED37CD6E}" destId="{C7260C9F-6395-4648-AF20-8D6316A6BA86}" srcOrd="9" destOrd="0" presId="urn:microsoft.com/office/officeart/2005/8/layout/default"/>
    <dgm:cxn modelId="{6812A964-FDEB-B648-9762-0F06118A3F03}" type="presParOf" srcId="{2B2E2982-3576-5246-9E0F-A2ECED37CD6E}" destId="{3D4882A5-FE77-5740-A2DB-E11B34F1517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8FDFA3-AEA8-4F3B-AB1A-60B84EF0C0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A64349A-6B26-479B-BF0C-BB6E07C7565A}">
      <dgm:prSet/>
      <dgm:spPr/>
      <dgm:t>
        <a:bodyPr/>
        <a:lstStyle/>
        <a:p>
          <a:r>
            <a:rPr lang="zh-TW"/>
            <a:t>很高興同學會</a:t>
          </a:r>
          <a:r>
            <a:rPr lang="zh-TW" b="1"/>
            <a:t>有責任感</a:t>
          </a:r>
          <a:r>
            <a:rPr lang="zh-TW"/>
            <a:t>地主動照顧鍬型蟲。</a:t>
          </a:r>
          <a:endParaRPr lang="en-US"/>
        </a:p>
      </dgm:t>
    </dgm:pt>
    <dgm:pt modelId="{4A15982A-C633-4264-AABE-F2E1AEB865E2}" type="parTrans" cxnId="{CE2D1A9C-CA88-4895-9890-5BA7F14A2266}">
      <dgm:prSet/>
      <dgm:spPr/>
      <dgm:t>
        <a:bodyPr/>
        <a:lstStyle/>
        <a:p>
          <a:endParaRPr lang="en-US"/>
        </a:p>
      </dgm:t>
    </dgm:pt>
    <dgm:pt modelId="{50BF9E17-CB0D-4712-9BC8-F52518F5B380}" type="sibTrans" cxnId="{CE2D1A9C-CA88-4895-9890-5BA7F14A2266}">
      <dgm:prSet/>
      <dgm:spPr/>
      <dgm:t>
        <a:bodyPr/>
        <a:lstStyle/>
        <a:p>
          <a:endParaRPr lang="en-US"/>
        </a:p>
      </dgm:t>
    </dgm:pt>
    <dgm:pt modelId="{5C193675-7A09-4040-B06A-10F21CF1B886}">
      <dgm:prSet/>
      <dgm:spPr/>
      <dgm:t>
        <a:bodyPr/>
        <a:lstStyle/>
        <a:p>
          <a:r>
            <a:rPr lang="zh-TW"/>
            <a:t>很高興同學現在更</a:t>
          </a:r>
          <a:r>
            <a:rPr lang="zh-TW" b="1"/>
            <a:t>關心大自然</a:t>
          </a:r>
          <a:r>
            <a:rPr lang="zh-TW"/>
            <a:t>。</a:t>
          </a:r>
          <a:endParaRPr lang="en-US"/>
        </a:p>
      </dgm:t>
    </dgm:pt>
    <dgm:pt modelId="{88DC5357-2340-4CD8-A475-488054BF3359}" type="parTrans" cxnId="{2C959A6D-D087-4BA5-807A-4E38EB46FEDA}">
      <dgm:prSet/>
      <dgm:spPr/>
      <dgm:t>
        <a:bodyPr/>
        <a:lstStyle/>
        <a:p>
          <a:endParaRPr lang="en-US"/>
        </a:p>
      </dgm:t>
    </dgm:pt>
    <dgm:pt modelId="{A22ADBD2-191A-48EC-A3E6-59B2259BE963}" type="sibTrans" cxnId="{2C959A6D-D087-4BA5-807A-4E38EB46FEDA}">
      <dgm:prSet/>
      <dgm:spPr/>
      <dgm:t>
        <a:bodyPr/>
        <a:lstStyle/>
        <a:p>
          <a:endParaRPr lang="en-US"/>
        </a:p>
      </dgm:t>
    </dgm:pt>
    <dgm:pt modelId="{6B7B1F9A-5A70-4130-9952-CEBE9C68387E}">
      <dgm:prSet/>
      <dgm:spPr/>
      <dgm:t>
        <a:bodyPr/>
        <a:lstStyle/>
        <a:p>
          <a:r>
            <a:rPr lang="zh-TW"/>
            <a:t>很高興同學會</a:t>
          </a:r>
          <a:r>
            <a:rPr lang="zh-TW" b="1"/>
            <a:t>主動學習生物學</a:t>
          </a:r>
          <a:r>
            <a:rPr lang="zh-TW"/>
            <a:t>，提升了學習興趣。</a:t>
          </a:r>
          <a:endParaRPr lang="en-US"/>
        </a:p>
      </dgm:t>
    </dgm:pt>
    <dgm:pt modelId="{65663269-D8C9-4552-8609-AC6F1785C563}" type="parTrans" cxnId="{D598910C-9B18-447D-B60C-51DDE8307E34}">
      <dgm:prSet/>
      <dgm:spPr/>
      <dgm:t>
        <a:bodyPr/>
        <a:lstStyle/>
        <a:p>
          <a:endParaRPr lang="en-US"/>
        </a:p>
      </dgm:t>
    </dgm:pt>
    <dgm:pt modelId="{C15CBD97-9BF1-476A-A4C9-E73535E9CCC8}" type="sibTrans" cxnId="{D598910C-9B18-447D-B60C-51DDE8307E34}">
      <dgm:prSet/>
      <dgm:spPr/>
      <dgm:t>
        <a:bodyPr/>
        <a:lstStyle/>
        <a:p>
          <a:endParaRPr lang="en-US"/>
        </a:p>
      </dgm:t>
    </dgm:pt>
    <dgm:pt modelId="{90EE5105-5140-4085-853A-00B505566608}">
      <dgm:prSet/>
      <dgm:spPr/>
      <dgm:t>
        <a:bodyPr/>
        <a:lstStyle/>
        <a:p>
          <a:r>
            <a:rPr lang="zh-TW"/>
            <a:t>有同學因為今次計劃</a:t>
          </a:r>
          <a:r>
            <a:rPr lang="zh-TW" b="1"/>
            <a:t>找到志向</a:t>
          </a:r>
          <a:r>
            <a:rPr lang="zh-TW"/>
            <a:t>，在生涯規劃課程中起了帶頭作用，啟發了其他同學。</a:t>
          </a:r>
          <a:endParaRPr lang="en-US"/>
        </a:p>
      </dgm:t>
    </dgm:pt>
    <dgm:pt modelId="{CD74C532-2ACF-4325-8CAC-9D10488C4AA3}" type="parTrans" cxnId="{6CF111B7-8D47-496C-A862-C76C84F13417}">
      <dgm:prSet/>
      <dgm:spPr/>
      <dgm:t>
        <a:bodyPr/>
        <a:lstStyle/>
        <a:p>
          <a:endParaRPr lang="en-US"/>
        </a:p>
      </dgm:t>
    </dgm:pt>
    <dgm:pt modelId="{44E4FFF6-18E8-4F40-B935-D56F60920FE2}" type="sibTrans" cxnId="{6CF111B7-8D47-496C-A862-C76C84F13417}">
      <dgm:prSet/>
      <dgm:spPr/>
      <dgm:t>
        <a:bodyPr/>
        <a:lstStyle/>
        <a:p>
          <a:endParaRPr lang="en-US"/>
        </a:p>
      </dgm:t>
    </dgm:pt>
    <dgm:pt modelId="{D0922C41-D882-3647-AF5A-41621F8403AA}" type="pres">
      <dgm:prSet presAssocID="{F48FDFA3-AEA8-4F3B-AB1A-60B84EF0C08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B0055EA-DECA-9E45-BA58-DA71C51703F8}" type="pres">
      <dgm:prSet presAssocID="{CA64349A-6B26-479B-BF0C-BB6E07C7565A}" presName="thickLine" presStyleLbl="alignNode1" presStyleIdx="0" presStyleCnt="4"/>
      <dgm:spPr/>
    </dgm:pt>
    <dgm:pt modelId="{7ED32C3A-8829-6E42-9FCA-28B431898891}" type="pres">
      <dgm:prSet presAssocID="{CA64349A-6B26-479B-BF0C-BB6E07C7565A}" presName="horz1" presStyleCnt="0"/>
      <dgm:spPr/>
    </dgm:pt>
    <dgm:pt modelId="{3D288FC5-B4C5-5F4E-82F1-05A68D7A9ABF}" type="pres">
      <dgm:prSet presAssocID="{CA64349A-6B26-479B-BF0C-BB6E07C7565A}" presName="tx1" presStyleLbl="revTx" presStyleIdx="0" presStyleCnt="4"/>
      <dgm:spPr/>
      <dgm:t>
        <a:bodyPr/>
        <a:lstStyle/>
        <a:p>
          <a:endParaRPr lang="zh-TW" altLang="en-US"/>
        </a:p>
      </dgm:t>
    </dgm:pt>
    <dgm:pt modelId="{222DE157-C9A4-9445-B0BD-AD8A3EDC6634}" type="pres">
      <dgm:prSet presAssocID="{CA64349A-6B26-479B-BF0C-BB6E07C7565A}" presName="vert1" presStyleCnt="0"/>
      <dgm:spPr/>
    </dgm:pt>
    <dgm:pt modelId="{00974493-311B-6E4F-946D-AF45FDEBE12B}" type="pres">
      <dgm:prSet presAssocID="{5C193675-7A09-4040-B06A-10F21CF1B886}" presName="thickLine" presStyleLbl="alignNode1" presStyleIdx="1" presStyleCnt="4"/>
      <dgm:spPr/>
    </dgm:pt>
    <dgm:pt modelId="{9384DFA0-8C87-7444-ACBF-B20FA899CEDD}" type="pres">
      <dgm:prSet presAssocID="{5C193675-7A09-4040-B06A-10F21CF1B886}" presName="horz1" presStyleCnt="0"/>
      <dgm:spPr/>
    </dgm:pt>
    <dgm:pt modelId="{917ED893-79DF-E745-9968-FFC52E4594A4}" type="pres">
      <dgm:prSet presAssocID="{5C193675-7A09-4040-B06A-10F21CF1B886}" presName="tx1" presStyleLbl="revTx" presStyleIdx="1" presStyleCnt="4"/>
      <dgm:spPr/>
      <dgm:t>
        <a:bodyPr/>
        <a:lstStyle/>
        <a:p>
          <a:endParaRPr lang="zh-TW" altLang="en-US"/>
        </a:p>
      </dgm:t>
    </dgm:pt>
    <dgm:pt modelId="{C472F41C-B1AE-A149-B0B9-8A9A324E3B6A}" type="pres">
      <dgm:prSet presAssocID="{5C193675-7A09-4040-B06A-10F21CF1B886}" presName="vert1" presStyleCnt="0"/>
      <dgm:spPr/>
    </dgm:pt>
    <dgm:pt modelId="{958B20B4-AA27-5741-9BD5-B816A87D6CF0}" type="pres">
      <dgm:prSet presAssocID="{6B7B1F9A-5A70-4130-9952-CEBE9C68387E}" presName="thickLine" presStyleLbl="alignNode1" presStyleIdx="2" presStyleCnt="4"/>
      <dgm:spPr/>
    </dgm:pt>
    <dgm:pt modelId="{BA973EF1-2BDB-724E-A03A-B717B68D6A9F}" type="pres">
      <dgm:prSet presAssocID="{6B7B1F9A-5A70-4130-9952-CEBE9C68387E}" presName="horz1" presStyleCnt="0"/>
      <dgm:spPr/>
    </dgm:pt>
    <dgm:pt modelId="{F9252A15-9A82-4A4B-B253-CEDC21C08E5F}" type="pres">
      <dgm:prSet presAssocID="{6B7B1F9A-5A70-4130-9952-CEBE9C68387E}" presName="tx1" presStyleLbl="revTx" presStyleIdx="2" presStyleCnt="4"/>
      <dgm:spPr/>
      <dgm:t>
        <a:bodyPr/>
        <a:lstStyle/>
        <a:p>
          <a:endParaRPr lang="zh-TW" altLang="en-US"/>
        </a:p>
      </dgm:t>
    </dgm:pt>
    <dgm:pt modelId="{45DF560C-D55A-BE4A-B2D0-E05DC3E8035A}" type="pres">
      <dgm:prSet presAssocID="{6B7B1F9A-5A70-4130-9952-CEBE9C68387E}" presName="vert1" presStyleCnt="0"/>
      <dgm:spPr/>
    </dgm:pt>
    <dgm:pt modelId="{E46EE24F-71D7-124B-9E73-9F6422B44693}" type="pres">
      <dgm:prSet presAssocID="{90EE5105-5140-4085-853A-00B505566608}" presName="thickLine" presStyleLbl="alignNode1" presStyleIdx="3" presStyleCnt="4"/>
      <dgm:spPr/>
    </dgm:pt>
    <dgm:pt modelId="{572CB867-8A13-2541-A82D-87054A9D4924}" type="pres">
      <dgm:prSet presAssocID="{90EE5105-5140-4085-853A-00B505566608}" presName="horz1" presStyleCnt="0"/>
      <dgm:spPr/>
    </dgm:pt>
    <dgm:pt modelId="{988D6871-60ED-9246-8F51-87C1E6967A7F}" type="pres">
      <dgm:prSet presAssocID="{90EE5105-5140-4085-853A-00B505566608}" presName="tx1" presStyleLbl="revTx" presStyleIdx="3" presStyleCnt="4"/>
      <dgm:spPr/>
      <dgm:t>
        <a:bodyPr/>
        <a:lstStyle/>
        <a:p>
          <a:endParaRPr lang="zh-TW" altLang="en-US"/>
        </a:p>
      </dgm:t>
    </dgm:pt>
    <dgm:pt modelId="{7B2FA323-A65E-9745-B633-0648C100D97D}" type="pres">
      <dgm:prSet presAssocID="{90EE5105-5140-4085-853A-00B505566608}" presName="vert1" presStyleCnt="0"/>
      <dgm:spPr/>
    </dgm:pt>
  </dgm:ptLst>
  <dgm:cxnLst>
    <dgm:cxn modelId="{2C959A6D-D087-4BA5-807A-4E38EB46FEDA}" srcId="{F48FDFA3-AEA8-4F3B-AB1A-60B84EF0C08E}" destId="{5C193675-7A09-4040-B06A-10F21CF1B886}" srcOrd="1" destOrd="0" parTransId="{88DC5357-2340-4CD8-A475-488054BF3359}" sibTransId="{A22ADBD2-191A-48EC-A3E6-59B2259BE963}"/>
    <dgm:cxn modelId="{D598910C-9B18-447D-B60C-51DDE8307E34}" srcId="{F48FDFA3-AEA8-4F3B-AB1A-60B84EF0C08E}" destId="{6B7B1F9A-5A70-4130-9952-CEBE9C68387E}" srcOrd="2" destOrd="0" parTransId="{65663269-D8C9-4552-8609-AC6F1785C563}" sibTransId="{C15CBD97-9BF1-476A-A4C9-E73535E9CCC8}"/>
    <dgm:cxn modelId="{E5ACC2FD-E04A-8942-83C7-C4AA8A15EF2E}" type="presOf" srcId="{CA64349A-6B26-479B-BF0C-BB6E07C7565A}" destId="{3D288FC5-B4C5-5F4E-82F1-05A68D7A9ABF}" srcOrd="0" destOrd="0" presId="urn:microsoft.com/office/officeart/2008/layout/LinedList"/>
    <dgm:cxn modelId="{76414CF5-2001-C44B-A27D-404B1C60D438}" type="presOf" srcId="{5C193675-7A09-4040-B06A-10F21CF1B886}" destId="{917ED893-79DF-E745-9968-FFC52E4594A4}" srcOrd="0" destOrd="0" presId="urn:microsoft.com/office/officeart/2008/layout/LinedList"/>
    <dgm:cxn modelId="{CE2D1A9C-CA88-4895-9890-5BA7F14A2266}" srcId="{F48FDFA3-AEA8-4F3B-AB1A-60B84EF0C08E}" destId="{CA64349A-6B26-479B-BF0C-BB6E07C7565A}" srcOrd="0" destOrd="0" parTransId="{4A15982A-C633-4264-AABE-F2E1AEB865E2}" sibTransId="{50BF9E17-CB0D-4712-9BC8-F52518F5B380}"/>
    <dgm:cxn modelId="{0A1A2BCF-5C22-E246-B94E-4FE9C221CE72}" type="presOf" srcId="{F48FDFA3-AEA8-4F3B-AB1A-60B84EF0C08E}" destId="{D0922C41-D882-3647-AF5A-41621F8403AA}" srcOrd="0" destOrd="0" presId="urn:microsoft.com/office/officeart/2008/layout/LinedList"/>
    <dgm:cxn modelId="{57D24ED1-5E85-8242-84F9-7C70366F4B61}" type="presOf" srcId="{6B7B1F9A-5A70-4130-9952-CEBE9C68387E}" destId="{F9252A15-9A82-4A4B-B253-CEDC21C08E5F}" srcOrd="0" destOrd="0" presId="urn:microsoft.com/office/officeart/2008/layout/LinedList"/>
    <dgm:cxn modelId="{6CF111B7-8D47-496C-A862-C76C84F13417}" srcId="{F48FDFA3-AEA8-4F3B-AB1A-60B84EF0C08E}" destId="{90EE5105-5140-4085-853A-00B505566608}" srcOrd="3" destOrd="0" parTransId="{CD74C532-2ACF-4325-8CAC-9D10488C4AA3}" sibTransId="{44E4FFF6-18E8-4F40-B935-D56F60920FE2}"/>
    <dgm:cxn modelId="{3E67CE93-0E6E-E84E-B36D-DE9A80AC6344}" type="presOf" srcId="{90EE5105-5140-4085-853A-00B505566608}" destId="{988D6871-60ED-9246-8F51-87C1E6967A7F}" srcOrd="0" destOrd="0" presId="urn:microsoft.com/office/officeart/2008/layout/LinedList"/>
    <dgm:cxn modelId="{A13511F7-247D-8D43-92EF-0F72C9C21AB8}" type="presParOf" srcId="{D0922C41-D882-3647-AF5A-41621F8403AA}" destId="{5B0055EA-DECA-9E45-BA58-DA71C51703F8}" srcOrd="0" destOrd="0" presId="urn:microsoft.com/office/officeart/2008/layout/LinedList"/>
    <dgm:cxn modelId="{44224D56-8E0A-8D47-9B3D-0897822CB388}" type="presParOf" srcId="{D0922C41-D882-3647-AF5A-41621F8403AA}" destId="{7ED32C3A-8829-6E42-9FCA-28B431898891}" srcOrd="1" destOrd="0" presId="urn:microsoft.com/office/officeart/2008/layout/LinedList"/>
    <dgm:cxn modelId="{05292D49-8F96-7C47-8EE7-2C2870C67BAB}" type="presParOf" srcId="{7ED32C3A-8829-6E42-9FCA-28B431898891}" destId="{3D288FC5-B4C5-5F4E-82F1-05A68D7A9ABF}" srcOrd="0" destOrd="0" presId="urn:microsoft.com/office/officeart/2008/layout/LinedList"/>
    <dgm:cxn modelId="{F32DF7EC-7972-A34C-A0BC-AF7C7BFB204F}" type="presParOf" srcId="{7ED32C3A-8829-6E42-9FCA-28B431898891}" destId="{222DE157-C9A4-9445-B0BD-AD8A3EDC6634}" srcOrd="1" destOrd="0" presId="urn:microsoft.com/office/officeart/2008/layout/LinedList"/>
    <dgm:cxn modelId="{44A2B591-D0E1-8844-AEE7-077FFD6E81DC}" type="presParOf" srcId="{D0922C41-D882-3647-AF5A-41621F8403AA}" destId="{00974493-311B-6E4F-946D-AF45FDEBE12B}" srcOrd="2" destOrd="0" presId="urn:microsoft.com/office/officeart/2008/layout/LinedList"/>
    <dgm:cxn modelId="{199FF36F-9A04-BB45-B2E3-AD55F3DE2CA5}" type="presParOf" srcId="{D0922C41-D882-3647-AF5A-41621F8403AA}" destId="{9384DFA0-8C87-7444-ACBF-B20FA899CEDD}" srcOrd="3" destOrd="0" presId="urn:microsoft.com/office/officeart/2008/layout/LinedList"/>
    <dgm:cxn modelId="{9C2D37E1-D18C-6248-BF45-E4B0C2BCA8D3}" type="presParOf" srcId="{9384DFA0-8C87-7444-ACBF-B20FA899CEDD}" destId="{917ED893-79DF-E745-9968-FFC52E4594A4}" srcOrd="0" destOrd="0" presId="urn:microsoft.com/office/officeart/2008/layout/LinedList"/>
    <dgm:cxn modelId="{360F3BC7-49DB-3A4E-A7F7-9F01713FE86A}" type="presParOf" srcId="{9384DFA0-8C87-7444-ACBF-B20FA899CEDD}" destId="{C472F41C-B1AE-A149-B0B9-8A9A324E3B6A}" srcOrd="1" destOrd="0" presId="urn:microsoft.com/office/officeart/2008/layout/LinedList"/>
    <dgm:cxn modelId="{DC56BE53-972F-BD42-AB1E-17F7607C703B}" type="presParOf" srcId="{D0922C41-D882-3647-AF5A-41621F8403AA}" destId="{958B20B4-AA27-5741-9BD5-B816A87D6CF0}" srcOrd="4" destOrd="0" presId="urn:microsoft.com/office/officeart/2008/layout/LinedList"/>
    <dgm:cxn modelId="{E7783562-B3FA-F940-8708-6AA619AC389F}" type="presParOf" srcId="{D0922C41-D882-3647-AF5A-41621F8403AA}" destId="{BA973EF1-2BDB-724E-A03A-B717B68D6A9F}" srcOrd="5" destOrd="0" presId="urn:microsoft.com/office/officeart/2008/layout/LinedList"/>
    <dgm:cxn modelId="{492822EA-AA6C-034F-8948-6DA031951A59}" type="presParOf" srcId="{BA973EF1-2BDB-724E-A03A-B717B68D6A9F}" destId="{F9252A15-9A82-4A4B-B253-CEDC21C08E5F}" srcOrd="0" destOrd="0" presId="urn:microsoft.com/office/officeart/2008/layout/LinedList"/>
    <dgm:cxn modelId="{8DE0109D-377C-0046-BB9F-7B12FAD7E435}" type="presParOf" srcId="{BA973EF1-2BDB-724E-A03A-B717B68D6A9F}" destId="{45DF560C-D55A-BE4A-B2D0-E05DC3E8035A}" srcOrd="1" destOrd="0" presId="urn:microsoft.com/office/officeart/2008/layout/LinedList"/>
    <dgm:cxn modelId="{22630576-F9D5-CE4F-8F4B-D0B08BB0BEAD}" type="presParOf" srcId="{D0922C41-D882-3647-AF5A-41621F8403AA}" destId="{E46EE24F-71D7-124B-9E73-9F6422B44693}" srcOrd="6" destOrd="0" presId="urn:microsoft.com/office/officeart/2008/layout/LinedList"/>
    <dgm:cxn modelId="{5F9DE50D-B458-2D42-8E3D-A44C5358016B}" type="presParOf" srcId="{D0922C41-D882-3647-AF5A-41621F8403AA}" destId="{572CB867-8A13-2541-A82D-87054A9D4924}" srcOrd="7" destOrd="0" presId="urn:microsoft.com/office/officeart/2008/layout/LinedList"/>
    <dgm:cxn modelId="{D0412CB5-3360-FB49-A2E8-000869B50551}" type="presParOf" srcId="{572CB867-8A13-2541-A82D-87054A9D4924}" destId="{988D6871-60ED-9246-8F51-87C1E6967A7F}" srcOrd="0" destOrd="0" presId="urn:microsoft.com/office/officeart/2008/layout/LinedList"/>
    <dgm:cxn modelId="{FC38B45A-5F6D-2E46-A38D-C50B509B6125}" type="presParOf" srcId="{572CB867-8A13-2541-A82D-87054A9D4924}" destId="{7B2FA323-A65E-9745-B633-0648C100D9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5D80F-B46E-B44E-9117-A94F431C363D}">
      <dsp:nvSpPr>
        <dsp:cNvPr id="0" name=""/>
        <dsp:cNvSpPr/>
      </dsp:nvSpPr>
      <dsp:spPr>
        <a:xfrm>
          <a:off x="0" y="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5866D-A947-CA4B-B913-255F9BDDF51B}">
      <dsp:nvSpPr>
        <dsp:cNvPr id="0" name=""/>
        <dsp:cNvSpPr/>
      </dsp:nvSpPr>
      <dsp:spPr>
        <a:xfrm>
          <a:off x="0" y="0"/>
          <a:ext cx="5641974" cy="246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200" kern="1200"/>
            <a:t>五年級的同學應用了溫度及濕度的知識，為鍬型蟲的幼蟲設計了一個飼養箱去渡過寒冬</a:t>
          </a:r>
          <a:endParaRPr lang="en-US" sz="3200" kern="1200"/>
        </a:p>
      </dsp:txBody>
      <dsp:txXfrm>
        <a:off x="0" y="0"/>
        <a:ext cx="5641974" cy="2460625"/>
      </dsp:txXfrm>
    </dsp:sp>
    <dsp:sp modelId="{E8668DA9-9806-EE48-9521-AD5DBF6EB729}">
      <dsp:nvSpPr>
        <dsp:cNvPr id="0" name=""/>
        <dsp:cNvSpPr/>
      </dsp:nvSpPr>
      <dsp:spPr>
        <a:xfrm>
          <a:off x="0" y="2460625"/>
          <a:ext cx="5641974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72D90-4CAD-844C-84EB-D840217971C8}">
      <dsp:nvSpPr>
        <dsp:cNvPr id="0" name=""/>
        <dsp:cNvSpPr/>
      </dsp:nvSpPr>
      <dsp:spPr>
        <a:xfrm>
          <a:off x="0" y="2460625"/>
          <a:ext cx="5641974" cy="246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200" kern="1200"/>
            <a:t>在「特別暑假」後，本校同學飼養的全部</a:t>
          </a:r>
          <a:r>
            <a:rPr lang="en-US" sz="3200" kern="1200"/>
            <a:t>20</a:t>
          </a:r>
          <a:r>
            <a:rPr lang="zh-TW" sz="3200" kern="1200"/>
            <a:t>隻鍬型蟲幼蟲全部成功羽化成為成蟲</a:t>
          </a:r>
          <a:endParaRPr lang="en-US" sz="3200" kern="1200"/>
        </a:p>
      </dsp:txBody>
      <dsp:txXfrm>
        <a:off x="0" y="2460625"/>
        <a:ext cx="5641974" cy="2460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9FE76-F0BE-634E-8D0A-003C25D82D2C}">
      <dsp:nvSpPr>
        <dsp:cNvPr id="0" name=""/>
        <dsp:cNvSpPr/>
      </dsp:nvSpPr>
      <dsp:spPr>
        <a:xfrm>
          <a:off x="0" y="1638"/>
          <a:ext cx="10896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107B8-FFB5-624D-AE6D-95E13E706080}">
      <dsp:nvSpPr>
        <dsp:cNvPr id="0" name=""/>
        <dsp:cNvSpPr/>
      </dsp:nvSpPr>
      <dsp:spPr>
        <a:xfrm>
          <a:off x="0" y="1638"/>
          <a:ext cx="10896600" cy="1117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300" kern="1200"/>
            <a:t>通德學校位於香港郊區，被綠油油的自然環境包圍，相較於其他學校，本校配合自然環境的教育，以及從自然環境中引伸的生命教育絕對是一大特色。</a:t>
          </a:r>
          <a:endParaRPr lang="en-US" sz="2300" kern="1200"/>
        </a:p>
      </dsp:txBody>
      <dsp:txXfrm>
        <a:off x="0" y="1638"/>
        <a:ext cx="10896600" cy="1117284"/>
      </dsp:txXfrm>
    </dsp:sp>
    <dsp:sp modelId="{8C4F4F6B-589F-7F46-B91D-566641AE0483}">
      <dsp:nvSpPr>
        <dsp:cNvPr id="0" name=""/>
        <dsp:cNvSpPr/>
      </dsp:nvSpPr>
      <dsp:spPr>
        <a:xfrm>
          <a:off x="0" y="1118922"/>
          <a:ext cx="10896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9AE00-6CA6-4141-B472-0A34038C936B}">
      <dsp:nvSpPr>
        <dsp:cNvPr id="0" name=""/>
        <dsp:cNvSpPr/>
      </dsp:nvSpPr>
      <dsp:spPr>
        <a:xfrm>
          <a:off x="0" y="1118922"/>
          <a:ext cx="10896600" cy="1117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300" kern="1200"/>
            <a:t>過往</a:t>
          </a:r>
          <a:r>
            <a:rPr lang="en-US" sz="2300" kern="1200"/>
            <a:t>STEM/STEAM</a:t>
          </a:r>
          <a:r>
            <a:rPr lang="zh-TW" sz="2300" kern="1200"/>
            <a:t>的課程的著眼點都偏向物理學，所以希望這次能從中延伸至</a:t>
          </a:r>
          <a:r>
            <a:rPr lang="en-US" sz="2300" kern="1200"/>
            <a:t>STEM</a:t>
          </a:r>
          <a:r>
            <a:rPr lang="zh-TW" sz="2300" kern="1200"/>
            <a:t>課程較少觸及的生物學中。</a:t>
          </a:r>
          <a:endParaRPr lang="en-US" sz="2300" kern="1200"/>
        </a:p>
      </dsp:txBody>
      <dsp:txXfrm>
        <a:off x="0" y="1118922"/>
        <a:ext cx="10896600" cy="1117284"/>
      </dsp:txXfrm>
    </dsp:sp>
    <dsp:sp modelId="{DE5B4356-AEE8-6347-9A78-44888B1EA35A}">
      <dsp:nvSpPr>
        <dsp:cNvPr id="0" name=""/>
        <dsp:cNvSpPr/>
      </dsp:nvSpPr>
      <dsp:spPr>
        <a:xfrm>
          <a:off x="0" y="2236207"/>
          <a:ext cx="10896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0B10A-B3DB-FA45-8E1A-1DBEDFAA14B3}">
      <dsp:nvSpPr>
        <dsp:cNvPr id="0" name=""/>
        <dsp:cNvSpPr/>
      </dsp:nvSpPr>
      <dsp:spPr>
        <a:xfrm>
          <a:off x="0" y="2236207"/>
          <a:ext cx="10896600" cy="1117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300" kern="1200"/>
            <a:t>透過培養甲蟲幼蟲，除了讓同學可以在過程中深化對課程知識的理解外，亦可從中培養責任感、愛心等品德。</a:t>
          </a:r>
          <a:endParaRPr lang="en-US" sz="2300" kern="1200"/>
        </a:p>
      </dsp:txBody>
      <dsp:txXfrm>
        <a:off x="0" y="2236207"/>
        <a:ext cx="10896600" cy="11172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9C181-5759-284C-9262-3FBD5073ED99}">
      <dsp:nvSpPr>
        <dsp:cNvPr id="0" name=""/>
        <dsp:cNvSpPr/>
      </dsp:nvSpPr>
      <dsp:spPr>
        <a:xfrm>
          <a:off x="3037" y="105541"/>
          <a:ext cx="2961642" cy="726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5.2 </a:t>
          </a:r>
          <a:r>
            <a:rPr lang="zh-TW" sz="1800" kern="1200"/>
            <a:t>光和聲音</a:t>
          </a:r>
          <a:r>
            <a:rPr lang="en-US" sz="1800" kern="1200"/>
            <a:t> Light and sound</a:t>
          </a:r>
        </a:p>
      </dsp:txBody>
      <dsp:txXfrm>
        <a:off x="3037" y="105541"/>
        <a:ext cx="2961642" cy="726605"/>
      </dsp:txXfrm>
    </dsp:sp>
    <dsp:sp modelId="{DCE42F0D-4759-9148-B1A1-3DC7B2544B45}">
      <dsp:nvSpPr>
        <dsp:cNvPr id="0" name=""/>
        <dsp:cNvSpPr/>
      </dsp:nvSpPr>
      <dsp:spPr>
        <a:xfrm>
          <a:off x="3037" y="832146"/>
          <a:ext cx="2961642" cy="308503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800" kern="1200"/>
            <a:t>甲蟲幼蟲是畏光的小動物，同學可以如何保持飼養環境黑暗</a:t>
          </a:r>
          <a:r>
            <a:rPr lang="en-US" sz="1800" kern="1200"/>
            <a:t>?</a:t>
          </a:r>
        </a:p>
      </dsp:txBody>
      <dsp:txXfrm>
        <a:off x="3037" y="832146"/>
        <a:ext cx="2961642" cy="3085036"/>
      </dsp:txXfrm>
    </dsp:sp>
    <dsp:sp modelId="{4E4AE266-ACD2-A34F-A422-1CEAFB4E4380}">
      <dsp:nvSpPr>
        <dsp:cNvPr id="0" name=""/>
        <dsp:cNvSpPr/>
      </dsp:nvSpPr>
      <dsp:spPr>
        <a:xfrm>
          <a:off x="3379309" y="105541"/>
          <a:ext cx="2961642" cy="7266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5.3 </a:t>
          </a:r>
          <a:r>
            <a:rPr lang="zh-TW" sz="1800" kern="1200"/>
            <a:t>奇妙的電</a:t>
          </a:r>
          <a:r>
            <a:rPr lang="en-US" sz="1800" kern="1200"/>
            <a:t> Electricity</a:t>
          </a:r>
        </a:p>
      </dsp:txBody>
      <dsp:txXfrm>
        <a:off x="3379309" y="105541"/>
        <a:ext cx="2961642" cy="726605"/>
      </dsp:txXfrm>
    </dsp:sp>
    <dsp:sp modelId="{651CD25E-BEC6-B14E-A60F-73A775861EA5}">
      <dsp:nvSpPr>
        <dsp:cNvPr id="0" name=""/>
        <dsp:cNvSpPr/>
      </dsp:nvSpPr>
      <dsp:spPr>
        <a:xfrm>
          <a:off x="3379309" y="832146"/>
          <a:ext cx="2961642" cy="308503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800" kern="1200"/>
            <a:t>配合</a:t>
          </a:r>
          <a:r>
            <a:rPr lang="en-US" sz="1800" kern="1200"/>
            <a:t>Micro:Bit </a:t>
          </a:r>
          <a:r>
            <a:rPr lang="zh-TW" sz="1800" kern="1200"/>
            <a:t>製作合適的閉合電路作溫度及濕度調控</a:t>
          </a:r>
          <a:endParaRPr lang="en-US" sz="1800" kern="1200"/>
        </a:p>
      </dsp:txBody>
      <dsp:txXfrm>
        <a:off x="3379309" y="832146"/>
        <a:ext cx="2961642" cy="3085036"/>
      </dsp:txXfrm>
    </dsp:sp>
    <dsp:sp modelId="{42F8D3D5-214A-0D43-8E86-F90E3764BFB8}">
      <dsp:nvSpPr>
        <dsp:cNvPr id="0" name=""/>
        <dsp:cNvSpPr/>
      </dsp:nvSpPr>
      <dsp:spPr>
        <a:xfrm>
          <a:off x="6755582" y="105541"/>
          <a:ext cx="2961642" cy="7266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5.8 </a:t>
          </a:r>
          <a:r>
            <a:rPr lang="zh-TW" sz="1800" kern="1200"/>
            <a:t>環境保育</a:t>
          </a:r>
          <a:r>
            <a:rPr lang="en-US" sz="1800" kern="1200"/>
            <a:t> Conservation</a:t>
          </a:r>
        </a:p>
      </dsp:txBody>
      <dsp:txXfrm>
        <a:off x="6755582" y="105541"/>
        <a:ext cx="2961642" cy="726605"/>
      </dsp:txXfrm>
    </dsp:sp>
    <dsp:sp modelId="{A8892A68-3759-1B43-A82C-878672FE5B8F}">
      <dsp:nvSpPr>
        <dsp:cNvPr id="0" name=""/>
        <dsp:cNvSpPr/>
      </dsp:nvSpPr>
      <dsp:spPr>
        <a:xfrm>
          <a:off x="6755582" y="832146"/>
          <a:ext cx="2961642" cy="308503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800" kern="1200"/>
            <a:t>認識泥土在生態中的重要性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800" kern="1200"/>
            <a:t>甲蟲在寒冷而漫長的冬天中會更大機會長出體形大的個體，全球暖化對甲蟲們有甚麼影響</a:t>
          </a:r>
          <a:r>
            <a:rPr lang="en-US" sz="1800" kern="1200"/>
            <a:t>?</a:t>
          </a:r>
          <a:r>
            <a:rPr lang="zh-TW" sz="1800" kern="1200"/>
            <a:t> 會影響到牠們在野外生存的機會嗎</a:t>
          </a:r>
          <a:r>
            <a:rPr lang="en-US" sz="1800" kern="1200"/>
            <a:t>?</a:t>
          </a:r>
        </a:p>
      </dsp:txBody>
      <dsp:txXfrm>
        <a:off x="6755582" y="832146"/>
        <a:ext cx="2961642" cy="30850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6145C-131B-4297-9CF4-65365A9EE576}">
      <dsp:nvSpPr>
        <dsp:cNvPr id="0" name=""/>
        <dsp:cNvSpPr/>
      </dsp:nvSpPr>
      <dsp:spPr>
        <a:xfrm>
          <a:off x="0" y="3142"/>
          <a:ext cx="9720262" cy="6694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8D539-ED4B-4154-A63D-EF2B7B600FA5}">
      <dsp:nvSpPr>
        <dsp:cNvPr id="0" name=""/>
        <dsp:cNvSpPr/>
      </dsp:nvSpPr>
      <dsp:spPr>
        <a:xfrm>
          <a:off x="202495" y="153759"/>
          <a:ext cx="368173" cy="3681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D4859-C2CD-4FAB-9446-FFFF0E7C0FBB}">
      <dsp:nvSpPr>
        <dsp:cNvPr id="0" name=""/>
        <dsp:cNvSpPr/>
      </dsp:nvSpPr>
      <dsp:spPr>
        <a:xfrm>
          <a:off x="773164" y="3142"/>
          <a:ext cx="8947097" cy="669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46" tIns="70846" rIns="70846" bIns="7084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900" kern="1200" dirty="0"/>
            <a:t>公平測試</a:t>
          </a:r>
          <a:r>
            <a:rPr lang="zh-TW" altLang="en-US" sz="1900" kern="1200" dirty="0"/>
            <a:t>及記錄</a:t>
          </a:r>
          <a:endParaRPr lang="en-US" sz="1900" kern="1200" dirty="0"/>
        </a:p>
      </dsp:txBody>
      <dsp:txXfrm>
        <a:off x="773164" y="3142"/>
        <a:ext cx="8947097" cy="669406"/>
      </dsp:txXfrm>
    </dsp:sp>
    <dsp:sp modelId="{5D343941-C0D4-464C-BDBD-06CBB29F6E5E}">
      <dsp:nvSpPr>
        <dsp:cNvPr id="0" name=""/>
        <dsp:cNvSpPr/>
      </dsp:nvSpPr>
      <dsp:spPr>
        <a:xfrm>
          <a:off x="0" y="839900"/>
          <a:ext cx="9720262" cy="6694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4C9E3-38A4-46B3-A759-9566B2B2699F}">
      <dsp:nvSpPr>
        <dsp:cNvPr id="0" name=""/>
        <dsp:cNvSpPr/>
      </dsp:nvSpPr>
      <dsp:spPr>
        <a:xfrm>
          <a:off x="202495" y="990517"/>
          <a:ext cx="368173" cy="3681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17071-ADFE-4D98-9626-9CF29DB3D1F9}">
      <dsp:nvSpPr>
        <dsp:cNvPr id="0" name=""/>
        <dsp:cNvSpPr/>
      </dsp:nvSpPr>
      <dsp:spPr>
        <a:xfrm>
          <a:off x="773164" y="839900"/>
          <a:ext cx="8947097" cy="669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46" tIns="70846" rIns="70846" bIns="7084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 err="1"/>
            <a:t>Micro:Bit</a:t>
          </a:r>
          <a:r>
            <a:rPr lang="en-US" altLang="zh-TW" sz="1900" kern="1200" dirty="0"/>
            <a:t> </a:t>
          </a:r>
          <a:r>
            <a:rPr lang="zh-TW" sz="1900" kern="1200" dirty="0"/>
            <a:t>編程</a:t>
          </a:r>
          <a:endParaRPr lang="en-US" sz="1900" kern="1200" dirty="0"/>
        </a:p>
      </dsp:txBody>
      <dsp:txXfrm>
        <a:off x="773164" y="839900"/>
        <a:ext cx="8947097" cy="669406"/>
      </dsp:txXfrm>
    </dsp:sp>
    <dsp:sp modelId="{DBF32CEF-ACF9-4641-BE29-4235CEF947E9}">
      <dsp:nvSpPr>
        <dsp:cNvPr id="0" name=""/>
        <dsp:cNvSpPr/>
      </dsp:nvSpPr>
      <dsp:spPr>
        <a:xfrm>
          <a:off x="0" y="1676659"/>
          <a:ext cx="9720262" cy="6694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9824B-0BD1-4E78-9FAC-D7886A44A87D}">
      <dsp:nvSpPr>
        <dsp:cNvPr id="0" name=""/>
        <dsp:cNvSpPr/>
      </dsp:nvSpPr>
      <dsp:spPr>
        <a:xfrm>
          <a:off x="202495" y="1827275"/>
          <a:ext cx="368173" cy="3681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182EF-0494-4B05-86EC-B80573455957}">
      <dsp:nvSpPr>
        <dsp:cNvPr id="0" name=""/>
        <dsp:cNvSpPr/>
      </dsp:nvSpPr>
      <dsp:spPr>
        <a:xfrm>
          <a:off x="773164" y="1676659"/>
          <a:ext cx="8947097" cy="669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46" tIns="70846" rIns="70846" bIns="7084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900" kern="1200"/>
            <a:t>溫度及濕度控制</a:t>
          </a:r>
          <a:endParaRPr lang="en-US" sz="1900" kern="1200"/>
        </a:p>
      </dsp:txBody>
      <dsp:txXfrm>
        <a:off x="773164" y="1676659"/>
        <a:ext cx="8947097" cy="669406"/>
      </dsp:txXfrm>
    </dsp:sp>
    <dsp:sp modelId="{A0D83E27-E295-43F6-BFF3-919E7528B126}">
      <dsp:nvSpPr>
        <dsp:cNvPr id="0" name=""/>
        <dsp:cNvSpPr/>
      </dsp:nvSpPr>
      <dsp:spPr>
        <a:xfrm>
          <a:off x="0" y="2513417"/>
          <a:ext cx="9720262" cy="6694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12DDD-DDFE-4A4C-A25A-B8170E405017}">
      <dsp:nvSpPr>
        <dsp:cNvPr id="0" name=""/>
        <dsp:cNvSpPr/>
      </dsp:nvSpPr>
      <dsp:spPr>
        <a:xfrm>
          <a:off x="202495" y="2664033"/>
          <a:ext cx="368173" cy="3681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497FB-41FB-4B71-9D74-BDFA6359A3AD}">
      <dsp:nvSpPr>
        <dsp:cNvPr id="0" name=""/>
        <dsp:cNvSpPr/>
      </dsp:nvSpPr>
      <dsp:spPr>
        <a:xfrm>
          <a:off x="773164" y="2513417"/>
          <a:ext cx="8947097" cy="669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46" tIns="70846" rIns="70846" bIns="7084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900" kern="1200"/>
            <a:t>甲蟲幼蟲培育箱設立</a:t>
          </a:r>
          <a:endParaRPr lang="en-US" sz="1900" kern="1200"/>
        </a:p>
      </dsp:txBody>
      <dsp:txXfrm>
        <a:off x="773164" y="2513417"/>
        <a:ext cx="8947097" cy="669406"/>
      </dsp:txXfrm>
    </dsp:sp>
    <dsp:sp modelId="{7B4B7B96-7EC6-4D23-AA24-3842008FEFE4}">
      <dsp:nvSpPr>
        <dsp:cNvPr id="0" name=""/>
        <dsp:cNvSpPr/>
      </dsp:nvSpPr>
      <dsp:spPr>
        <a:xfrm>
          <a:off x="0" y="3350175"/>
          <a:ext cx="9720262" cy="6694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963CC-9233-4284-898B-F98054724E08}">
      <dsp:nvSpPr>
        <dsp:cNvPr id="0" name=""/>
        <dsp:cNvSpPr/>
      </dsp:nvSpPr>
      <dsp:spPr>
        <a:xfrm>
          <a:off x="202495" y="3500792"/>
          <a:ext cx="368173" cy="3681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0F60C-74A6-4AE1-AC17-CE2F9D4C40AE}">
      <dsp:nvSpPr>
        <dsp:cNvPr id="0" name=""/>
        <dsp:cNvSpPr/>
      </dsp:nvSpPr>
      <dsp:spPr>
        <a:xfrm>
          <a:off x="773164" y="3350175"/>
          <a:ext cx="8947097" cy="669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46" tIns="70846" rIns="70846" bIns="7084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900" kern="1200" dirty="0"/>
            <a:t>甲蟲成蟲飼養箱設立</a:t>
          </a:r>
          <a:endParaRPr lang="en-US" sz="1900" kern="1200" dirty="0"/>
        </a:p>
      </dsp:txBody>
      <dsp:txXfrm>
        <a:off x="773164" y="3350175"/>
        <a:ext cx="8947097" cy="6694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4B73D-FE38-FC4B-9665-F536BAD59B12}">
      <dsp:nvSpPr>
        <dsp:cNvPr id="0" name=""/>
        <dsp:cNvSpPr/>
      </dsp:nvSpPr>
      <dsp:spPr>
        <a:xfrm>
          <a:off x="1319510" y="244"/>
          <a:ext cx="2580493" cy="15482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4400" kern="1200"/>
            <a:t>責任感</a:t>
          </a:r>
          <a:endParaRPr lang="en-US" sz="4400" kern="1200"/>
        </a:p>
      </dsp:txBody>
      <dsp:txXfrm>
        <a:off x="1319510" y="244"/>
        <a:ext cx="2580493" cy="1548296"/>
      </dsp:txXfrm>
    </dsp:sp>
    <dsp:sp modelId="{8DF38F39-EC78-AB47-A250-8361377A7313}">
      <dsp:nvSpPr>
        <dsp:cNvPr id="0" name=""/>
        <dsp:cNvSpPr/>
      </dsp:nvSpPr>
      <dsp:spPr>
        <a:xfrm>
          <a:off x="4158053" y="244"/>
          <a:ext cx="2580493" cy="1548296"/>
        </a:xfrm>
        <a:prstGeom prst="rect">
          <a:avLst/>
        </a:prstGeom>
        <a:solidFill>
          <a:schemeClr val="accent2">
            <a:hueOff val="-264675"/>
            <a:satOff val="298"/>
            <a:lumOff val="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4400" kern="1200"/>
            <a:t>關愛</a:t>
          </a:r>
          <a:endParaRPr lang="en-US" sz="4400" kern="1200"/>
        </a:p>
      </dsp:txBody>
      <dsp:txXfrm>
        <a:off x="4158053" y="244"/>
        <a:ext cx="2580493" cy="1548296"/>
      </dsp:txXfrm>
    </dsp:sp>
    <dsp:sp modelId="{DF84816B-F0BB-FA48-85DB-EB9CA2C1EA00}">
      <dsp:nvSpPr>
        <dsp:cNvPr id="0" name=""/>
        <dsp:cNvSpPr/>
      </dsp:nvSpPr>
      <dsp:spPr>
        <a:xfrm>
          <a:off x="6996596" y="244"/>
          <a:ext cx="2580493" cy="1548296"/>
        </a:xfrm>
        <a:prstGeom prst="rect">
          <a:avLst/>
        </a:prstGeom>
        <a:solidFill>
          <a:schemeClr val="accent2">
            <a:hueOff val="-529349"/>
            <a:satOff val="597"/>
            <a:lumOff val="1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4400" kern="1200"/>
            <a:t>堅毅</a:t>
          </a:r>
          <a:endParaRPr lang="en-US" sz="4400" kern="1200"/>
        </a:p>
      </dsp:txBody>
      <dsp:txXfrm>
        <a:off x="6996596" y="244"/>
        <a:ext cx="2580493" cy="1548296"/>
      </dsp:txXfrm>
    </dsp:sp>
    <dsp:sp modelId="{AF4FA323-0B09-5540-B80D-98A83A1B0ECA}">
      <dsp:nvSpPr>
        <dsp:cNvPr id="0" name=""/>
        <dsp:cNvSpPr/>
      </dsp:nvSpPr>
      <dsp:spPr>
        <a:xfrm>
          <a:off x="1319510" y="1806589"/>
          <a:ext cx="2580493" cy="1548296"/>
        </a:xfrm>
        <a:prstGeom prst="rect">
          <a:avLst/>
        </a:prstGeom>
        <a:solidFill>
          <a:schemeClr val="accent2">
            <a:hueOff val="-794024"/>
            <a:satOff val="895"/>
            <a:lumOff val="2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4400" kern="1200"/>
            <a:t>承擔精神</a:t>
          </a:r>
          <a:endParaRPr lang="en-US" sz="4400" kern="1200"/>
        </a:p>
      </dsp:txBody>
      <dsp:txXfrm>
        <a:off x="1319510" y="1806589"/>
        <a:ext cx="2580493" cy="1548296"/>
      </dsp:txXfrm>
    </dsp:sp>
    <dsp:sp modelId="{4A13BB0F-5F59-BA4C-86FB-09CD77FA7165}">
      <dsp:nvSpPr>
        <dsp:cNvPr id="0" name=""/>
        <dsp:cNvSpPr/>
      </dsp:nvSpPr>
      <dsp:spPr>
        <a:xfrm>
          <a:off x="4158053" y="1806589"/>
          <a:ext cx="2580493" cy="1548296"/>
        </a:xfrm>
        <a:prstGeom prst="rect">
          <a:avLst/>
        </a:prstGeom>
        <a:solidFill>
          <a:schemeClr val="accent2">
            <a:hueOff val="-1058698"/>
            <a:satOff val="1194"/>
            <a:lumOff val="28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4400" kern="1200"/>
            <a:t>誠信</a:t>
          </a:r>
          <a:endParaRPr lang="en-US" sz="4400" kern="1200"/>
        </a:p>
      </dsp:txBody>
      <dsp:txXfrm>
        <a:off x="4158053" y="1806589"/>
        <a:ext cx="2580493" cy="1548296"/>
      </dsp:txXfrm>
    </dsp:sp>
    <dsp:sp modelId="{3D4882A5-FE77-5740-A2DB-E11B34F1517B}">
      <dsp:nvSpPr>
        <dsp:cNvPr id="0" name=""/>
        <dsp:cNvSpPr/>
      </dsp:nvSpPr>
      <dsp:spPr>
        <a:xfrm>
          <a:off x="6996596" y="1806589"/>
          <a:ext cx="2580493" cy="1548296"/>
        </a:xfrm>
        <a:prstGeom prst="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4400" kern="1200"/>
            <a:t>尊重</a:t>
          </a:r>
          <a:endParaRPr lang="en-US" sz="4400" kern="1200"/>
        </a:p>
      </dsp:txBody>
      <dsp:txXfrm>
        <a:off x="6996596" y="1806589"/>
        <a:ext cx="2580493" cy="15482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055EA-DECA-9E45-BA58-DA71C51703F8}">
      <dsp:nvSpPr>
        <dsp:cNvPr id="0" name=""/>
        <dsp:cNvSpPr/>
      </dsp:nvSpPr>
      <dsp:spPr>
        <a:xfrm>
          <a:off x="0" y="0"/>
          <a:ext cx="57407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88FC5-B4C5-5F4E-82F1-05A68D7A9ABF}">
      <dsp:nvSpPr>
        <dsp:cNvPr id="0" name=""/>
        <dsp:cNvSpPr/>
      </dsp:nvSpPr>
      <dsp:spPr>
        <a:xfrm>
          <a:off x="0" y="0"/>
          <a:ext cx="5740739" cy="100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/>
            <a:t>很高興同學會</a:t>
          </a:r>
          <a:r>
            <a:rPr lang="zh-TW" sz="2100" b="1" kern="1200"/>
            <a:t>有責任感</a:t>
          </a:r>
          <a:r>
            <a:rPr lang="zh-TW" sz="2100" kern="1200"/>
            <a:t>地主動照顧鍬型蟲。</a:t>
          </a:r>
          <a:endParaRPr lang="en-US" sz="2100" kern="1200"/>
        </a:p>
      </dsp:txBody>
      <dsp:txXfrm>
        <a:off x="0" y="0"/>
        <a:ext cx="5740739" cy="1005840"/>
      </dsp:txXfrm>
    </dsp:sp>
    <dsp:sp modelId="{00974493-311B-6E4F-946D-AF45FDEBE12B}">
      <dsp:nvSpPr>
        <dsp:cNvPr id="0" name=""/>
        <dsp:cNvSpPr/>
      </dsp:nvSpPr>
      <dsp:spPr>
        <a:xfrm>
          <a:off x="0" y="1005840"/>
          <a:ext cx="57407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ED893-79DF-E745-9968-FFC52E4594A4}">
      <dsp:nvSpPr>
        <dsp:cNvPr id="0" name=""/>
        <dsp:cNvSpPr/>
      </dsp:nvSpPr>
      <dsp:spPr>
        <a:xfrm>
          <a:off x="0" y="1005840"/>
          <a:ext cx="5740739" cy="100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/>
            <a:t>很高興同學現在更</a:t>
          </a:r>
          <a:r>
            <a:rPr lang="zh-TW" sz="2100" b="1" kern="1200"/>
            <a:t>關心大自然</a:t>
          </a:r>
          <a:r>
            <a:rPr lang="zh-TW" sz="2100" kern="1200"/>
            <a:t>。</a:t>
          </a:r>
          <a:endParaRPr lang="en-US" sz="2100" kern="1200"/>
        </a:p>
      </dsp:txBody>
      <dsp:txXfrm>
        <a:off x="0" y="1005840"/>
        <a:ext cx="5740739" cy="1005840"/>
      </dsp:txXfrm>
    </dsp:sp>
    <dsp:sp modelId="{958B20B4-AA27-5741-9BD5-B816A87D6CF0}">
      <dsp:nvSpPr>
        <dsp:cNvPr id="0" name=""/>
        <dsp:cNvSpPr/>
      </dsp:nvSpPr>
      <dsp:spPr>
        <a:xfrm>
          <a:off x="0" y="2011680"/>
          <a:ext cx="57407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52A15-9A82-4A4B-B253-CEDC21C08E5F}">
      <dsp:nvSpPr>
        <dsp:cNvPr id="0" name=""/>
        <dsp:cNvSpPr/>
      </dsp:nvSpPr>
      <dsp:spPr>
        <a:xfrm>
          <a:off x="0" y="2011680"/>
          <a:ext cx="5740739" cy="100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/>
            <a:t>很高興同學會</a:t>
          </a:r>
          <a:r>
            <a:rPr lang="zh-TW" sz="2100" b="1" kern="1200"/>
            <a:t>主動學習生物學</a:t>
          </a:r>
          <a:r>
            <a:rPr lang="zh-TW" sz="2100" kern="1200"/>
            <a:t>，提升了學習興趣。</a:t>
          </a:r>
          <a:endParaRPr lang="en-US" sz="2100" kern="1200"/>
        </a:p>
      </dsp:txBody>
      <dsp:txXfrm>
        <a:off x="0" y="2011680"/>
        <a:ext cx="5740739" cy="1005840"/>
      </dsp:txXfrm>
    </dsp:sp>
    <dsp:sp modelId="{E46EE24F-71D7-124B-9E73-9F6422B44693}">
      <dsp:nvSpPr>
        <dsp:cNvPr id="0" name=""/>
        <dsp:cNvSpPr/>
      </dsp:nvSpPr>
      <dsp:spPr>
        <a:xfrm>
          <a:off x="0" y="3017520"/>
          <a:ext cx="57407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D6871-60ED-9246-8F51-87C1E6967A7F}">
      <dsp:nvSpPr>
        <dsp:cNvPr id="0" name=""/>
        <dsp:cNvSpPr/>
      </dsp:nvSpPr>
      <dsp:spPr>
        <a:xfrm>
          <a:off x="0" y="3017520"/>
          <a:ext cx="5740739" cy="100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/>
            <a:t>有同學因為今次計劃</a:t>
          </a:r>
          <a:r>
            <a:rPr lang="zh-TW" sz="2100" b="1" kern="1200"/>
            <a:t>找到志向</a:t>
          </a:r>
          <a:r>
            <a:rPr lang="zh-TW" sz="2100" kern="1200"/>
            <a:t>，在生涯規劃課程中起了帶頭作用，啟發了其他同學。</a:t>
          </a:r>
          <a:endParaRPr lang="en-US" sz="2100" kern="1200"/>
        </a:p>
      </dsp:txBody>
      <dsp:txXfrm>
        <a:off x="0" y="3017520"/>
        <a:ext cx="5740739" cy="100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8.jpeg"/><Relationship Id="rId7" Type="http://schemas.openxmlformats.org/officeDocument/2006/relationships/diagramLayout" Target="../diagrams/layout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20.jpeg"/><Relationship Id="rId10" Type="http://schemas.microsoft.com/office/2007/relationships/diagramDrawing" Target="../diagrams/drawing6.xml"/><Relationship Id="rId4" Type="http://schemas.openxmlformats.org/officeDocument/2006/relationships/image" Target="../media/image19.jpeg"/><Relationship Id="rId9" Type="http://schemas.openxmlformats.org/officeDocument/2006/relationships/diagramColors" Target="../diagrams/colors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FBFE3-618B-DA70-6C84-9C43342B10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12491" b="1249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82AD3-7AFC-CF4A-8DB8-70B7E453F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</a:rPr>
              <a:t>The Beetle Kingdom</a:t>
            </a:r>
            <a:br>
              <a:rPr lang="en-US" sz="6600">
                <a:solidFill>
                  <a:schemeClr val="tx1"/>
                </a:solidFill>
              </a:rPr>
            </a:br>
            <a:r>
              <a:rPr lang="zh-TW" altLang="en-US" sz="6600">
                <a:solidFill>
                  <a:schemeClr val="tx1"/>
                </a:solidFill>
              </a:rPr>
              <a:t>甲蟲王國</a:t>
            </a:r>
            <a:r>
              <a:rPr lang="en-US" sz="660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414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AE4C84F-7457-4662-AFA3-554A32B9C3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F9B39E-8A25-4BC3-B3C0-ACD46B94E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F2F3D-7DEB-9849-AF7E-0D359F12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態度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91CE2E-0B4F-41F3-95F2-0EB7003685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4EB20DBA-D096-494C-8C8E-CC46F51F0A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275502"/>
              </p:ext>
            </p:extLst>
          </p:nvPr>
        </p:nvGraphicFramePr>
        <p:xfrm>
          <a:off x="642938" y="642938"/>
          <a:ext cx="10896600" cy="335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35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7D26C-2D65-D7F5-589F-DE71549E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zh-TW" altLang="en-US"/>
              <a:t>態度</a:t>
            </a:r>
            <a:endParaRPr lang="en-US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55968DFE-483D-01D7-D29A-585BF5A88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205222" cy="402336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zh-TW" altLang="en-US" dirty="0"/>
              <a:t>我們在設計每節課堂的反思時，引入了六種</a:t>
            </a:r>
            <a:r>
              <a:rPr lang="zh-TW" altLang="en-US" b="1" dirty="0"/>
              <a:t>怪獸</a:t>
            </a:r>
            <a:r>
              <a:rPr lang="zh-TW" altLang="en-US" dirty="0"/>
              <a:t>及我校的</a:t>
            </a:r>
            <a:r>
              <a:rPr lang="zh-TW" altLang="en-US" b="1" dirty="0"/>
              <a:t>正向九果子</a:t>
            </a:r>
            <a:r>
              <a:rPr lang="zh-TW" altLang="en-US" dirty="0"/>
              <a:t>去協助同學反思自己當天的表現。</a:t>
            </a:r>
            <a:endParaRPr lang="en-US" altLang="zh-TW" dirty="0"/>
          </a:p>
          <a:p>
            <a:pPr>
              <a:buFont typeface="Wingdings" pitchFamily="2" charset="2"/>
              <a:buChar char="v"/>
            </a:pPr>
            <a:r>
              <a:rPr lang="zh-TW" altLang="en-US" dirty="0"/>
              <a:t>同學如果在當日課堂自覺有不足的話，他們可以圈起「搔擾」了他們的「怪物」，提醒他們在下次課堂要更加小心留意。</a:t>
            </a:r>
            <a:endParaRPr lang="en-HK" altLang="zh-TW" dirty="0"/>
          </a:p>
          <a:p>
            <a:pPr>
              <a:buFont typeface="Wingdings" pitchFamily="2" charset="2"/>
              <a:buChar char="v"/>
            </a:pPr>
            <a:r>
              <a:rPr lang="zh-TW" altLang="en-US" dirty="0"/>
              <a:t>如果同學在課堂中有做到</a:t>
            </a:r>
            <a:r>
              <a:rPr lang="zh-TW" altLang="en-US" b="1" dirty="0"/>
              <a:t>正向九果子</a:t>
            </a:r>
            <a:r>
              <a:rPr lang="zh-TW" altLang="en-US" dirty="0"/>
              <a:t>提及的好行為的話亦會圈出，鼓勵同學欣賞自己。</a:t>
            </a:r>
            <a:endParaRPr lang="en-HK" altLang="zh-TW" dirty="0"/>
          </a:p>
          <a:p>
            <a:pPr>
              <a:buFont typeface="Wingdings" pitchFamily="2" charset="2"/>
              <a:buChar char="v"/>
            </a:pPr>
            <a:r>
              <a:rPr lang="zh-TW" altLang="en-US" dirty="0"/>
              <a:t>同學除了會用</a:t>
            </a:r>
            <a:r>
              <a:rPr lang="zh-TW" altLang="en-US" b="1" dirty="0"/>
              <a:t>正向九果子</a:t>
            </a:r>
            <a:r>
              <a:rPr lang="zh-TW" altLang="en-US" dirty="0"/>
              <a:t>自評外，亦會在每節課堂後用</a:t>
            </a:r>
            <a:r>
              <a:rPr lang="zh-TW" altLang="en-US" b="1" dirty="0"/>
              <a:t>正向九果子</a:t>
            </a:r>
            <a:r>
              <a:rPr lang="zh-TW" altLang="en-US" dirty="0"/>
              <a:t>欣賞一位同組的同學，鼓勵同學互相欣賞。</a:t>
            </a:r>
            <a:endParaRPr lang="en-HK" altLang="zh-TW" dirty="0"/>
          </a:p>
        </p:txBody>
      </p:sp>
      <p:pic>
        <p:nvPicPr>
          <p:cNvPr id="4" name="Google Shape;200;p34">
            <a:extLst>
              <a:ext uri="{FF2B5EF4-FFF2-40B4-BE49-F238E27FC236}">
                <a16:creationId xmlns:a16="http://schemas.microsoft.com/office/drawing/2014/main" id="{81709BDF-605E-33B6-A9E6-9D81FB43958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rcRect l="377" t="-2887" r="828" b="-2876"/>
          <a:stretch/>
        </p:blipFill>
        <p:spPr>
          <a:xfrm>
            <a:off x="7006620" y="385456"/>
            <a:ext cx="5000868" cy="3801088"/>
          </a:xfrm>
          <a:prstGeom prst="rect">
            <a:avLst/>
          </a:prstGeom>
          <a:noFill/>
        </p:spPr>
      </p:pic>
      <p:pic>
        <p:nvPicPr>
          <p:cNvPr id="5" name="Google Shape;329;p53">
            <a:extLst>
              <a:ext uri="{FF2B5EF4-FFF2-40B4-BE49-F238E27FC236}">
                <a16:creationId xmlns:a16="http://schemas.microsoft.com/office/drawing/2014/main" id="{99EAC5CF-6E70-B8A6-8A7A-96158372909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t="1493" b="1493"/>
          <a:stretch/>
        </p:blipFill>
        <p:spPr>
          <a:xfrm>
            <a:off x="6452130" y="4297680"/>
            <a:ext cx="5555358" cy="1953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80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F34C-0E5E-9445-8560-8D824550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zh-TW" altLang="en-US" sz="4000"/>
              <a:t>時序</a:t>
            </a:r>
            <a:r>
              <a:rPr lang="en-US" altLang="zh-TW" sz="4000"/>
              <a:t/>
            </a:r>
            <a:br>
              <a:rPr lang="en-US" altLang="zh-TW" sz="4000"/>
            </a:br>
            <a:r>
              <a:rPr lang="en-US" altLang="zh-TW" sz="4000"/>
              <a:t>Timetable</a:t>
            </a:r>
            <a:endParaRPr lang="en-US" sz="40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58CCA51-107D-F5DA-E3E2-6F5FD43D7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graphicFrame>
        <p:nvGraphicFramePr>
          <p:cNvPr id="18" name="Table 12">
            <a:extLst>
              <a:ext uri="{FF2B5EF4-FFF2-40B4-BE49-F238E27FC236}">
                <a16:creationId xmlns:a16="http://schemas.microsoft.com/office/drawing/2014/main" id="{1403EF31-2F86-0949-BF59-457FCE8003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6266525"/>
              </p:ext>
            </p:extLst>
          </p:nvPr>
        </p:nvGraphicFramePr>
        <p:xfrm>
          <a:off x="4642342" y="970118"/>
          <a:ext cx="6909578" cy="4917766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1701673">
                  <a:extLst>
                    <a:ext uri="{9D8B030D-6E8A-4147-A177-3AD203B41FA5}">
                      <a16:colId xmlns:a16="http://schemas.microsoft.com/office/drawing/2014/main" val="1924990709"/>
                    </a:ext>
                  </a:extLst>
                </a:gridCol>
                <a:gridCol w="5207905">
                  <a:extLst>
                    <a:ext uri="{9D8B030D-6E8A-4147-A177-3AD203B41FA5}">
                      <a16:colId xmlns:a16="http://schemas.microsoft.com/office/drawing/2014/main" val="615531366"/>
                    </a:ext>
                  </a:extLst>
                </a:gridCol>
              </a:tblGrid>
              <a:tr h="548134">
                <a:tc>
                  <a:txBody>
                    <a:bodyPr/>
                    <a:lstStyle/>
                    <a:p>
                      <a:r>
                        <a:rPr lang="en-US" sz="1800" b="0" cap="none" spc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marL="150544" marR="173704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cap="none" spc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150544" marR="173704" marT="115803" marB="11580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256169"/>
                  </a:ext>
                </a:extLst>
              </a:tr>
              <a:tr h="548134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Nov-21’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Micro: Bit Workshop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73952"/>
                  </a:ext>
                </a:extLst>
              </a:tr>
              <a:tr h="1088548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Dec-21’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Introduce the beetles into class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Temperature experiment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Container setup (w/Micro: Bit)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514857"/>
                  </a:ext>
                </a:extLst>
              </a:tr>
              <a:tr h="548134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Jan-22’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cap="none" spc="0" baseline="3000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 mud change and weight check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556744"/>
                  </a:ext>
                </a:extLst>
              </a:tr>
              <a:tr h="818341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Apr-22’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Special Summer Holiday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cap="none" spc="0" baseline="3000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 mud change performed by teachers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111905"/>
                  </a:ext>
                </a:extLst>
              </a:tr>
              <a:tr h="818341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May-22’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Adults Unbox</a:t>
                      </a:r>
                      <a:br>
                        <a:rPr lang="en-US" sz="1800" cap="none" spc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Length check and presentation writeup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953905"/>
                  </a:ext>
                </a:extLst>
              </a:tr>
              <a:tr h="548134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June-22’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Presentation of the report</a:t>
                      </a:r>
                    </a:p>
                  </a:txBody>
                  <a:tcPr marL="150544" marR="227945" marT="115803" marB="11580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031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7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B368E-C258-FF8E-4383-4B1DEDB00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11819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Feedback of our students</a:t>
            </a:r>
            <a:br>
              <a:rPr lang="en-US">
                <a:solidFill>
                  <a:srgbClr val="FFFFFF"/>
                </a:solidFill>
              </a:rPr>
            </a:br>
            <a:r>
              <a:rPr lang="zh-TW" altLang="en-US">
                <a:solidFill>
                  <a:srgbClr val="FFFFFF"/>
                </a:solidFill>
              </a:rPr>
              <a:t>同學回饋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27D12-FCC0-9657-3C5B-FC6992923A58}"/>
              </a:ext>
            </a:extLst>
          </p:cNvPr>
          <p:cNvSpPr txBox="1"/>
          <p:nvPr/>
        </p:nvSpPr>
        <p:spPr>
          <a:xfrm>
            <a:off x="1024129" y="643467"/>
            <a:ext cx="4750138" cy="3606798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zh-TW" altLang="en-US" sz="2000" dirty="0"/>
              <a:t>他們獲得了更多關於昆蟲的知識</a:t>
            </a:r>
            <a:endParaRPr lang="en-US" sz="20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zh-TW" altLang="en-US" sz="2000" dirty="0"/>
              <a:t>他們親身經歷了完全變態的過程</a:t>
            </a:r>
            <a:endParaRPr lang="en-US" altLang="zh-TW" sz="20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zh-TW" altLang="en-US" sz="2000" dirty="0"/>
              <a:t>他們學習了如何照顧小動物</a:t>
            </a:r>
            <a:endParaRPr lang="en-US" altLang="zh-TW" sz="20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zh-TW" altLang="en-US" sz="2000" dirty="0"/>
              <a:t>他們學習了如何自己解決問題</a:t>
            </a:r>
            <a:endParaRPr lang="en-US" sz="2000" dirty="0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4DE8791B-E25E-E863-D361-8D83A5577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2185" b="1842"/>
          <a:stretch/>
        </p:blipFill>
        <p:spPr>
          <a:xfrm>
            <a:off x="6994164" y="643467"/>
            <a:ext cx="3594230" cy="3606798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29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DF5C-2CBD-78A4-D7E7-1E88EAAE3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en-US"/>
              <a:t>Feedback of Teachers</a:t>
            </a:r>
            <a:br>
              <a:rPr lang="en-US"/>
            </a:br>
            <a:r>
              <a:rPr lang="zh-TW" altLang="en-US"/>
              <a:t>老師回饋</a:t>
            </a:r>
            <a:endParaRPr lang="en-US"/>
          </a:p>
        </p:txBody>
      </p:sp>
      <p:pic>
        <p:nvPicPr>
          <p:cNvPr id="3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F44D6C13-E589-24AF-AC89-C55A57F6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37"/>
          <a:stretch/>
        </p:blipFill>
        <p:spPr>
          <a:xfrm>
            <a:off x="484632" y="484632"/>
            <a:ext cx="2770632" cy="3511948"/>
          </a:xfrm>
          <a:prstGeom prst="rect">
            <a:avLst/>
          </a:prstGeom>
        </p:spPr>
      </p:pic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F8A83391-57C8-56B9-0D51-9FFFDC664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6" r="3" b="3"/>
          <a:stretch/>
        </p:blipFill>
        <p:spPr>
          <a:xfrm rot="16200000">
            <a:off x="3082717" y="818045"/>
            <a:ext cx="2231136" cy="1564308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4FA2BB3-59AD-4787-88A7-5DE7C34D7B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6896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2E7F6CBF-16F7-4774-AA63-53829B5096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6131" y="2869783"/>
            <a:ext cx="1564307" cy="11267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3479CB1-18B7-5833-AFA8-6FBB9E41AA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45" r="9" b="9"/>
          <a:stretch/>
        </p:blipFill>
        <p:spPr>
          <a:xfrm rot="16200000">
            <a:off x="150879" y="4484351"/>
            <a:ext cx="2231808" cy="1564300"/>
          </a:xfrm>
          <a:prstGeom prst="rect">
            <a:avLst/>
          </a:prstGeo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4CA8F95-A92C-03E6-869C-1C2D2791A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47" t="-4" r="13636" b="-1"/>
          <a:stretch/>
        </p:blipFill>
        <p:spPr>
          <a:xfrm rot="16200000">
            <a:off x="2479215" y="3881181"/>
            <a:ext cx="2231808" cy="2770638"/>
          </a:xfrm>
          <a:prstGeom prst="rect">
            <a:avLst/>
          </a:prstGeom>
        </p:spPr>
      </p:pic>
      <p:graphicFrame>
        <p:nvGraphicFramePr>
          <p:cNvPr id="70" name="Content Placeholder 14">
            <a:extLst>
              <a:ext uri="{FF2B5EF4-FFF2-40B4-BE49-F238E27FC236}">
                <a16:creationId xmlns:a16="http://schemas.microsoft.com/office/drawing/2014/main" id="{B0D4C2C3-7140-5BEE-AE3A-A5C71C3C87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51728" y="2286000"/>
          <a:ext cx="5740739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536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B5AF8E-A8F5-44F6-A878-BD9D094055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hocolate&#10;&#10;Description automatically generated">
            <a:extLst>
              <a:ext uri="{FF2B5EF4-FFF2-40B4-BE49-F238E27FC236}">
                <a16:creationId xmlns:a16="http://schemas.microsoft.com/office/drawing/2014/main" id="{CFA856A8-FD1A-91D8-D1D8-8E552209C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091" t="23103"/>
          <a:stretch/>
        </p:blipFill>
        <p:spPr>
          <a:xfrm>
            <a:off x="-3274" y="97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079FC8-D9BE-C5AE-44E6-F9EF6FD6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Thank You for your kind attention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EEDFD0-E50B-4516-A185-DA1CE93EE3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473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5FD50-2291-5D54-6E19-3DDE459A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 of the Project</a:t>
            </a:r>
            <a:br>
              <a:rPr lang="en-US">
                <a:solidFill>
                  <a:srgbClr val="FFFFFF"/>
                </a:solidFill>
              </a:rPr>
            </a:br>
            <a:r>
              <a:rPr lang="zh-TW" altLang="en-US">
                <a:solidFill>
                  <a:srgbClr val="FFFFFF"/>
                </a:solidFill>
              </a:rPr>
              <a:t>計劃概要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FF11D0F9-F367-A893-3857-76A5C84FBF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586338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270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B2F63790-02BE-4D55-ABCA-10CAD6091A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8B30-4BA3-9649-987D-97108E021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611" y="648182"/>
            <a:ext cx="5370974" cy="3581063"/>
          </a:xfrm>
        </p:spPr>
        <p:txBody>
          <a:bodyPr anchor="b">
            <a:normAutofit/>
          </a:bodyPr>
          <a:lstStyle/>
          <a:p>
            <a:r>
              <a:rPr lang="zh-TW" altLang="en-US" sz="4400"/>
              <a:t>計劃背景</a:t>
            </a:r>
            <a:endParaRPr lang="en-US" sz="440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21E5B0C-8196-7845-9AAD-965E4B61A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611" y="4433575"/>
            <a:ext cx="5370974" cy="1463040"/>
          </a:xfrm>
        </p:spPr>
        <p:txBody>
          <a:bodyPr anchor="t">
            <a:normAutofit/>
          </a:bodyPr>
          <a:lstStyle/>
          <a:p>
            <a:pPr algn="r"/>
            <a:r>
              <a:rPr lang="zh-TW" altLang="en-US" sz="1600"/>
              <a:t>簡介</a:t>
            </a:r>
            <a:endParaRPr lang="en-US" altLang="zh-TW" sz="1600"/>
          </a:p>
          <a:p>
            <a:pPr algn="r"/>
            <a:r>
              <a:rPr lang="zh-TW" altLang="en-US" sz="1600"/>
              <a:t>甲蟲特性</a:t>
            </a:r>
            <a:r>
              <a:rPr lang="en-US" altLang="zh-TW" sz="1600"/>
              <a:t> – </a:t>
            </a:r>
            <a:r>
              <a:rPr lang="zh-TW" altLang="en-US" sz="1600"/>
              <a:t>點解要揀甲蟲</a:t>
            </a:r>
            <a:r>
              <a:rPr lang="en-US" altLang="zh-TW" sz="1600"/>
              <a:t>?</a:t>
            </a:r>
            <a:endParaRPr lang="en-US" sz="1600"/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B25F28BA-1F8F-4067-9CFA-0DBF0C7AF2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9085" y="4343196"/>
            <a:ext cx="5029200" cy="0"/>
          </a:xfrm>
          <a:prstGeom prst="line">
            <a:avLst/>
          </a:prstGeom>
          <a:ln w="19050">
            <a:solidFill>
              <a:srgbClr val="008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虫取りをする人のイラスト（男の子）">
            <a:extLst>
              <a:ext uri="{FF2B5EF4-FFF2-40B4-BE49-F238E27FC236}">
                <a16:creationId xmlns:a16="http://schemas.microsoft.com/office/drawing/2014/main" id="{64B7DE03-7D0A-E84B-AFB8-9AEC056A73A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88"/>
          <a:stretch/>
        </p:blipFill>
        <p:spPr bwMode="auto">
          <a:xfrm>
            <a:off x="6615118" y="975"/>
            <a:ext cx="5576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46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E4C84F-7457-4662-AFA3-554A32B9C3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F9B39E-8A25-4BC3-B3C0-ACD46B94E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2B78E-3E07-214E-BBFD-05EDCDDB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簡介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91CE2E-0B4F-41F3-95F2-0EB7003685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D0E815-5C0D-47C1-875E-0005057196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538314"/>
              </p:ext>
            </p:extLst>
          </p:nvPr>
        </p:nvGraphicFramePr>
        <p:xfrm>
          <a:off x="642938" y="642938"/>
          <a:ext cx="10896600" cy="335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76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F3AD-4E5B-6F4F-9BE6-6F0F2E43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zh-TW" altLang="en-US" sz="3700"/>
              <a:t>甲蟲特性</a:t>
            </a:r>
            <a:r>
              <a:rPr lang="en-US" altLang="zh-TW" sz="3700"/>
              <a:t> – </a:t>
            </a:r>
            <a:br>
              <a:rPr lang="en-US" altLang="zh-TW" sz="3700"/>
            </a:br>
            <a:r>
              <a:rPr lang="zh-TW" altLang="en-US" sz="3700"/>
              <a:t>點解要揀甲蟲</a:t>
            </a:r>
            <a:r>
              <a:rPr lang="en-US" altLang="zh-TW" sz="3700"/>
              <a:t>?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98109-408B-DB47-9902-B13A73E97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zh-TW" altLang="en-US" sz="1600"/>
              <a:t>甲蟲係一種完全變態昆蟲</a:t>
            </a:r>
            <a:endParaRPr lang="en-HK" altLang="zh-TW" sz="1600"/>
          </a:p>
          <a:p>
            <a:pPr lvl="1">
              <a:buFont typeface="Wingdings" pitchFamily="2" charset="2"/>
              <a:buChar char="v"/>
            </a:pPr>
            <a:r>
              <a:rPr lang="zh-TW" altLang="en-US" sz="1600"/>
              <a:t>羽化成為成蟲後唔會再成長，適合作公平測試對象</a:t>
            </a:r>
            <a:endParaRPr lang="en-HK" altLang="zh-TW" sz="1600"/>
          </a:p>
          <a:p>
            <a:pPr>
              <a:buFont typeface="Wingdings" pitchFamily="2" charset="2"/>
              <a:buChar char="v"/>
            </a:pPr>
            <a:r>
              <a:rPr lang="zh-TW" altLang="en-US" sz="1600"/>
              <a:t>易於打理</a:t>
            </a:r>
            <a:endParaRPr lang="en-HK" altLang="zh-TW" sz="1600"/>
          </a:p>
          <a:p>
            <a:pPr lvl="1">
              <a:buFont typeface="Wingdings" pitchFamily="2" charset="2"/>
              <a:buChar char="v"/>
            </a:pPr>
            <a:r>
              <a:rPr lang="zh-TW" altLang="en-US" sz="1600"/>
              <a:t>幼蟲只需每</a:t>
            </a:r>
            <a:r>
              <a:rPr lang="en-US" altLang="zh-TW" sz="1600"/>
              <a:t>80</a:t>
            </a:r>
            <a:r>
              <a:rPr lang="zh-TW" altLang="en-US" sz="1600"/>
              <a:t>日換一次泥</a:t>
            </a:r>
            <a:endParaRPr lang="en-HK" altLang="zh-TW" sz="1600"/>
          </a:p>
          <a:p>
            <a:pPr>
              <a:buFont typeface="Wingdings" pitchFamily="2" charset="2"/>
              <a:buChar char="v"/>
            </a:pPr>
            <a:r>
              <a:rPr lang="zh-TW" altLang="en-US" sz="1600"/>
              <a:t>易於觀察</a:t>
            </a:r>
            <a:endParaRPr lang="en-HK" altLang="zh-TW" sz="1600"/>
          </a:p>
          <a:p>
            <a:pPr lvl="1">
              <a:buFont typeface="Wingdings" pitchFamily="2" charset="2"/>
              <a:buChar char="v"/>
            </a:pPr>
            <a:r>
              <a:rPr lang="zh-TW" altLang="en-US" sz="1600"/>
              <a:t>幼蟲可在換泥時量度體重繪畫成長曲線</a:t>
            </a:r>
            <a:endParaRPr lang="en-HK" altLang="zh-TW" sz="1600"/>
          </a:p>
          <a:p>
            <a:pPr lvl="1">
              <a:buFont typeface="Wingdings" pitchFamily="2" charset="2"/>
              <a:buChar char="v"/>
            </a:pPr>
            <a:r>
              <a:rPr lang="zh-TW" altLang="en-US" sz="1600"/>
              <a:t>成蟲於羽化後量度一次長度便可</a:t>
            </a:r>
            <a:endParaRPr lang="en-US" altLang="zh-TW" sz="1600"/>
          </a:p>
          <a:p>
            <a:pPr lvl="1">
              <a:buFont typeface="Wingdings" pitchFamily="2" charset="2"/>
              <a:buChar char="v"/>
            </a:pPr>
            <a:r>
              <a:rPr lang="zh-TW" altLang="en-US" sz="1600"/>
              <a:t>成蟲的大小個體分別明顯容易區分</a:t>
            </a:r>
            <a:endParaRPr lang="en-HK" altLang="zh-TW" sz="1600"/>
          </a:p>
          <a:p>
            <a:pPr>
              <a:buFont typeface="Wingdings" pitchFamily="2" charset="2"/>
              <a:buChar char="v"/>
            </a:pPr>
            <a:r>
              <a:rPr lang="zh-TW" altLang="en-US" sz="1600"/>
              <a:t>成蟲外形漂亮</a:t>
            </a:r>
            <a:endParaRPr lang="en-HK" altLang="zh-TW" sz="1600"/>
          </a:p>
          <a:p>
            <a:pPr>
              <a:buFont typeface="Wingdings" pitchFamily="2" charset="2"/>
              <a:buChar char="v"/>
            </a:pPr>
            <a:endParaRPr lang="en-HK" altLang="zh-TW" sz="1600"/>
          </a:p>
          <a:p>
            <a:pPr>
              <a:buFont typeface="Wingdings" pitchFamily="2" charset="2"/>
              <a:buChar char="v"/>
            </a:pPr>
            <a:endParaRPr lang="en-HK" altLang="zh-TW" sz="1600"/>
          </a:p>
          <a:p>
            <a:pPr marL="0" indent="0">
              <a:buNone/>
            </a:pPr>
            <a:endParaRPr lang="en-HK" altLang="zh-TW" sz="1600"/>
          </a:p>
          <a:p>
            <a:pPr lvl="1">
              <a:buFont typeface="Wingdings" pitchFamily="2" charset="2"/>
              <a:buChar char="v"/>
            </a:pPr>
            <a:endParaRPr lang="en-US" sz="1600"/>
          </a:p>
        </p:txBody>
      </p:sp>
      <p:pic>
        <p:nvPicPr>
          <p:cNvPr id="3074" name="Picture 2" descr="ゴホンヅノカブトのイラスト">
            <a:extLst>
              <a:ext uri="{FF2B5EF4-FFF2-40B4-BE49-F238E27FC236}">
                <a16:creationId xmlns:a16="http://schemas.microsoft.com/office/drawing/2014/main" id="{3794990C-EA9F-D040-A1F3-C78C129A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6369" y="640080"/>
            <a:ext cx="6581522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3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8E942-A99A-024A-B681-37ED128BF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目標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A4906-0B1C-324D-A4BA-D088DA285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zh-TW" altLang="en-US" sz="2000">
                <a:solidFill>
                  <a:srgbClr val="FFFFFF"/>
                </a:solidFill>
              </a:rPr>
              <a:t>在我們的身邊有很多昆蟲，有更多害怕昆蟲的人。透過這個計劃我們希望同學更在學習之餘，也可以學習欣賞這些長相也許不討好，但一直為地球默默付出的小動物們。</a:t>
            </a:r>
            <a:endParaRPr lang="en-HK" altLang="zh-TW" sz="2000">
              <a:solidFill>
                <a:srgbClr val="FFFFFF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zh-TW" altLang="en-US" sz="2000">
                <a:solidFill>
                  <a:srgbClr val="FFFFFF"/>
                </a:solidFill>
              </a:rPr>
              <a:t>利用</a:t>
            </a:r>
            <a:r>
              <a:rPr lang="en-US" altLang="zh-TW" sz="2000">
                <a:solidFill>
                  <a:srgbClr val="FFFFFF"/>
                </a:solidFill>
              </a:rPr>
              <a:t>Micro:bit </a:t>
            </a:r>
            <a:r>
              <a:rPr lang="zh-TW" altLang="en-US" sz="2000">
                <a:solidFill>
                  <a:srgbClr val="FFFFFF"/>
                </a:solidFill>
              </a:rPr>
              <a:t>的溫度檢測功能及其他溫度調節電器</a:t>
            </a:r>
            <a:r>
              <a:rPr lang="en-US" altLang="zh-TW" sz="2000">
                <a:solidFill>
                  <a:srgbClr val="FFFFFF"/>
                </a:solidFill>
              </a:rPr>
              <a:t>(</a:t>
            </a:r>
            <a:r>
              <a:rPr lang="zh-TW" altLang="en-US" sz="2000">
                <a:solidFill>
                  <a:srgbClr val="FFFFFF"/>
                </a:solidFill>
              </a:rPr>
              <a:t>如</a:t>
            </a:r>
            <a:r>
              <a:rPr lang="en-US" altLang="zh-TW" sz="2000">
                <a:solidFill>
                  <a:srgbClr val="FFFFFF"/>
                </a:solidFill>
              </a:rPr>
              <a:t>: </a:t>
            </a:r>
            <a:r>
              <a:rPr lang="zh-TW" altLang="en-US" sz="2000">
                <a:solidFill>
                  <a:srgbClr val="FFFFFF"/>
                </a:solidFill>
              </a:rPr>
              <a:t>暖管、風扇</a:t>
            </a:r>
            <a:r>
              <a:rPr lang="en-US" altLang="zh-TW" sz="2000">
                <a:solidFill>
                  <a:srgbClr val="FFFFFF"/>
                </a:solidFill>
              </a:rPr>
              <a:t>)</a:t>
            </a:r>
            <a:r>
              <a:rPr lang="zh-TW" altLang="en-US" sz="2000">
                <a:solidFill>
                  <a:srgbClr val="FFFFFF"/>
                </a:solidFill>
              </a:rPr>
              <a:t>，設置四種培育甲蟲幼蟲的溫度環境，從中讓同學了解最適合甲蟲生長的溫度。</a:t>
            </a:r>
            <a:endParaRPr lang="en-US" sz="2000">
              <a:solidFill>
                <a:srgbClr val="FFFFFF"/>
              </a:solidFill>
            </a:endParaRPr>
          </a:p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1026" name="Picture 2" descr="オウゴンオニクワガタのイラスト">
            <a:extLst>
              <a:ext uri="{FF2B5EF4-FFF2-40B4-BE49-F238E27FC236}">
                <a16:creationId xmlns:a16="http://schemas.microsoft.com/office/drawing/2014/main" id="{017EFB6F-B647-0E41-9B76-CBCC92EA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0" y="1110234"/>
            <a:ext cx="5455921" cy="463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1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3A09-23ED-B445-A173-4CB65EF3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zh-TW" altLang="en-US" dirty="0"/>
              <a:t>關聯課題 </a:t>
            </a:r>
            <a:r>
              <a:rPr lang="en-US" altLang="zh-TW" dirty="0"/>
              <a:t>(</a:t>
            </a:r>
            <a:r>
              <a:rPr lang="zh-TW" altLang="en-US" dirty="0"/>
              <a:t>五年級</a:t>
            </a:r>
            <a:r>
              <a:rPr lang="en-US" altLang="zh-TW" dirty="0"/>
              <a:t>)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482A62-6F47-45D1-B39B-0E101E7DA8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69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D7BF-9D3C-1541-A565-5E441A1E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zh-TW" altLang="en-US" dirty="0"/>
              <a:t>知識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3CDC8-2189-F640-8E7A-BE255DEBE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zh-TW" altLang="en-US" dirty="0"/>
              <a:t>編程 </a:t>
            </a:r>
            <a:r>
              <a:rPr lang="en-US" altLang="zh-TW" dirty="0"/>
              <a:t>(</a:t>
            </a:r>
            <a:r>
              <a:rPr lang="en-US" dirty="0"/>
              <a:t>Micro: bit)</a:t>
            </a:r>
          </a:p>
          <a:p>
            <a:pPr>
              <a:buFont typeface="Wingdings" pitchFamily="2" charset="2"/>
              <a:buChar char="v"/>
            </a:pPr>
            <a:r>
              <a:rPr lang="zh-TW" altLang="en-US" dirty="0"/>
              <a:t>閉合電路</a:t>
            </a:r>
            <a:endParaRPr lang="en-US" altLang="zh-TW" dirty="0"/>
          </a:p>
          <a:p>
            <a:pPr>
              <a:buFont typeface="Wingdings" pitchFamily="2" charset="2"/>
              <a:buChar char="v"/>
            </a:pPr>
            <a:r>
              <a:rPr lang="zh-TW" altLang="en-US" dirty="0"/>
              <a:t>溫度</a:t>
            </a:r>
            <a:endParaRPr lang="en-US" altLang="zh-TW" dirty="0"/>
          </a:p>
          <a:p>
            <a:pPr>
              <a:buFont typeface="Wingdings" pitchFamily="2" charset="2"/>
              <a:buChar char="v"/>
            </a:pPr>
            <a:r>
              <a:rPr lang="zh-TW" altLang="en-US" dirty="0"/>
              <a:t>濕度</a:t>
            </a:r>
            <a:endParaRPr lang="en-US" altLang="zh-TW" dirty="0"/>
          </a:p>
          <a:p>
            <a:pPr>
              <a:buFont typeface="Wingdings" pitchFamily="2" charset="2"/>
              <a:buChar char="v"/>
            </a:pPr>
            <a:r>
              <a:rPr lang="zh-TW" altLang="en-US" dirty="0"/>
              <a:t>食物鏈</a:t>
            </a:r>
            <a:endParaRPr lang="en-HK" altLang="zh-TW" dirty="0"/>
          </a:p>
          <a:p>
            <a:pPr>
              <a:buFont typeface="Wingdings" pitchFamily="2" charset="2"/>
              <a:buChar char="v"/>
            </a:pPr>
            <a:r>
              <a:rPr lang="zh-TW" altLang="en-US" dirty="0"/>
              <a:t>分解</a:t>
            </a:r>
            <a:endParaRPr lang="en-US" altLang="zh-TW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52A903-9930-3847-B67D-49EFF1E18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53" r="11328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カブトムシの幼虫のイラスト">
            <a:extLst>
              <a:ext uri="{FF2B5EF4-FFF2-40B4-BE49-F238E27FC236}">
                <a16:creationId xmlns:a16="http://schemas.microsoft.com/office/drawing/2014/main" id="{D231673D-0C0A-4541-A15F-3DB1794D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4886" y="915987"/>
            <a:ext cx="27400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テスターのイラスト（回路計）">
            <a:extLst>
              <a:ext uri="{FF2B5EF4-FFF2-40B4-BE49-F238E27FC236}">
                <a16:creationId xmlns:a16="http://schemas.microsoft.com/office/drawing/2014/main" id="{ACC073AC-EBC8-9D47-ACB0-AC7EB6E1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537" y="1335024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4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78EF-2D2D-9842-8F61-6AF7C364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zh-TW" altLang="en-US"/>
              <a:t>技能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F8F67B-9EE2-4289-A915-0B880671F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42960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082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657</TotalTime>
  <Words>777</Words>
  <Application>Microsoft Office PowerPoint</Application>
  <PresentationFormat>Widescreen</PresentationFormat>
  <Paragraphs>88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微軟正黑體</vt:lpstr>
      <vt:lpstr>Arial</vt:lpstr>
      <vt:lpstr>Tw Cen MT</vt:lpstr>
      <vt:lpstr>Tw Cen MT Condensed</vt:lpstr>
      <vt:lpstr>Wingdings</vt:lpstr>
      <vt:lpstr>Wingdings 3</vt:lpstr>
      <vt:lpstr>Integral</vt:lpstr>
      <vt:lpstr>The Beetle Kingdom 甲蟲王國 </vt:lpstr>
      <vt:lpstr>Summary of the Project 計劃概要</vt:lpstr>
      <vt:lpstr>計劃背景</vt:lpstr>
      <vt:lpstr>簡介</vt:lpstr>
      <vt:lpstr>甲蟲特性 –  點解要揀甲蟲?</vt:lpstr>
      <vt:lpstr>目標</vt:lpstr>
      <vt:lpstr>關聯課題 (五年級)</vt:lpstr>
      <vt:lpstr>知識</vt:lpstr>
      <vt:lpstr>技能</vt:lpstr>
      <vt:lpstr>態度</vt:lpstr>
      <vt:lpstr>態度</vt:lpstr>
      <vt:lpstr>時序 Timetable</vt:lpstr>
      <vt:lpstr>Feedback of our students 同學回饋</vt:lpstr>
      <vt:lpstr>Feedback of Teachers 老師回饋</vt:lpstr>
      <vt:lpstr>Thank You for your kind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Beetle Kingdom 甲蟲王國</dc:title>
  <dc:creator>office365</dc:creator>
  <cp:lastModifiedBy>HUNG, Ho-ting</cp:lastModifiedBy>
  <cp:revision>5</cp:revision>
  <dcterms:created xsi:type="dcterms:W3CDTF">2022-07-17T23:55:00Z</dcterms:created>
  <dcterms:modified xsi:type="dcterms:W3CDTF">2023-02-25T04:46:09Z</dcterms:modified>
</cp:coreProperties>
</file>